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03/03/2025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xmlns=""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xmlns=""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xmlns=""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xmlns=""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xmlns=""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xmlns=""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xmlns=""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xmlns=""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xmlns=""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xmlns=""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xmlns=""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xmlns=""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xmlns=""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xmlns=""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xmlns=""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xmlns=""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xmlns=""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xmlns=""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xmlns=""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xmlns=""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xmlns=""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463</Words>
  <Application>Microsoft Office PowerPoint</Application>
  <PresentationFormat>Custom</PresentationFormat>
  <Paragraphs>50</Paragraphs>
  <Slides>13</Slides>
  <Notes>0</Notes>
  <HiddenSlides>0</HiddenSlides>
  <MMClips>2</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USER</cp:lastModifiedBy>
  <cp:revision>51</cp:revision>
  <dcterms:created xsi:type="dcterms:W3CDTF">2024-12-12T12:28:30Z</dcterms:created>
  <dcterms:modified xsi:type="dcterms:W3CDTF">2025-03-03T07:36:49Z</dcterms:modified>
</cp:coreProperties>
</file>