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84" r:id="rId2"/>
    <p:sldId id="291" r:id="rId3"/>
    <p:sldId id="267" r:id="rId4"/>
    <p:sldId id="268" r:id="rId5"/>
    <p:sldId id="270" r:id="rId6"/>
    <p:sldId id="271" r:id="rId7"/>
    <p:sldId id="269" r:id="rId8"/>
    <p:sldId id="288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UTM Avo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31445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09550"/>
            <a:ext cx="8429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27336" y="3714749"/>
            <a:ext cx="125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B050"/>
                </a:solidFill>
              </a:rPr>
              <a:t>Tiết 3</a:t>
            </a:r>
          </a:p>
          <a:p>
            <a:pPr algn="ctr"/>
            <a:r>
              <a:rPr lang="en-US" sz="3600" b="1" smtClean="0">
                <a:solidFill>
                  <a:srgbClr val="00B050"/>
                </a:solidFill>
              </a:rPr>
              <a:t>S/ 8</a:t>
            </a:r>
            <a:endParaRPr lang="en-US" sz="36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247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9000" y="10543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Các số tròn chục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28650"/>
            <a:ext cx="85344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952500" y="1885950"/>
            <a:ext cx="5334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8557" y="1885950"/>
            <a:ext cx="13716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799" y="1885950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67200" y="1884589"/>
            <a:ext cx="13335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95360" y="1864178"/>
            <a:ext cx="6096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10402" y="1884589"/>
            <a:ext cx="12192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395360" y="3181350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955973" y="3181350"/>
            <a:ext cx="13716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33799" y="3194957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3201761"/>
            <a:ext cx="1447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52499" y="3181350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502228" y="3194957"/>
            <a:ext cx="1447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739243" y="4543425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94415" y="4543425"/>
            <a:ext cx="1447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395359" y="4533900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34202" y="4533900"/>
            <a:ext cx="13716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30727" y="4543425"/>
            <a:ext cx="533401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480457" y="4543425"/>
            <a:ext cx="1447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657475" cy="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23" y="923654"/>
            <a:ext cx="2133600" cy="7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23" y="2105025"/>
            <a:ext cx="902561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1561420" y="2381250"/>
            <a:ext cx="632732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98371" y="2884713"/>
            <a:ext cx="632732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78766" y="2914650"/>
            <a:ext cx="632732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2781300"/>
            <a:ext cx="632732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77200" y="2634342"/>
            <a:ext cx="632732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2717" y="282740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9227" y="229400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3112" y="288152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50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2146" y="263282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60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1546" y="247346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90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3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00250"/>
            <a:ext cx="208009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949890"/>
            <a:ext cx="1618211" cy="11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382" y="1303565"/>
            <a:ext cx="89401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351190"/>
            <a:ext cx="9529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1029" y="1368879"/>
            <a:ext cx="988302" cy="113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9331" y="1303565"/>
            <a:ext cx="914399" cy="115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3730" y="1360715"/>
            <a:ext cx="883199" cy="11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6929" y="1378390"/>
            <a:ext cx="9806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469" y="3486150"/>
            <a:ext cx="18578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73029" y="3450431"/>
            <a:ext cx="181674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75204" y="3450431"/>
            <a:ext cx="1730395" cy="10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79198" y="3450431"/>
            <a:ext cx="1631402" cy="99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3183" y="438150"/>
            <a:ext cx="536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UTM Avo" pitchFamily="18" charset="0"/>
              </a:rPr>
              <a:t>2. Tìm nhà cho chim cánh cụt</a:t>
            </a:r>
            <a:endParaRPr lang="en-US" sz="2800" b="1">
              <a:latin typeface="UTM Avo" pitchFamily="18" charset="0"/>
            </a:endParaRPr>
          </a:p>
        </p:txBody>
      </p:sp>
      <p:cxnSp>
        <p:nvCxnSpPr>
          <p:cNvPr id="6" name="Curved Connector 5"/>
          <p:cNvCxnSpPr>
            <a:stCxn id="14342" idx="2"/>
          </p:cNvCxnSpPr>
          <p:nvPr/>
        </p:nvCxnSpPr>
        <p:spPr>
          <a:xfrm rot="5400000">
            <a:off x="1865743" y="2609648"/>
            <a:ext cx="1545602" cy="131468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1715047" y="2457452"/>
            <a:ext cx="657344" cy="17145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3997277" y="2798134"/>
            <a:ext cx="1510348" cy="78815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>
            <a:off x="3866113" y="2823259"/>
            <a:ext cx="1563461" cy="90532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6086426" y="2503716"/>
            <a:ext cx="1457374" cy="449036"/>
          </a:xfrm>
          <a:prstGeom prst="curvedConnector3">
            <a:avLst>
              <a:gd name="adj1" fmla="val 5000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H="1">
            <a:off x="6409813" y="3037964"/>
            <a:ext cx="1352549" cy="30582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71" y="685800"/>
            <a:ext cx="881743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8115300" y="4359730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02429" y="4384222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29600" y="2343150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71" y="156431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3271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9343" y="33667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105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229600" y="2351315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70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15300" y="4376058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02429" y="4376058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20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24200" y="2343150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40</a:t>
            </a:r>
            <a:endParaRPr lang="en-US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5444"/>
            <a:ext cx="937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  <a:cs typeface="Times New Roman" pitchFamily="18" charset="0"/>
              </a:rPr>
              <a:t>4.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Biết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túi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10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quả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cà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chua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Tìm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cà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chua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hàng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(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theo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mẫu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)</a:t>
            </a:r>
            <a:endParaRPr lang="en-US" sz="2200" b="1" dirty="0">
              <a:latin typeface="+mj-lt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42950"/>
            <a:ext cx="7570258" cy="7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9512" y="1581150"/>
            <a:ext cx="7387516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8141" y="2419350"/>
            <a:ext cx="7509228" cy="7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6415" y="3257550"/>
            <a:ext cx="761576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1" y="4095750"/>
            <a:ext cx="763058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43287" y="840959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6600FF"/>
                </a:solidFill>
              </a:rPr>
              <a:t>30</a:t>
            </a:r>
            <a:endParaRPr lang="en-US" sz="4000" b="1">
              <a:solidFill>
                <a:srgbClr val="66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3287" y="1701422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6600FF"/>
                </a:solidFill>
              </a:rPr>
              <a:t>?</a:t>
            </a:r>
            <a:endParaRPr lang="en-US" sz="4000" b="1">
              <a:solidFill>
                <a:srgbClr val="6600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322" y="2515129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6600FF"/>
                </a:solidFill>
              </a:rPr>
              <a:t>?</a:t>
            </a:r>
            <a:endParaRPr lang="en-US" sz="4000" b="1">
              <a:solidFill>
                <a:srgbClr val="6600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1322" y="3288373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3287" y="4092442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1" y="980907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a.</a:t>
            </a:r>
            <a:endParaRPr lang="en-US" sz="3200" b="1"/>
          </a:p>
        </p:txBody>
      </p:sp>
      <p:sp>
        <p:nvSpPr>
          <p:cNvPr id="25" name="TextBox 24"/>
          <p:cNvSpPr txBox="1"/>
          <p:nvPr/>
        </p:nvSpPr>
        <p:spPr>
          <a:xfrm>
            <a:off x="0" y="183457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b.</a:t>
            </a:r>
            <a:endParaRPr lang="en-US" sz="3200" b="1"/>
          </a:p>
        </p:txBody>
      </p:sp>
      <p:sp>
        <p:nvSpPr>
          <p:cNvPr id="26" name="TextBox 25"/>
          <p:cNvSpPr txBox="1"/>
          <p:nvPr/>
        </p:nvSpPr>
        <p:spPr>
          <a:xfrm>
            <a:off x="27665" y="266819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c.</a:t>
            </a:r>
            <a:endParaRPr lang="en-US" sz="3200" b="1"/>
          </a:p>
        </p:txBody>
      </p:sp>
      <p:sp>
        <p:nvSpPr>
          <p:cNvPr id="27" name="TextBox 26"/>
          <p:cNvSpPr txBox="1"/>
          <p:nvPr/>
        </p:nvSpPr>
        <p:spPr>
          <a:xfrm>
            <a:off x="27665" y="3507667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d.</a:t>
            </a:r>
            <a:endParaRPr lang="en-US" sz="3200" b="1"/>
          </a:p>
        </p:txBody>
      </p:sp>
      <p:sp>
        <p:nvSpPr>
          <p:cNvPr id="28" name="TextBox 27"/>
          <p:cNvSpPr txBox="1"/>
          <p:nvPr/>
        </p:nvSpPr>
        <p:spPr>
          <a:xfrm>
            <a:off x="38551" y="42291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e.</a:t>
            </a:r>
            <a:endParaRPr lang="en-US" sz="3200" b="1"/>
          </a:p>
        </p:txBody>
      </p:sp>
      <p:sp>
        <p:nvSpPr>
          <p:cNvPr id="29" name="Rounded Rectangle 28"/>
          <p:cNvSpPr/>
          <p:nvPr/>
        </p:nvSpPr>
        <p:spPr>
          <a:xfrm>
            <a:off x="441322" y="1701421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60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1322" y="2515129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80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1322" y="3288373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40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43287" y="4095750"/>
            <a:ext cx="823386" cy="6209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90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99</Words>
  <Application>Microsoft Office PowerPoint</Application>
  <PresentationFormat>On-screen Show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Administrator_PC</cp:lastModifiedBy>
  <cp:revision>62</cp:revision>
  <dcterms:created xsi:type="dcterms:W3CDTF">2020-08-23T01:47:27Z</dcterms:created>
  <dcterms:modified xsi:type="dcterms:W3CDTF">2022-01-12T08:28:49Z</dcterms:modified>
</cp:coreProperties>
</file>