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4.jpg" ContentType="image/png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759" r:id="rId3"/>
  </p:sldMasterIdLst>
  <p:notesMasterIdLst>
    <p:notesMasterId r:id="rId11"/>
  </p:notesMasterIdLst>
  <p:sldIdLst>
    <p:sldId id="304" r:id="rId4"/>
    <p:sldId id="303" r:id="rId5"/>
    <p:sldId id="308" r:id="rId6"/>
    <p:sldId id="299" r:id="rId7"/>
    <p:sldId id="307" r:id="rId8"/>
    <p:sldId id="305" r:id="rId9"/>
    <p:sldId id="306" r:id="rId1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0000FF"/>
    <a:srgbClr val="66FFFF"/>
    <a:srgbClr val="FFCC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301" autoAdjust="0"/>
  </p:normalViewPr>
  <p:slideViewPr>
    <p:cSldViewPr>
      <p:cViewPr varScale="1">
        <p:scale>
          <a:sx n="100" d="100"/>
          <a:sy n="100" d="100"/>
        </p:scale>
        <p:origin x="-51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223AE-93AE-47D0-A329-7E9D6C940971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29E82-352A-4974-AEE8-4E7EC2A2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3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04790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7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7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B25F2-E512-4E0F-88C1-72E274E89CE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472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C313F-D17E-47C8-845C-830074C8D7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905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53A968-5F79-4DFD-AEFF-6A8B3BF9FB3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56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B1407-DD00-4A3E-A4DA-0A3A8EB6FC6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97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1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80F11-EAB2-4689-9CA9-94BC608414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476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9E30E-18C7-42FB-B9B1-8C2090B41FC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4261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CD10D9-A9C9-4997-80D2-3DFAA845EB2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09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A483B5-B60B-4CE4-A2FF-190C97DA6CB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997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F7FE5-CA0A-4293-8204-AECB847192C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9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1DA2E-DAD6-425A-AB86-01E74D860C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676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3A83FB-F1F4-41B8-A2CF-25FEF502488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0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6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6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853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6727825" y="4806554"/>
            <a:ext cx="1919288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4379913" y="4806554"/>
            <a:ext cx="2351087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647113" y="4806554"/>
            <a:ext cx="366712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60D9F13-65BC-4222-9CA0-85DBCF67D4B7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27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5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4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1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951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771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chemeClr val="bg1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E32277D9-E71B-4B86-AD03-15BB3E4635D1}" type="slidenum">
              <a:rPr lang="en-US" altLang="en-US" smtClean="0">
                <a:solidFill>
                  <a:srgbClr val="000000"/>
                </a:solidFill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55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control" Target="../activeX/activeX2.xml"/><Relationship Id="rId7" Type="http://schemas.openxmlformats.org/officeDocument/2006/relationships/image" Target="../media/image4.jp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slideLayout" Target="../slideLayouts/slideLayout16.xml"/><Relationship Id="rId4" Type="http://schemas.openxmlformats.org/officeDocument/2006/relationships/control" Target="../activeX/activeX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11" Type="http://schemas.openxmlformats.org/officeDocument/2006/relationships/image" Target="../media/image6.wmf"/><Relationship Id="rId5" Type="http://schemas.openxmlformats.org/officeDocument/2006/relationships/control" Target="../activeX/activeX7.xml"/><Relationship Id="rId10" Type="http://schemas.openxmlformats.org/officeDocument/2006/relationships/slideLayout" Target="../slideLayouts/slideLayout17.xml"/><Relationship Id="rId4" Type="http://schemas.openxmlformats.org/officeDocument/2006/relationships/control" Target="../activeX/activeX6.xml"/><Relationship Id="rId9" Type="http://schemas.openxmlformats.org/officeDocument/2006/relationships/control" Target="../activeX/activeX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7" descr="j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1830"/>
            <a:ext cx="9084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35"/>
          <p:cNvSpPr txBox="1">
            <a:spLocks noChangeArrowheads="1"/>
          </p:cNvSpPr>
          <p:nvPr/>
        </p:nvSpPr>
        <p:spPr bwMode="auto">
          <a:xfrm>
            <a:off x="5292080" y="1998103"/>
            <a:ext cx="1828800" cy="6694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750" dirty="0">
                <a:solidFill>
                  <a:prstClr val="black"/>
                </a:solidFill>
              </a:rPr>
              <a:t>23 + 64</a:t>
            </a:r>
          </a:p>
        </p:txBody>
      </p:sp>
      <p:sp>
        <p:nvSpPr>
          <p:cNvPr id="18437" name="Text Box 38"/>
          <p:cNvSpPr txBox="1">
            <a:spLocks noChangeArrowheads="1"/>
          </p:cNvSpPr>
          <p:nvPr/>
        </p:nvSpPr>
        <p:spPr bwMode="auto">
          <a:xfrm>
            <a:off x="1876762" y="3528623"/>
            <a:ext cx="2039332" cy="66941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750" dirty="0">
                <a:solidFill>
                  <a:prstClr val="black"/>
                </a:solidFill>
              </a:rPr>
              <a:t>86 - 15</a:t>
            </a:r>
          </a:p>
        </p:txBody>
      </p:sp>
      <p:sp>
        <p:nvSpPr>
          <p:cNvPr id="18439" name="Oval 2"/>
          <p:cNvSpPr>
            <a:spLocks noChangeArrowheads="1"/>
          </p:cNvSpPr>
          <p:nvPr/>
        </p:nvSpPr>
        <p:spPr bwMode="auto">
          <a:xfrm>
            <a:off x="454223" y="627534"/>
            <a:ext cx="514350" cy="457200"/>
          </a:xfrm>
          <a:prstGeom prst="ellipse">
            <a:avLst/>
          </a:prstGeom>
          <a:gradFill rotWithShape="1">
            <a:gsLst>
              <a:gs pos="0">
                <a:srgbClr val="92EAF6"/>
              </a:gs>
              <a:gs pos="100000">
                <a:srgbClr val="446C7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1287194" y="627534"/>
            <a:ext cx="5257800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base" latinLnBrk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1" name="Line 57"/>
          <p:cNvSpPr>
            <a:spLocks noChangeShapeType="1"/>
          </p:cNvSpPr>
          <p:nvPr/>
        </p:nvSpPr>
        <p:spPr bwMode="auto">
          <a:xfrm>
            <a:off x="1369430" y="1181532"/>
            <a:ext cx="1406786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2" name="Line 59"/>
          <p:cNvSpPr>
            <a:spLocks noChangeShapeType="1"/>
          </p:cNvSpPr>
          <p:nvPr/>
        </p:nvSpPr>
        <p:spPr bwMode="auto">
          <a:xfrm>
            <a:off x="3446400" y="1194213"/>
            <a:ext cx="66293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8443" name="Text Box 38"/>
          <p:cNvSpPr txBox="1">
            <a:spLocks noChangeArrowheads="1"/>
          </p:cNvSpPr>
          <p:nvPr/>
        </p:nvSpPr>
        <p:spPr bwMode="auto">
          <a:xfrm>
            <a:off x="5292080" y="3528623"/>
            <a:ext cx="1828800" cy="66941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750" dirty="0">
                <a:solidFill>
                  <a:prstClr val="black"/>
                </a:solidFill>
              </a:rPr>
              <a:t>95 - 3</a:t>
            </a: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107504" y="-107950"/>
            <a:ext cx="85349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1963720" y="1995686"/>
            <a:ext cx="1952374" cy="6694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750" dirty="0">
                <a:solidFill>
                  <a:prstClr val="black"/>
                </a:solidFill>
              </a:rPr>
              <a:t>31 + 7</a:t>
            </a:r>
          </a:p>
        </p:txBody>
      </p:sp>
    </p:spTree>
    <p:extLst>
      <p:ext uri="{BB962C8B-B14F-4D97-AF65-F5344CB8AC3E}">
        <p14:creationId xmlns:p14="http://schemas.microsoft.com/office/powerpoint/2010/main" val="111512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1"/>
          <p:cNvSpPr txBox="1">
            <a:spLocks noChangeArrowheads="1"/>
          </p:cNvSpPr>
          <p:nvPr/>
        </p:nvSpPr>
        <p:spPr bwMode="auto">
          <a:xfrm>
            <a:off x="13839" y="-98112"/>
            <a:ext cx="85349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7068" y="4004887"/>
            <a:ext cx="7699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/>
              <a:t>?</a:t>
            </a:r>
            <a:endParaRPr lang="en-US" sz="4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298537" y="3967590"/>
            <a:ext cx="567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95656" y="3974132"/>
            <a:ext cx="6411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021779" y="3992646"/>
            <a:ext cx="644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?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5323020" y="4041362"/>
            <a:ext cx="720081" cy="67946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45957" y="4051478"/>
            <a:ext cx="720081" cy="65923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3699209" y="4024365"/>
            <a:ext cx="720081" cy="6689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4500083" y="4060045"/>
            <a:ext cx="720081" cy="6689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2883395" y="4038438"/>
            <a:ext cx="720081" cy="6689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397619" y="4053786"/>
            <a:ext cx="769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07504" y="986349"/>
            <a:ext cx="8928992" cy="2958502"/>
            <a:chOff x="806783" y="1606029"/>
            <a:chExt cx="8928992" cy="2958502"/>
          </a:xfrm>
        </p:grpSpPr>
        <p:sp>
          <p:nvSpPr>
            <p:cNvPr id="30" name="Oval 29"/>
            <p:cNvSpPr/>
            <p:nvPr/>
          </p:nvSpPr>
          <p:spPr>
            <a:xfrm>
              <a:off x="806783" y="1661875"/>
              <a:ext cx="720080" cy="720080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11660" y="1606029"/>
              <a:ext cx="8224115" cy="29585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tráng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sĩ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uống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hết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49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bầu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tráng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sĩ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uống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hết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25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bầu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tráng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sĩ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uống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hết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bao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bầu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0" y="128997"/>
            <a:ext cx="2016224" cy="806616"/>
          </a:xfrm>
          <a:prstGeom prst="rect">
            <a:avLst/>
          </a:prstGeom>
        </p:spPr>
      </p:pic>
      <p:cxnSp>
        <p:nvCxnSpPr>
          <p:cNvPr id="16" name="Straight Connector 15"/>
          <p:cNvCxnSpPr>
            <a:cxnSpLocks/>
          </p:cNvCxnSpPr>
          <p:nvPr/>
        </p:nvCxnSpPr>
        <p:spPr>
          <a:xfrm>
            <a:off x="2004788" y="1688668"/>
            <a:ext cx="127106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48536" y="1688668"/>
            <a:ext cx="35398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95726" y="2401555"/>
            <a:ext cx="24482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1527403" y="3186798"/>
            <a:ext cx="34746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4683002" y="2410553"/>
            <a:ext cx="3489398" cy="181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26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3773123" y="1491627"/>
            <a:ext cx="897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/>
              <a:t>25</a:t>
            </a:r>
            <a:endParaRPr lang="en-US" sz="4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467879" y="1496786"/>
            <a:ext cx="996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/>
              <a:t>24</a:t>
            </a:r>
            <a:endParaRPr lang="en-US" sz="4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096166" y="1473002"/>
            <a:ext cx="7426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/>
              <a:t>-</a:t>
            </a:r>
            <a:endParaRPr lang="en-US" sz="4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155442" y="1491630"/>
            <a:ext cx="1025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/>
              <a:t>49</a:t>
            </a:r>
            <a:endParaRPr lang="en-US" sz="4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4687569" y="1536616"/>
            <a:ext cx="720081" cy="67946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479638" y="1496786"/>
            <a:ext cx="720081" cy="65923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3030439" y="1593848"/>
            <a:ext cx="742684" cy="61072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3861850" y="1541859"/>
            <a:ext cx="720081" cy="6689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2184220" y="1593848"/>
            <a:ext cx="720081" cy="6689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670659" y="1528857"/>
            <a:ext cx="769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5262" y="2461767"/>
            <a:ext cx="82241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gày thứ hai tráng sĩ uống hết 24 bầu nước.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 descr="Picture1"/>
          <p:cNvPicPr>
            <a:picLocks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2"/>
            <a:ext cx="9144000" cy="7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 descr="Picture1"/>
          <p:cNvPicPr>
            <a:picLocks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295525" y="2676525"/>
            <a:ext cx="54292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43500"/>
          </a:xfrm>
          <a:prstGeom prst="rect">
            <a:avLst/>
          </a:prstGeom>
        </p:spPr>
      </p:pic>
      <p:sp>
        <p:nvSpPr>
          <p:cNvPr id="36" name="Oval 35"/>
          <p:cNvSpPr/>
          <p:nvPr/>
        </p:nvSpPr>
        <p:spPr>
          <a:xfrm>
            <a:off x="251520" y="281709"/>
            <a:ext cx="720080" cy="72008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4016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 descr="Picture1"/>
          <p:cNvPicPr>
            <a:picLocks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2"/>
            <a:ext cx="9144000" cy="7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 descr="Picture1"/>
          <p:cNvPicPr>
            <a:picLocks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295525" y="2676525"/>
            <a:ext cx="542925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43500"/>
          </a:xfrm>
          <a:prstGeom prst="rect">
            <a:avLst/>
          </a:prstGeom>
        </p:spPr>
      </p:pic>
      <p:sp>
        <p:nvSpPr>
          <p:cNvPr id="36" name="Oval 35"/>
          <p:cNvSpPr/>
          <p:nvPr/>
        </p:nvSpPr>
        <p:spPr>
          <a:xfrm>
            <a:off x="251520" y="281709"/>
            <a:ext cx="720080" cy="72008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r:id="rId2" imgW="723960" imgH="504720"/>
        </mc:Choice>
        <mc:Fallback>
          <p:control r:id="rId2" imgW="723960" imgH="504720">
            <p:pic>
              <p:nvPicPr>
                <p:cNvPr id="0" name="TextBox1"/>
                <p:cNvPicPr>
                  <a:picLocks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48038" y="1419225"/>
                  <a:ext cx="719137" cy="504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" r:id="rId3" imgW="723960" imgH="504720"/>
        </mc:Choice>
        <mc:Fallback>
          <p:control r:id="rId3" imgW="723960" imgH="504720">
            <p:pic>
              <p:nvPicPr>
                <p:cNvPr id="0" name="TextBox2"/>
                <p:cNvPicPr>
                  <a:picLocks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11638" y="2066925"/>
                  <a:ext cx="720725" cy="504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8" r:id="rId4" imgW="723960" imgH="504720"/>
        </mc:Choice>
        <mc:Fallback>
          <p:control r:id="rId4" imgW="723960" imgH="504720">
            <p:pic>
              <p:nvPicPr>
                <p:cNvPr id="0" name="TextBox3"/>
                <p:cNvPicPr>
                  <a:picLocks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76825" y="2787650"/>
                  <a:ext cx="719138" cy="504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12408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243" y="-6708"/>
            <a:ext cx="4256136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51520" y="281709"/>
            <a:ext cx="720080" cy="72008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105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861595"/>
            <a:ext cx="2095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/>
              <a:t>23 + 15 =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8207" y="2361211"/>
            <a:ext cx="2095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/>
              <a:t>30 + 40 =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8335" y="3086007"/>
            <a:ext cx="2193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61 +   3 =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6343" y="3145704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20 +70 =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6343" y="2361211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14 +  5 =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565" y="1624729"/>
            <a:ext cx="1986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/>
              <a:t>64 - 20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92079" y="836465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40 + 5 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48207" y="1636415"/>
            <a:ext cx="2076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/>
              <a:t>47 -  11 = </a:t>
            </a:r>
          </a:p>
        </p:txBody>
      </p:sp>
      <p:sp>
        <p:nvSpPr>
          <p:cNvPr id="12" name="Oval 11"/>
          <p:cNvSpPr/>
          <p:nvPr/>
        </p:nvSpPr>
        <p:spPr>
          <a:xfrm>
            <a:off x="251520" y="281709"/>
            <a:ext cx="720080" cy="720080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0" r:id="rId2" imgW="723960" imgH="504720"/>
        </mc:Choice>
        <mc:Fallback>
          <p:control r:id="rId2" imgW="723960" imgH="504720">
            <p:pic>
              <p:nvPicPr>
                <p:cNvPr id="0" name="TextBox1"/>
                <p:cNvPicPr>
                  <a:picLocks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16238" y="908050"/>
                  <a:ext cx="719137" cy="503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1" r:id="rId3" imgW="723960" imgH="504720"/>
        </mc:Choice>
        <mc:Fallback>
          <p:control r:id="rId3" imgW="723960" imgH="504720">
            <p:pic>
              <p:nvPicPr>
                <p:cNvPr id="0" name="TextBox2"/>
                <p:cNvPicPr>
                  <a:picLocks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16238" y="1649413"/>
                  <a:ext cx="719137" cy="504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2" r:id="rId4" imgW="723960" imgH="504720"/>
        </mc:Choice>
        <mc:Fallback>
          <p:control r:id="rId4" imgW="723960" imgH="504720">
            <p:pic>
              <p:nvPicPr>
                <p:cNvPr id="0" name="TextBox3"/>
                <p:cNvPicPr>
                  <a:picLocks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64388" y="3192463"/>
                  <a:ext cx="720725" cy="504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3" r:id="rId5" imgW="723960" imgH="504720"/>
        </mc:Choice>
        <mc:Fallback>
          <p:control r:id="rId5" imgW="723960" imgH="504720">
            <p:pic>
              <p:nvPicPr>
                <p:cNvPr id="0" name="TextBox4"/>
                <p:cNvPicPr>
                  <a:picLocks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56450" y="2395538"/>
                  <a:ext cx="719138" cy="504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4" r:id="rId6" imgW="723960" imgH="504720"/>
        </mc:Choice>
        <mc:Fallback>
          <p:control r:id="rId6" imgW="723960" imgH="504720">
            <p:pic>
              <p:nvPicPr>
                <p:cNvPr id="0" name="TextBox5"/>
                <p:cNvPicPr>
                  <a:picLocks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64388" y="1600200"/>
                  <a:ext cx="720725" cy="503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5" r:id="rId7" imgW="723960" imgH="504720"/>
        </mc:Choice>
        <mc:Fallback>
          <p:control r:id="rId7" imgW="723960" imgH="504720">
            <p:pic>
              <p:nvPicPr>
                <p:cNvPr id="0" name="TextBox6"/>
                <p:cNvPicPr>
                  <a:picLocks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64388" y="862013"/>
                  <a:ext cx="720725" cy="5032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6" r:id="rId8" imgW="723960" imgH="504720"/>
        </mc:Choice>
        <mc:Fallback>
          <p:control r:id="rId8" imgW="723960" imgH="504720">
            <p:pic>
              <p:nvPicPr>
                <p:cNvPr id="0" name="TextBox7"/>
                <p:cNvPicPr>
                  <a:picLocks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40050" y="3130550"/>
                  <a:ext cx="720725" cy="503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7" r:id="rId9" imgW="723960" imgH="504720"/>
        </mc:Choice>
        <mc:Fallback>
          <p:control r:id="rId9" imgW="723960" imgH="504720">
            <p:pic>
              <p:nvPicPr>
                <p:cNvPr id="0" name="TextBox8"/>
                <p:cNvPicPr>
                  <a:picLocks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40050" y="2360613"/>
                  <a:ext cx="720725" cy="504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046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118</Words>
  <Application>Microsoft Office PowerPoint</Application>
  <PresentationFormat>On-screen Show (16:9)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Custom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ismail - [2010]</cp:lastModifiedBy>
  <cp:revision>205</cp:revision>
  <dcterms:created xsi:type="dcterms:W3CDTF">2014-04-01T16:27:38Z</dcterms:created>
  <dcterms:modified xsi:type="dcterms:W3CDTF">2024-04-02T07:55:31Z</dcterms:modified>
</cp:coreProperties>
</file>