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Lst>
  <p:notesMasterIdLst>
    <p:notesMasterId r:id="rId14"/>
  </p:notesMasterIdLst>
  <p:sldIdLst>
    <p:sldId id="277" r:id="rId5"/>
    <p:sldId id="295" r:id="rId6"/>
    <p:sldId id="2007577559" r:id="rId7"/>
    <p:sldId id="9454" r:id="rId8"/>
    <p:sldId id="9453" r:id="rId9"/>
    <p:sldId id="9455" r:id="rId10"/>
    <p:sldId id="294" r:id="rId11"/>
    <p:sldId id="293" r:id="rId12"/>
    <p:sldId id="18172390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B6C7E0-F7B0-468D-AD30-B307064C0D79}" type="datetimeFigureOut">
              <a:rPr lang="en-US" smtClean="0"/>
              <a:t>9/30/2022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84C575-677F-44AD-BFEF-CBE0F09E511D}" type="slidenum">
              <a:rPr lang="en-US" smtClean="0"/>
              <a:t>‹#›</a:t>
            </a:fld>
            <a:endParaRPr lang="en-US"/>
          </a:p>
        </p:txBody>
      </p:sp>
    </p:spTree>
    <p:extLst>
      <p:ext uri="{BB962C8B-B14F-4D97-AF65-F5344CB8AC3E}">
        <p14:creationId xmlns:p14="http://schemas.microsoft.com/office/powerpoint/2010/main" val="2767813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87040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21473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18543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1176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42286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38511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85643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D9E84F-CDFB-4D59-BBF8-F03EAAC1139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19288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2022/9/30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44604141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2022/9/30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427458972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2022/9/30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89929455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56F236-4CB8-4C50-9B77-8A286BA259F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3221FD0-4C55-43E0-ACE1-3649C1D42BA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A7CBC1A-4EC4-4180-8A53-7946A129D7E0}"/>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C43CF885-094D-48C8-A745-BBAEA9771AF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E2FC0E6-37CE-4C19-B570-685C11B1CD61}"/>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2147049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79165F-A4E7-4415-9D5D-CBCA444E42E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6535550-F150-4A4B-AE0F-72A887BEA3C2}"/>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1293ACA-83B2-449E-B78B-EE84CFCA811E}"/>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ED842BEC-8C90-4F6A-B4C7-D09366E5376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0580DA4-E258-4196-915E-8D1A1B9BEDAB}"/>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1941300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6FB8FA-57F7-41C9-9947-C2792580AC3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5409E3E-FA31-4E2B-847F-C7E65ED4DE8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7AF8C54-F491-4206-9917-EBAF7CB73E2A}"/>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1DF6ACBC-3A1D-4D88-ADBE-CFFDD76FB63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7B3CB6A-F863-4D52-B84D-73734F342DE9}"/>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257639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1DBCC8-F4F0-4203-B866-B1537335E95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F8DBA32-0A02-421A-A0EC-B25E5B7FA77F}"/>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655A870-132D-409A-A043-E6F4497FC589}"/>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6ECB553-F5E8-4D85-AB48-0881136BD154}"/>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2022/9/30</a:t>
            </a:fld>
            <a:endParaRPr lang="zh-CN" altLang="en-US"/>
          </a:p>
        </p:txBody>
      </p:sp>
      <p:sp>
        <p:nvSpPr>
          <p:cNvPr id="6" name="页脚占位符 5">
            <a:extLst>
              <a:ext uri="{FF2B5EF4-FFF2-40B4-BE49-F238E27FC236}">
                <a16:creationId xmlns:a16="http://schemas.microsoft.com/office/drawing/2014/main" id="{C2BF17D4-BA03-4350-B841-CA95BFC7A5F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260902F-42A8-4207-B4E0-F6B2E5128028}"/>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623494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734AD5-CF7C-4EA5-9DF8-BB8A548B1929}"/>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2A7AAD8-0AF3-4D22-8C9D-68FD250610E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4EA2A9E-551F-41FF-A8A5-6E2E40CDA0B9}"/>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D51B7E9-6CA2-41F3-87C5-D1BE3F9A90C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B771F3C-A631-4948-9A8A-95025DB58F41}"/>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F613870-4C7E-482D-95BE-5F56DDF7FED8}"/>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2022/9/30</a:t>
            </a:fld>
            <a:endParaRPr lang="zh-CN" altLang="en-US"/>
          </a:p>
        </p:txBody>
      </p:sp>
      <p:sp>
        <p:nvSpPr>
          <p:cNvPr id="8" name="页脚占位符 7">
            <a:extLst>
              <a:ext uri="{FF2B5EF4-FFF2-40B4-BE49-F238E27FC236}">
                <a16:creationId xmlns:a16="http://schemas.microsoft.com/office/drawing/2014/main" id="{0E5ADAAD-A61A-4458-A74C-D62869B2720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D19F573-3191-4631-9DA9-BE2212E48B28}"/>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1043916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351DE8-54C8-41C3-8377-9BBA42C9A04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A324F40-8108-4C3B-8289-66709A8E2896}"/>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2022/9/30</a:t>
            </a:fld>
            <a:endParaRPr lang="zh-CN" altLang="en-US"/>
          </a:p>
        </p:txBody>
      </p:sp>
      <p:sp>
        <p:nvSpPr>
          <p:cNvPr id="4" name="页脚占位符 3">
            <a:extLst>
              <a:ext uri="{FF2B5EF4-FFF2-40B4-BE49-F238E27FC236}">
                <a16:creationId xmlns:a16="http://schemas.microsoft.com/office/drawing/2014/main" id="{5451AF8F-F9D1-4E5F-8099-D58D57919A1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312C2550-11DB-4D71-9BCB-3CCB892ACB27}"/>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1499011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A9FEE7D-5E26-42CA-8135-095771D2D0AB}"/>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2022/9/30</a:t>
            </a:fld>
            <a:endParaRPr lang="zh-CN" altLang="en-US"/>
          </a:p>
        </p:txBody>
      </p:sp>
      <p:sp>
        <p:nvSpPr>
          <p:cNvPr id="3" name="页脚占位符 2">
            <a:extLst>
              <a:ext uri="{FF2B5EF4-FFF2-40B4-BE49-F238E27FC236}">
                <a16:creationId xmlns:a16="http://schemas.microsoft.com/office/drawing/2014/main" id="{9BF641C7-DDAA-4158-ACAF-EA4C8FC82E4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5CA52306-A01F-4ABB-9CAD-77430C1C8235}"/>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818456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F48AA5-D1D0-4195-A1DA-2380A19A0C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79BA1C4-70F5-4010-8BA9-BB7C84C0EDE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9D41E55-CEE6-4749-A4B0-BF6078CA0D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DD4F5ED-0E43-4A27-B17F-56290A62486A}"/>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2022/9/30</a:t>
            </a:fld>
            <a:endParaRPr lang="zh-CN" altLang="en-US"/>
          </a:p>
        </p:txBody>
      </p:sp>
      <p:sp>
        <p:nvSpPr>
          <p:cNvPr id="6" name="页脚占位符 5">
            <a:extLst>
              <a:ext uri="{FF2B5EF4-FFF2-40B4-BE49-F238E27FC236}">
                <a16:creationId xmlns:a16="http://schemas.microsoft.com/office/drawing/2014/main" id="{5A7D9090-21C6-49ED-ADB7-4F5A37CFD8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746EB97-30CF-4C40-A139-E0921C982972}"/>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161437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2022/9/30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48041321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577516-1E30-45A9-9607-75BDED78846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9CA7406-6E8C-4887-8D50-90A9568FAB6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394757D-C98C-46ED-AF45-A3C697901CB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E527471-D7EB-4D33-B7DF-67E3877F1AB8}"/>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2022/9/30</a:t>
            </a:fld>
            <a:endParaRPr lang="zh-CN" altLang="en-US"/>
          </a:p>
        </p:txBody>
      </p:sp>
      <p:sp>
        <p:nvSpPr>
          <p:cNvPr id="6" name="页脚占位符 5">
            <a:extLst>
              <a:ext uri="{FF2B5EF4-FFF2-40B4-BE49-F238E27FC236}">
                <a16:creationId xmlns:a16="http://schemas.microsoft.com/office/drawing/2014/main" id="{922F999E-A40A-4D35-99D5-F03F3B1C39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521EFC9-1E42-4933-AB55-8C5E72D15ECA}"/>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2162927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81D46C-EE7F-4077-BDCC-4779125A35D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B2DF1D1-2ED5-436D-8275-0284C1336DF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20DBA5D-FFD0-4744-8E94-E2226CA89022}"/>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0A687527-558D-4CF1-B565-AD49CBEA36C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E3A0C34-92E6-4538-9ABE-A9693887C488}"/>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563358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A61366-BD69-4B31-B942-F22D10FC9B49}"/>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EF54530-4071-4E30-B2FA-3631EC6AD7C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541F7BD-FA3B-46D3-8A3C-371D18C670BB}"/>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1A20877D-B18F-4FFD-AFEB-305B9D97AC0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F7D88-840C-43A7-A6E6-1FC8E7812C10}"/>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377337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17835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13561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8304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967390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23814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4847018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34024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2022/9/30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3994969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8921845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74490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4610593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6277589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095526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23F884-948F-4040-8E8A-B5C309F3345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9BE13DF-ACE7-48E7-9A31-D30C0C6281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9BF5B2C-6EB2-4EBB-8333-6BDA6519E355}"/>
              </a:ext>
            </a:extLst>
          </p:cNvPr>
          <p:cNvSpPr>
            <a:spLocks noGrp="1"/>
          </p:cNvSpPr>
          <p:nvPr>
            <p:ph type="dt" sz="half" idx="10"/>
          </p:nvPr>
        </p:nvSpPr>
        <p:spPr/>
        <p:txBody>
          <a:bodyPr/>
          <a:lstStyle/>
          <a:p>
            <a:fld id="{F0A31E99-F089-4AE7-B749-B20D65C29C7B}"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A3E61EF4-4F82-47CA-B785-AA669205FF5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EE9221E-BFCC-4400-A0FD-CF0E9C10D469}"/>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3822642103"/>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ACF8D5-9F04-4067-89AF-BD48150302A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6494535-0D12-49C1-9350-33399FB405B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4969E93-71F6-4EC6-A387-D67D5A81A931}"/>
              </a:ext>
            </a:extLst>
          </p:cNvPr>
          <p:cNvSpPr>
            <a:spLocks noGrp="1"/>
          </p:cNvSpPr>
          <p:nvPr>
            <p:ph type="dt" sz="half" idx="10"/>
          </p:nvPr>
        </p:nvSpPr>
        <p:spPr/>
        <p:txBody>
          <a:bodyPr/>
          <a:lstStyle/>
          <a:p>
            <a:fld id="{F0A31E99-F089-4AE7-B749-B20D65C29C7B}"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885F8EC7-D671-41F2-BC3A-81D36A3AF01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AF4BAF-5516-4D96-A3CF-F7891817381A}"/>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837589493"/>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E501A6-F998-4A1C-A92A-26FC1DF783F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69E0E13-FBC2-440E-8A3A-6B61675D91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4F7DA22-AA23-46BE-9C22-DA48D9A281C2}"/>
              </a:ext>
            </a:extLst>
          </p:cNvPr>
          <p:cNvSpPr>
            <a:spLocks noGrp="1"/>
          </p:cNvSpPr>
          <p:nvPr>
            <p:ph type="dt" sz="half" idx="10"/>
          </p:nvPr>
        </p:nvSpPr>
        <p:spPr/>
        <p:txBody>
          <a:bodyPr/>
          <a:lstStyle/>
          <a:p>
            <a:fld id="{F0A31E99-F089-4AE7-B749-B20D65C29C7B}"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047C7B69-97F1-49CE-9FD4-B7A1F9F4964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80D5589-6019-445C-BD83-536E69A86817}"/>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1941558562"/>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4B75A6-2C72-4CB5-8DC5-BBCAC5E64CF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BCE2955-FFAD-4E54-897E-CFC1B93D156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4AC6B42-4579-45DC-A13E-5B9D8B52FCE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4CE0DCB-3788-4CC5-A6D0-B5E2585295F0}"/>
              </a:ext>
            </a:extLst>
          </p:cNvPr>
          <p:cNvSpPr>
            <a:spLocks noGrp="1"/>
          </p:cNvSpPr>
          <p:nvPr>
            <p:ph type="dt" sz="half" idx="10"/>
          </p:nvPr>
        </p:nvSpPr>
        <p:spPr/>
        <p:txBody>
          <a:bodyPr/>
          <a:lstStyle/>
          <a:p>
            <a:fld id="{F0A31E99-F089-4AE7-B749-B20D65C29C7B}" type="datetimeFigureOut">
              <a:rPr lang="zh-CN" altLang="en-US" smtClean="0"/>
              <a:t>2022/9/30</a:t>
            </a:fld>
            <a:endParaRPr lang="zh-CN" altLang="en-US"/>
          </a:p>
        </p:txBody>
      </p:sp>
      <p:sp>
        <p:nvSpPr>
          <p:cNvPr id="6" name="页脚占位符 5">
            <a:extLst>
              <a:ext uri="{FF2B5EF4-FFF2-40B4-BE49-F238E27FC236}">
                <a16:creationId xmlns:a16="http://schemas.microsoft.com/office/drawing/2014/main" id="{95824143-4E1B-408E-8627-03FBDA00682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62DAE87-F25C-4124-9C10-4E44F6CD889E}"/>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2430042615"/>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9745C1-FFCB-4AEE-8A54-FBF76B0B820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463D589-5828-4A53-A639-591D26C11E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1304F28-9AD3-4A7A-B219-A5431F03B8D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76107CE-6B7B-499F-9C2A-81BCB0F0CC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B19263E-D1A7-48BA-93E2-0EA7C7169EA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742B1A9-8556-4AF4-8FA5-ABF889ED1A12}"/>
              </a:ext>
            </a:extLst>
          </p:cNvPr>
          <p:cNvSpPr>
            <a:spLocks noGrp="1"/>
          </p:cNvSpPr>
          <p:nvPr>
            <p:ph type="dt" sz="half" idx="10"/>
          </p:nvPr>
        </p:nvSpPr>
        <p:spPr/>
        <p:txBody>
          <a:bodyPr/>
          <a:lstStyle/>
          <a:p>
            <a:fld id="{F0A31E99-F089-4AE7-B749-B20D65C29C7B}" type="datetimeFigureOut">
              <a:rPr lang="zh-CN" altLang="en-US" smtClean="0"/>
              <a:t>2022/9/30</a:t>
            </a:fld>
            <a:endParaRPr lang="zh-CN" altLang="en-US"/>
          </a:p>
        </p:txBody>
      </p:sp>
      <p:sp>
        <p:nvSpPr>
          <p:cNvPr id="8" name="页脚占位符 7">
            <a:extLst>
              <a:ext uri="{FF2B5EF4-FFF2-40B4-BE49-F238E27FC236}">
                <a16:creationId xmlns:a16="http://schemas.microsoft.com/office/drawing/2014/main" id="{7A8B1E9B-07C3-4D6B-AC3A-CEEFEF26625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AD29AF5-3FCF-4E91-BB22-9FEB8206EB79}"/>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2183950344"/>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2022/9/30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35540530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7589EE-02A6-4700-8074-5622D5BD68D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7CC67DC-2C4B-41DD-9646-F49136688127}"/>
              </a:ext>
            </a:extLst>
          </p:cNvPr>
          <p:cNvSpPr>
            <a:spLocks noGrp="1"/>
          </p:cNvSpPr>
          <p:nvPr>
            <p:ph type="dt" sz="half" idx="10"/>
          </p:nvPr>
        </p:nvSpPr>
        <p:spPr/>
        <p:txBody>
          <a:bodyPr/>
          <a:lstStyle/>
          <a:p>
            <a:fld id="{F0A31E99-F089-4AE7-B749-B20D65C29C7B}" type="datetimeFigureOut">
              <a:rPr lang="zh-CN" altLang="en-US" smtClean="0"/>
              <a:t>2022/9/30</a:t>
            </a:fld>
            <a:endParaRPr lang="zh-CN" altLang="en-US"/>
          </a:p>
        </p:txBody>
      </p:sp>
      <p:sp>
        <p:nvSpPr>
          <p:cNvPr id="4" name="页脚占位符 3">
            <a:extLst>
              <a:ext uri="{FF2B5EF4-FFF2-40B4-BE49-F238E27FC236}">
                <a16:creationId xmlns:a16="http://schemas.microsoft.com/office/drawing/2014/main" id="{283237F0-84EE-43F9-B22F-C9F879E4CFA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0CCC3B3-B220-4873-BFE4-EA116AD97D16}"/>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383333108"/>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F8DB159-CFCD-45C7-BC33-DACD378D2028}"/>
              </a:ext>
            </a:extLst>
          </p:cNvPr>
          <p:cNvSpPr>
            <a:spLocks noGrp="1"/>
          </p:cNvSpPr>
          <p:nvPr>
            <p:ph type="dt" sz="half" idx="10"/>
          </p:nvPr>
        </p:nvSpPr>
        <p:spPr/>
        <p:txBody>
          <a:bodyPr/>
          <a:lstStyle/>
          <a:p>
            <a:fld id="{F0A31E99-F089-4AE7-B749-B20D65C29C7B}" type="datetimeFigureOut">
              <a:rPr lang="zh-CN" altLang="en-US" smtClean="0"/>
              <a:t>2022/9/30</a:t>
            </a:fld>
            <a:endParaRPr lang="zh-CN" altLang="en-US"/>
          </a:p>
        </p:txBody>
      </p:sp>
      <p:sp>
        <p:nvSpPr>
          <p:cNvPr id="3" name="页脚占位符 2">
            <a:extLst>
              <a:ext uri="{FF2B5EF4-FFF2-40B4-BE49-F238E27FC236}">
                <a16:creationId xmlns:a16="http://schemas.microsoft.com/office/drawing/2014/main" id="{B9FC86C3-7BA3-4A8E-BA5A-B2B7571945E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51BFA1C-6825-4D6D-A062-8DFBD2323D76}"/>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pic>
        <p:nvPicPr>
          <p:cNvPr id="5" name="wps稻壳儿佳誉设计原创链接：http://chn.docer.com/works?userid=219874625">
            <a:extLst>
              <a:ext uri="{FF2B5EF4-FFF2-40B4-BE49-F238E27FC236}">
                <a16:creationId xmlns:a16="http://schemas.microsoft.com/office/drawing/2014/main" id="{C965CD73-38F7-486F-886F-9D1B2873E7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824" t="17030" b="59686"/>
          <a:stretch/>
        </p:blipFill>
        <p:spPr>
          <a:xfrm flipH="1">
            <a:off x="0" y="1"/>
            <a:ext cx="12192000" cy="6858000"/>
          </a:xfrm>
          <a:prstGeom prst="rect">
            <a:avLst/>
          </a:prstGeom>
        </p:spPr>
      </p:pic>
    </p:spTree>
    <p:extLst>
      <p:ext uri="{BB962C8B-B14F-4D97-AF65-F5344CB8AC3E}">
        <p14:creationId xmlns:p14="http://schemas.microsoft.com/office/powerpoint/2010/main" val="1305179937"/>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6F5FA2-63A4-461E-83E0-0C64B158905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6738FE6-68D5-493E-9AD3-AF2C4C436F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17832E3-7C7C-42CF-8167-ED4CB5D0C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14337BD-C0E5-4EF6-A66C-39E5B1F8A90A}"/>
              </a:ext>
            </a:extLst>
          </p:cNvPr>
          <p:cNvSpPr>
            <a:spLocks noGrp="1"/>
          </p:cNvSpPr>
          <p:nvPr>
            <p:ph type="dt" sz="half" idx="10"/>
          </p:nvPr>
        </p:nvSpPr>
        <p:spPr/>
        <p:txBody>
          <a:bodyPr/>
          <a:lstStyle/>
          <a:p>
            <a:fld id="{F0A31E99-F089-4AE7-B749-B20D65C29C7B}" type="datetimeFigureOut">
              <a:rPr lang="zh-CN" altLang="en-US" smtClean="0"/>
              <a:t>2022/9/30</a:t>
            </a:fld>
            <a:endParaRPr lang="zh-CN" altLang="en-US"/>
          </a:p>
        </p:txBody>
      </p:sp>
      <p:sp>
        <p:nvSpPr>
          <p:cNvPr id="6" name="页脚占位符 5">
            <a:extLst>
              <a:ext uri="{FF2B5EF4-FFF2-40B4-BE49-F238E27FC236}">
                <a16:creationId xmlns:a16="http://schemas.microsoft.com/office/drawing/2014/main" id="{E2923937-69A2-41B2-8CC2-C465D80288E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EDFDEA-290A-4F4E-AFBB-C23F3A09E243}"/>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3464196562"/>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C79F18-C01A-4AF3-8B8C-1A10312BD0F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5C5F934-1BCB-4B2A-9AC4-F090B02601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B50CEBB-C0BF-4B07-97A0-122453E58D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B1F62D3-A58A-4FA7-A467-8250D18A48E4}"/>
              </a:ext>
            </a:extLst>
          </p:cNvPr>
          <p:cNvSpPr>
            <a:spLocks noGrp="1"/>
          </p:cNvSpPr>
          <p:nvPr>
            <p:ph type="dt" sz="half" idx="10"/>
          </p:nvPr>
        </p:nvSpPr>
        <p:spPr/>
        <p:txBody>
          <a:bodyPr/>
          <a:lstStyle/>
          <a:p>
            <a:fld id="{F0A31E99-F089-4AE7-B749-B20D65C29C7B}" type="datetimeFigureOut">
              <a:rPr lang="zh-CN" altLang="en-US" smtClean="0"/>
              <a:t>2022/9/30</a:t>
            </a:fld>
            <a:endParaRPr lang="zh-CN" altLang="en-US"/>
          </a:p>
        </p:txBody>
      </p:sp>
      <p:sp>
        <p:nvSpPr>
          <p:cNvPr id="6" name="页脚占位符 5">
            <a:extLst>
              <a:ext uri="{FF2B5EF4-FFF2-40B4-BE49-F238E27FC236}">
                <a16:creationId xmlns:a16="http://schemas.microsoft.com/office/drawing/2014/main" id="{7556828C-1C09-49F2-95F9-F6EB9D3D4BB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5115BDE-0A4A-44B1-94EC-25CBD6CE9DD1}"/>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1443516662"/>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92F141-0C0A-47EC-B802-6F6FF944A7E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3A09415-7A43-4BE2-BF9C-7885D285211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041DAD8-28CC-4BFB-9B0C-E52D69C40311}"/>
              </a:ext>
            </a:extLst>
          </p:cNvPr>
          <p:cNvSpPr>
            <a:spLocks noGrp="1"/>
          </p:cNvSpPr>
          <p:nvPr>
            <p:ph type="dt" sz="half" idx="10"/>
          </p:nvPr>
        </p:nvSpPr>
        <p:spPr/>
        <p:txBody>
          <a:bodyPr/>
          <a:lstStyle/>
          <a:p>
            <a:fld id="{F0A31E99-F089-4AE7-B749-B20D65C29C7B}"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5D7FC940-669D-4373-8ECB-4CC1E583ECB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C73C3C7-DB2E-4FCF-95F3-66DA24CC197D}"/>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2417661051"/>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07F1BE1-FB93-404F-ABDE-E5E7F38742C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B1EE1E8-684C-4E16-8C5A-7677132C34A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4BFD948-100B-447D-B644-B9D5AEC1A807}"/>
              </a:ext>
            </a:extLst>
          </p:cNvPr>
          <p:cNvSpPr>
            <a:spLocks noGrp="1"/>
          </p:cNvSpPr>
          <p:nvPr>
            <p:ph type="dt" sz="half" idx="10"/>
          </p:nvPr>
        </p:nvSpPr>
        <p:spPr/>
        <p:txBody>
          <a:bodyPr/>
          <a:lstStyle/>
          <a:p>
            <a:fld id="{F0A31E99-F089-4AE7-B749-B20D65C29C7B}"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3D1B5E66-9AED-444F-88CC-180A46C7C44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351463E-76D0-424A-8BF4-433461CDA6B5}"/>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30936033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14480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298946"/>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083644"/>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ส่วนหัวของส่วน">
    <p:spTree>
      <p:nvGrpSpPr>
        <p:cNvPr id="1" name=""/>
        <p:cNvGrpSpPr/>
        <p:nvPr/>
      </p:nvGrpSpPr>
      <p:grpSpPr>
        <a:xfrm>
          <a:off x="0" y="0"/>
          <a:ext cx="0" cy="0"/>
          <a:chOff x="0" y="0"/>
          <a:chExt cx="0" cy="0"/>
        </a:xfrm>
      </p:grpSpPr>
    </p:spTree>
    <p:extLst>
      <p:ext uri="{BB962C8B-B14F-4D97-AF65-F5344CB8AC3E}">
        <p14:creationId xmlns:p14="http://schemas.microsoft.com/office/powerpoint/2010/main" val="68283785"/>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2022/9/30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11150596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833802"/>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lumMod val="95000"/>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9687457"/>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2022/9/30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61491717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2022/9/30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45369471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2022/9/30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3521696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2022/9/30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41087826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27000" r="-2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615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19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47436614"/>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4B00328-852A-4704-958E-BAE793F8CB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6BE2340-9E08-4025-858C-00E6A3C796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E835473-465C-4202-B486-D028A49DF9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31E99-F089-4AE7-B749-B20D65C29C7B}"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E80696B3-E3A1-4D4C-8780-04F2F2FEB8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41B8F22-C59A-4939-8B0D-F27190DDD5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57265375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6.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2.xml"/><Relationship Id="rId17" Type="http://schemas.openxmlformats.org/officeDocument/2006/relationships/image" Target="../media/image4.png"/><Relationship Id="rId2" Type="http://schemas.openxmlformats.org/officeDocument/2006/relationships/tags" Target="../tags/tag2.xml"/><Relationship Id="rId16" Type="http://schemas.openxmlformats.org/officeDocument/2006/relationships/image" Target="../media/image9.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7.xml"/><Relationship Id="rId5" Type="http://schemas.openxmlformats.org/officeDocument/2006/relationships/tags" Target="../tags/tag5.xml"/><Relationship Id="rId15" Type="http://schemas.openxmlformats.org/officeDocument/2006/relationships/image" Target="../media/image8.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hemeOverride" Target="../theme/themeOverride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hemeOverride" Target="../theme/themeOverride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hemeOverride" Target="../theme/themeOverride3.xml"/><Relationship Id="rId5" Type="http://schemas.openxmlformats.org/officeDocument/2006/relationships/image" Target="../media/image1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hemeOverride" Target="../theme/themeOverride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g"/><Relationship Id="rId1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emf"/></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1.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9948" y="586740"/>
            <a:ext cx="10911840" cy="568452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a:cs typeface="+mn-ea"/>
              <a:sym typeface="+mn-lt"/>
            </a:endParaRPr>
          </a:p>
        </p:txBody>
      </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4107" y="1381215"/>
            <a:ext cx="3790801" cy="3790801"/>
          </a:xfrm>
          <a:prstGeom prst="rect">
            <a:avLst/>
          </a:prstGeom>
        </p:spPr>
      </p:pic>
      <p:pic>
        <p:nvPicPr>
          <p:cNvPr id="11" name="Picture 10">
            <a:extLst>
              <a:ext uri="{FF2B5EF4-FFF2-40B4-BE49-F238E27FC236}">
                <a16:creationId xmlns:a16="http://schemas.microsoft.com/office/drawing/2014/main" id="{4289C3B8-049B-4655-BC98-0ACC52DA10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70" y="4152285"/>
            <a:ext cx="12222875" cy="2741186"/>
          </a:xfrm>
          <a:prstGeom prst="rect">
            <a:avLst/>
          </a:prstGeom>
        </p:spPr>
      </p:pic>
      <p:pic>
        <p:nvPicPr>
          <p:cNvPr id="4" name="Picture 3">
            <a:extLst>
              <a:ext uri="{FF2B5EF4-FFF2-40B4-BE49-F238E27FC236}">
                <a16:creationId xmlns:a16="http://schemas.microsoft.com/office/drawing/2014/main" id="{8E0DD1DF-FA06-4C6A-8A8B-6AEF027B9D40}"/>
              </a:ext>
            </a:extLst>
          </p:cNvPr>
          <p:cNvPicPr>
            <a:picLocks noChangeAspect="1"/>
          </p:cNvPicPr>
          <p:nvPr/>
        </p:nvPicPr>
        <p:blipFill>
          <a:blip r:embed="rId5"/>
          <a:stretch>
            <a:fillRect/>
          </a:stretch>
        </p:blipFill>
        <p:spPr>
          <a:xfrm>
            <a:off x="1480559" y="2113444"/>
            <a:ext cx="8379536" cy="2248349"/>
          </a:xfrm>
          <a:prstGeom prst="rect">
            <a:avLst/>
          </a:prstGeom>
        </p:spPr>
      </p:pic>
    </p:spTree>
    <p:extLst>
      <p:ext uri="{BB962C8B-B14F-4D97-AF65-F5344CB8AC3E}">
        <p14:creationId xmlns:p14="http://schemas.microsoft.com/office/powerpoint/2010/main" val="34931117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40080" y="586740"/>
            <a:ext cx="10911840" cy="568452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a:cs typeface="+mn-ea"/>
              <a:sym typeface="+mn-lt"/>
            </a:endParaRPr>
          </a:p>
        </p:txBody>
      </p:sp>
      <p:pic>
        <p:nvPicPr>
          <p:cNvPr id="19" name="图片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58762" y="1009293"/>
            <a:ext cx="1163448" cy="1645697"/>
          </a:xfrm>
          <a:prstGeom prst="rect">
            <a:avLst/>
          </a:prstGeom>
          <a:effectLst>
            <a:outerShdw blurRad="50800" dist="38100" dir="5400000" algn="t" rotWithShape="0">
              <a:prstClr val="black">
                <a:alpha val="40000"/>
              </a:prstClr>
            </a:outerShdw>
          </a:effectLst>
        </p:spPr>
      </p:pic>
      <p:cxnSp>
        <p:nvCxnSpPr>
          <p:cNvPr id="26" name="直接连接符 25"/>
          <p:cNvCxnSpPr/>
          <p:nvPr/>
        </p:nvCxnSpPr>
        <p:spPr>
          <a:xfrm>
            <a:off x="4320261" y="2218308"/>
            <a:ext cx="4083873" cy="0"/>
          </a:xfrm>
          <a:prstGeom prst="line">
            <a:avLst/>
          </a:prstGeom>
          <a:ln w="57150">
            <a:solidFill>
              <a:srgbClr val="328D86"/>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211651" y="1227344"/>
            <a:ext cx="3050861" cy="3700397"/>
            <a:chOff x="1199333" y="1153859"/>
            <a:chExt cx="4331341" cy="5253495"/>
          </a:xfrm>
        </p:grpSpPr>
        <p:grpSp>
          <p:nvGrpSpPr>
            <p:cNvPr id="4" name="组合 3"/>
            <p:cNvGrpSpPr/>
            <p:nvPr/>
          </p:nvGrpSpPr>
          <p:grpSpPr>
            <a:xfrm>
              <a:off x="1199333" y="1153859"/>
              <a:ext cx="1808397" cy="3844925"/>
              <a:chOff x="1673399" y="1978088"/>
              <a:chExt cx="1808162" cy="3844925"/>
            </a:xfrm>
          </p:grpSpPr>
          <p:sp>
            <p:nvSpPr>
              <p:cNvPr id="5" name="MH_Other_1"/>
              <p:cNvSpPr/>
              <p:nvPr>
                <p:custDataLst>
                  <p:tags r:id="rId9"/>
                </p:custDataLst>
              </p:nvPr>
            </p:nvSpPr>
            <p:spPr>
              <a:xfrm>
                <a:off x="2511599" y="3397313"/>
                <a:ext cx="166687" cy="2425700"/>
              </a:xfrm>
              <a:custGeom>
                <a:avLst/>
                <a:gdLst>
                  <a:gd name="connsiteX0" fmla="*/ 28093 w 103593"/>
                  <a:gd name="connsiteY0" fmla="*/ 0 h 1447800"/>
                  <a:gd name="connsiteX1" fmla="*/ 2693 w 103593"/>
                  <a:gd name="connsiteY1" fmla="*/ 190500 h 1447800"/>
                  <a:gd name="connsiteX2" fmla="*/ 85243 w 103593"/>
                  <a:gd name="connsiteY2" fmla="*/ 466725 h 1447800"/>
                  <a:gd name="connsiteX3" fmla="*/ 97943 w 103593"/>
                  <a:gd name="connsiteY3" fmla="*/ 806450 h 1447800"/>
                  <a:gd name="connsiteX4" fmla="*/ 12218 w 103593"/>
                  <a:gd name="connsiteY4" fmla="*/ 1155700 h 1447800"/>
                  <a:gd name="connsiteX5" fmla="*/ 15393 w 103593"/>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93" h="1447800">
                    <a:moveTo>
                      <a:pt x="28093" y="0"/>
                    </a:moveTo>
                    <a:cubicBezTo>
                      <a:pt x="10630" y="56356"/>
                      <a:pt x="-6832" y="112713"/>
                      <a:pt x="2693" y="190500"/>
                    </a:cubicBezTo>
                    <a:cubicBezTo>
                      <a:pt x="12218" y="268287"/>
                      <a:pt x="69368" y="364067"/>
                      <a:pt x="85243" y="466725"/>
                    </a:cubicBezTo>
                    <a:cubicBezTo>
                      <a:pt x="101118" y="569383"/>
                      <a:pt x="110114" y="691621"/>
                      <a:pt x="97943" y="806450"/>
                    </a:cubicBezTo>
                    <a:cubicBezTo>
                      <a:pt x="85772" y="921279"/>
                      <a:pt x="25976" y="1048808"/>
                      <a:pt x="12218" y="1155700"/>
                    </a:cubicBezTo>
                    <a:cubicBezTo>
                      <a:pt x="-1540" y="1262592"/>
                      <a:pt x="6926" y="1355196"/>
                      <a:pt x="15393" y="1447800"/>
                    </a:cubicBezTo>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white"/>
                  </a:solidFill>
                  <a:effectLst/>
                  <a:uLnTx/>
                  <a:uFillTx/>
                  <a:latin typeface="字魂59号-创粗黑"/>
                  <a:cs typeface="+mn-ea"/>
                  <a:sym typeface="+mn-lt"/>
                </a:endParaRPr>
              </a:p>
            </p:txBody>
          </p:sp>
          <p:sp>
            <p:nvSpPr>
              <p:cNvPr id="6" name="MH_SubTitle_1"/>
              <p:cNvSpPr/>
              <p:nvPr>
                <p:custDataLst>
                  <p:tags r:id="rId10"/>
                </p:custDataLst>
              </p:nvPr>
            </p:nvSpPr>
            <p:spPr bwMode="auto">
              <a:xfrm>
                <a:off x="1673399" y="1978088"/>
                <a:ext cx="1808162" cy="1460500"/>
              </a:xfrm>
              <a:custGeom>
                <a:avLst/>
                <a:gdLst>
                  <a:gd name="T0" fmla="*/ 2147483646 w 310"/>
                  <a:gd name="T1" fmla="*/ 0 h 250"/>
                  <a:gd name="T2" fmla="*/ 2147483646 w 310"/>
                  <a:gd name="T3" fmla="*/ 2147483646 h 250"/>
                  <a:gd name="T4" fmla="*/ 2147483646 w 310"/>
                  <a:gd name="T5" fmla="*/ 2147483646 h 250"/>
                  <a:gd name="T6" fmla="*/ 2147483646 w 310"/>
                  <a:gd name="T7" fmla="*/ 2147483646 h 250"/>
                  <a:gd name="T8" fmla="*/ 2147483646 w 310"/>
                  <a:gd name="T9" fmla="*/ 2147483646 h 250"/>
                  <a:gd name="T10" fmla="*/ 2147483646 w 310"/>
                  <a:gd name="T11" fmla="*/ 2147483646 h 250"/>
                  <a:gd name="T12" fmla="*/ 2147483646 w 310"/>
                  <a:gd name="T13" fmla="*/ 2147483646 h 250"/>
                  <a:gd name="T14" fmla="*/ 2147483646 w 310"/>
                  <a:gd name="T15" fmla="*/ 2147483646 h 250"/>
                  <a:gd name="T16" fmla="*/ 2147483646 w 310"/>
                  <a:gd name="T17" fmla="*/ 2147483646 h 250"/>
                  <a:gd name="T18" fmla="*/ 2147483646 w 310"/>
                  <a:gd name="T19" fmla="*/ 2147483646 h 250"/>
                  <a:gd name="T20" fmla="*/ 2147483646 w 310"/>
                  <a:gd name="T21" fmla="*/ 0 h 2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0"/>
                  <a:gd name="T34" fmla="*/ 0 h 250"/>
                  <a:gd name="T35" fmla="*/ 310 w 310"/>
                  <a:gd name="T36" fmla="*/ 250 h 2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0" h="250">
                    <a:moveTo>
                      <a:pt x="97" y="0"/>
                    </a:moveTo>
                    <a:cubicBezTo>
                      <a:pt x="43" y="0"/>
                      <a:pt x="0" y="97"/>
                      <a:pt x="50" y="158"/>
                    </a:cubicBezTo>
                    <a:cubicBezTo>
                      <a:pt x="79" y="194"/>
                      <a:pt x="121" y="216"/>
                      <a:pt x="151" y="250"/>
                    </a:cubicBezTo>
                    <a:cubicBezTo>
                      <a:pt x="151" y="250"/>
                      <a:pt x="151" y="250"/>
                      <a:pt x="151" y="250"/>
                    </a:cubicBezTo>
                    <a:cubicBezTo>
                      <a:pt x="152" y="249"/>
                      <a:pt x="153" y="248"/>
                      <a:pt x="154" y="247"/>
                    </a:cubicBezTo>
                    <a:cubicBezTo>
                      <a:pt x="154" y="246"/>
                      <a:pt x="155" y="245"/>
                      <a:pt x="155" y="245"/>
                    </a:cubicBezTo>
                    <a:cubicBezTo>
                      <a:pt x="155" y="245"/>
                      <a:pt x="155" y="245"/>
                      <a:pt x="155" y="245"/>
                    </a:cubicBezTo>
                    <a:cubicBezTo>
                      <a:pt x="185" y="211"/>
                      <a:pt x="225" y="187"/>
                      <a:pt x="255" y="153"/>
                    </a:cubicBezTo>
                    <a:cubicBezTo>
                      <a:pt x="310" y="91"/>
                      <a:pt x="261" y="3"/>
                      <a:pt x="205" y="3"/>
                    </a:cubicBezTo>
                    <a:cubicBezTo>
                      <a:pt x="186" y="3"/>
                      <a:pt x="168" y="12"/>
                      <a:pt x="151" y="35"/>
                    </a:cubicBezTo>
                    <a:cubicBezTo>
                      <a:pt x="134" y="10"/>
                      <a:pt x="115" y="0"/>
                      <a:pt x="97" y="0"/>
                    </a:cubicBezTo>
                  </a:path>
                </a:pathLst>
              </a:custGeom>
              <a:solidFill>
                <a:srgbClr val="FABE6A"/>
              </a:solidFill>
              <a:ln>
                <a:noFill/>
              </a:ln>
            </p:spPr>
            <p:txBody>
              <a:bodyPr lIns="0" tIns="0" rIns="0" bIns="28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rgbClr val="FFFFFF"/>
                  </a:solidFill>
                  <a:effectLst/>
                  <a:uLnTx/>
                  <a:uFillTx/>
                  <a:latin typeface="字魂59号-创粗黑"/>
                  <a:ea typeface="+mn-ea"/>
                  <a:cs typeface="+mn-ea"/>
                  <a:sym typeface="+mn-lt"/>
                </a:endParaRPr>
              </a:p>
            </p:txBody>
          </p:sp>
        </p:grpSp>
        <p:grpSp>
          <p:nvGrpSpPr>
            <p:cNvPr id="7" name="组合 6"/>
            <p:cNvGrpSpPr/>
            <p:nvPr/>
          </p:nvGrpSpPr>
          <p:grpSpPr>
            <a:xfrm>
              <a:off x="3262810" y="1839659"/>
              <a:ext cx="1695671" cy="3233739"/>
              <a:chOff x="3618086" y="2343213"/>
              <a:chExt cx="1695450" cy="3233738"/>
            </a:xfrm>
          </p:grpSpPr>
          <p:sp>
            <p:nvSpPr>
              <p:cNvPr id="8" name="MH_Other_3"/>
              <p:cNvSpPr/>
              <p:nvPr>
                <p:custDataLst>
                  <p:tags r:id="rId7"/>
                </p:custDataLst>
              </p:nvPr>
            </p:nvSpPr>
            <p:spPr>
              <a:xfrm>
                <a:off x="4283249" y="3602101"/>
                <a:ext cx="222250" cy="1974850"/>
              </a:xfrm>
              <a:custGeom>
                <a:avLst/>
                <a:gdLst>
                  <a:gd name="connsiteX0" fmla="*/ 41275 w 92720"/>
                  <a:gd name="connsiteY0" fmla="*/ 0 h 1181100"/>
                  <a:gd name="connsiteX1" fmla="*/ 82550 w 92720"/>
                  <a:gd name="connsiteY1" fmla="*/ 127000 h 1181100"/>
                  <a:gd name="connsiteX2" fmla="*/ 85725 w 92720"/>
                  <a:gd name="connsiteY2" fmla="*/ 273050 h 1181100"/>
                  <a:gd name="connsiteX3" fmla="*/ 0 w 92720"/>
                  <a:gd name="connsiteY3" fmla="*/ 523875 h 1181100"/>
                  <a:gd name="connsiteX4" fmla="*/ 85725 w 92720"/>
                  <a:gd name="connsiteY4" fmla="*/ 857250 h 1181100"/>
                  <a:gd name="connsiteX5" fmla="*/ 73025 w 92720"/>
                  <a:gd name="connsiteY5" fmla="*/ 11811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0" h="1181100">
                    <a:moveTo>
                      <a:pt x="41275" y="0"/>
                    </a:moveTo>
                    <a:cubicBezTo>
                      <a:pt x="58208" y="40746"/>
                      <a:pt x="75142" y="81492"/>
                      <a:pt x="82550" y="127000"/>
                    </a:cubicBezTo>
                    <a:cubicBezTo>
                      <a:pt x="89958" y="172508"/>
                      <a:pt x="99483" y="206904"/>
                      <a:pt x="85725" y="273050"/>
                    </a:cubicBezTo>
                    <a:cubicBezTo>
                      <a:pt x="71967" y="339196"/>
                      <a:pt x="0" y="426508"/>
                      <a:pt x="0" y="523875"/>
                    </a:cubicBezTo>
                    <a:cubicBezTo>
                      <a:pt x="0" y="621242"/>
                      <a:pt x="73554" y="747713"/>
                      <a:pt x="85725" y="857250"/>
                    </a:cubicBezTo>
                    <a:cubicBezTo>
                      <a:pt x="97896" y="966787"/>
                      <a:pt x="85460" y="1073943"/>
                      <a:pt x="73025" y="1181100"/>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字魂59号-创粗黑"/>
                  <a:cs typeface="+mn-ea"/>
                  <a:sym typeface="+mn-lt"/>
                </a:endParaRPr>
              </a:p>
            </p:txBody>
          </p:sp>
          <p:sp>
            <p:nvSpPr>
              <p:cNvPr id="9" name="MH_SubTitle_3"/>
              <p:cNvSpPr/>
              <p:nvPr>
                <p:custDataLst>
                  <p:tags r:id="rId8"/>
                </p:custDataLst>
              </p:nvPr>
            </p:nvSpPr>
            <p:spPr bwMode="auto">
              <a:xfrm>
                <a:off x="3618086" y="2343213"/>
                <a:ext cx="1695450" cy="1373188"/>
              </a:xfrm>
              <a:custGeom>
                <a:avLst/>
                <a:gdLst>
                  <a:gd name="T0" fmla="*/ 2147483646 w 250"/>
                  <a:gd name="T1" fmla="*/ 0 h 202"/>
                  <a:gd name="T2" fmla="*/ 2147483646 w 250"/>
                  <a:gd name="T3" fmla="*/ 2147483646 h 202"/>
                  <a:gd name="T4" fmla="*/ 2147483646 w 250"/>
                  <a:gd name="T5" fmla="*/ 2147483646 h 202"/>
                  <a:gd name="T6" fmla="*/ 2147483646 w 250"/>
                  <a:gd name="T7" fmla="*/ 2147483646 h 202"/>
                  <a:gd name="T8" fmla="*/ 2147483646 w 250"/>
                  <a:gd name="T9" fmla="*/ 2147483646 h 202"/>
                  <a:gd name="T10" fmla="*/ 2147483646 w 250"/>
                  <a:gd name="T11" fmla="*/ 2147483646 h 202"/>
                  <a:gd name="T12" fmla="*/ 2147483646 w 250"/>
                  <a:gd name="T13" fmla="*/ 2147483646 h 202"/>
                  <a:gd name="T14" fmla="*/ 2147483646 w 250"/>
                  <a:gd name="T15" fmla="*/ 2147483646 h 202"/>
                  <a:gd name="T16" fmla="*/ 2147483646 w 250"/>
                  <a:gd name="T17" fmla="*/ 2147483646 h 202"/>
                  <a:gd name="T18" fmla="*/ 2147483646 w 250"/>
                  <a:gd name="T19" fmla="*/ 2147483646 h 202"/>
                  <a:gd name="T20" fmla="*/ 2147483646 w 250"/>
                  <a:gd name="T21" fmla="*/ 2147483646 h 202"/>
                  <a:gd name="T22" fmla="*/ 2147483646 w 250"/>
                  <a:gd name="T23" fmla="*/ 0 h 2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0"/>
                  <a:gd name="T37" fmla="*/ 0 h 202"/>
                  <a:gd name="T38" fmla="*/ 250 w 250"/>
                  <a:gd name="T39" fmla="*/ 202 h 2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0" h="202">
                    <a:moveTo>
                      <a:pt x="78" y="0"/>
                    </a:moveTo>
                    <a:cubicBezTo>
                      <a:pt x="34" y="0"/>
                      <a:pt x="0" y="78"/>
                      <a:pt x="40" y="128"/>
                    </a:cubicBezTo>
                    <a:cubicBezTo>
                      <a:pt x="64" y="156"/>
                      <a:pt x="97" y="174"/>
                      <a:pt x="121" y="202"/>
                    </a:cubicBezTo>
                    <a:cubicBezTo>
                      <a:pt x="122" y="202"/>
                      <a:pt x="122" y="202"/>
                      <a:pt x="122" y="202"/>
                    </a:cubicBezTo>
                    <a:cubicBezTo>
                      <a:pt x="122" y="202"/>
                      <a:pt x="122" y="201"/>
                      <a:pt x="122" y="201"/>
                    </a:cubicBezTo>
                    <a:cubicBezTo>
                      <a:pt x="122" y="201"/>
                      <a:pt x="122" y="201"/>
                      <a:pt x="122" y="201"/>
                    </a:cubicBezTo>
                    <a:cubicBezTo>
                      <a:pt x="122" y="200"/>
                      <a:pt x="122" y="200"/>
                      <a:pt x="122" y="200"/>
                    </a:cubicBezTo>
                    <a:cubicBezTo>
                      <a:pt x="122" y="200"/>
                      <a:pt x="122" y="200"/>
                      <a:pt x="122" y="201"/>
                    </a:cubicBezTo>
                    <a:cubicBezTo>
                      <a:pt x="147" y="171"/>
                      <a:pt x="181" y="152"/>
                      <a:pt x="206" y="123"/>
                    </a:cubicBezTo>
                    <a:cubicBezTo>
                      <a:pt x="250" y="73"/>
                      <a:pt x="210" y="2"/>
                      <a:pt x="165" y="2"/>
                    </a:cubicBezTo>
                    <a:cubicBezTo>
                      <a:pt x="150" y="2"/>
                      <a:pt x="135" y="10"/>
                      <a:pt x="122" y="28"/>
                    </a:cubicBezTo>
                    <a:cubicBezTo>
                      <a:pt x="108" y="8"/>
                      <a:pt x="93" y="0"/>
                      <a:pt x="78" y="0"/>
                    </a:cubicBezTo>
                  </a:path>
                </a:pathLst>
              </a:custGeom>
              <a:solidFill>
                <a:schemeClr val="accent3"/>
              </a:solidFill>
              <a:ln>
                <a:noFill/>
              </a:ln>
            </p:spPr>
            <p:txBody>
              <a:bodyPr lIns="0" tIns="0" rIns="0" bIns="28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rgbClr val="FFFFFF"/>
                  </a:solidFill>
                  <a:effectLst/>
                  <a:uLnTx/>
                  <a:uFillTx/>
                  <a:latin typeface="字魂59号-创粗黑"/>
                  <a:ea typeface="+mn-ea"/>
                  <a:cs typeface="+mn-ea"/>
                  <a:sym typeface="+mn-lt"/>
                </a:endParaRPr>
              </a:p>
            </p:txBody>
          </p:sp>
        </p:grpSp>
        <p:grpSp>
          <p:nvGrpSpPr>
            <p:cNvPr id="10" name="组合 9"/>
            <p:cNvGrpSpPr/>
            <p:nvPr/>
          </p:nvGrpSpPr>
          <p:grpSpPr>
            <a:xfrm>
              <a:off x="2360098" y="2838196"/>
              <a:ext cx="1389244" cy="2635251"/>
              <a:chOff x="2770361" y="3341751"/>
              <a:chExt cx="1389063" cy="2635250"/>
            </a:xfrm>
          </p:grpSpPr>
          <p:sp>
            <p:nvSpPr>
              <p:cNvPr id="11" name="MH_Other_2"/>
              <p:cNvSpPr/>
              <p:nvPr>
                <p:custDataLst>
                  <p:tags r:id="rId3"/>
                </p:custDataLst>
              </p:nvPr>
            </p:nvSpPr>
            <p:spPr>
              <a:xfrm>
                <a:off x="3418061" y="4368863"/>
                <a:ext cx="177800" cy="1608138"/>
              </a:xfrm>
              <a:custGeom>
                <a:avLst/>
                <a:gdLst>
                  <a:gd name="connsiteX0" fmla="*/ 44450 w 114419"/>
                  <a:gd name="connsiteY0" fmla="*/ 0 h 1038225"/>
                  <a:gd name="connsiteX1" fmla="*/ 6350 w 114419"/>
                  <a:gd name="connsiteY1" fmla="*/ 168275 h 1038225"/>
                  <a:gd name="connsiteX2" fmla="*/ 57150 w 114419"/>
                  <a:gd name="connsiteY2" fmla="*/ 327025 h 1038225"/>
                  <a:gd name="connsiteX3" fmla="*/ 114300 w 114419"/>
                  <a:gd name="connsiteY3" fmla="*/ 549275 h 1038225"/>
                  <a:gd name="connsiteX4" fmla="*/ 41275 w 114419"/>
                  <a:gd name="connsiteY4" fmla="*/ 847725 h 1038225"/>
                  <a:gd name="connsiteX5" fmla="*/ 0 w 114419"/>
                  <a:gd name="connsiteY5" fmla="*/ 1038225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419" h="1038225">
                    <a:moveTo>
                      <a:pt x="44450" y="0"/>
                    </a:moveTo>
                    <a:cubicBezTo>
                      <a:pt x="24341" y="56885"/>
                      <a:pt x="4233" y="113771"/>
                      <a:pt x="6350" y="168275"/>
                    </a:cubicBezTo>
                    <a:cubicBezTo>
                      <a:pt x="8467" y="222779"/>
                      <a:pt x="39158" y="263525"/>
                      <a:pt x="57150" y="327025"/>
                    </a:cubicBezTo>
                    <a:cubicBezTo>
                      <a:pt x="75142" y="390525"/>
                      <a:pt x="116946" y="462492"/>
                      <a:pt x="114300" y="549275"/>
                    </a:cubicBezTo>
                    <a:cubicBezTo>
                      <a:pt x="111654" y="636058"/>
                      <a:pt x="60325" y="766233"/>
                      <a:pt x="41275" y="847725"/>
                    </a:cubicBezTo>
                    <a:cubicBezTo>
                      <a:pt x="22225" y="929217"/>
                      <a:pt x="1587" y="982663"/>
                      <a:pt x="0" y="1038225"/>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字魂59号-创粗黑"/>
                  <a:cs typeface="+mn-ea"/>
                  <a:sym typeface="+mn-lt"/>
                </a:endParaRPr>
              </a:p>
            </p:txBody>
          </p:sp>
          <p:sp>
            <p:nvSpPr>
              <p:cNvPr id="12" name="MH_Other_4"/>
              <p:cNvSpPr/>
              <p:nvPr>
                <p:custDataLst>
                  <p:tags r:id="rId4"/>
                </p:custDataLst>
              </p:nvPr>
            </p:nvSpPr>
            <p:spPr bwMode="auto">
              <a:xfrm>
                <a:off x="2770361" y="4078351"/>
                <a:ext cx="4763" cy="12700"/>
              </a:xfrm>
              <a:custGeom>
                <a:avLst/>
                <a:gdLst>
                  <a:gd name="T0" fmla="*/ 2147483646 w 1"/>
                  <a:gd name="T1" fmla="*/ 0 h 2"/>
                  <a:gd name="T2" fmla="*/ 0 w 1"/>
                  <a:gd name="T3" fmla="*/ 2147483646 h 2"/>
                  <a:gd name="T4" fmla="*/ 2147483646 w 1"/>
                  <a:gd name="T5" fmla="*/ 0 h 2"/>
                  <a:gd name="T6" fmla="*/ 2147483646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cubicBezTo>
                      <a:pt x="1" y="0"/>
                      <a:pt x="0" y="1"/>
                      <a:pt x="0" y="2"/>
                    </a:cubicBezTo>
                    <a:cubicBezTo>
                      <a:pt x="0" y="1"/>
                      <a:pt x="1" y="1"/>
                      <a:pt x="1" y="0"/>
                    </a:cubicBezTo>
                    <a:cubicBezTo>
                      <a:pt x="1" y="0"/>
                      <a:pt x="1" y="0"/>
                      <a:pt x="1" y="0"/>
                    </a:cubicBezTo>
                  </a:path>
                </a:pathLst>
              </a:custGeom>
              <a:solidFill>
                <a:srgbClr val="EE169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字魂59号-创粗黑"/>
                  <a:cs typeface="+mn-ea"/>
                  <a:sym typeface="+mn-lt"/>
                </a:endParaRPr>
              </a:p>
            </p:txBody>
          </p:sp>
          <p:sp>
            <p:nvSpPr>
              <p:cNvPr id="13" name="MH_SubTitle_2"/>
              <p:cNvSpPr/>
              <p:nvPr>
                <p:custDataLst>
                  <p:tags r:id="rId5"/>
                </p:custDataLst>
              </p:nvPr>
            </p:nvSpPr>
            <p:spPr bwMode="auto">
              <a:xfrm>
                <a:off x="2817986" y="3341751"/>
                <a:ext cx="1341438" cy="1085850"/>
              </a:xfrm>
              <a:custGeom>
                <a:avLst/>
                <a:gdLst>
                  <a:gd name="T0" fmla="*/ 2147483646 w 230"/>
                  <a:gd name="T1" fmla="*/ 0 h 186"/>
                  <a:gd name="T2" fmla="*/ 2147483646 w 230"/>
                  <a:gd name="T3" fmla="*/ 2147483646 h 186"/>
                  <a:gd name="T4" fmla="*/ 2147483646 w 230"/>
                  <a:gd name="T5" fmla="*/ 2147483646 h 186"/>
                  <a:gd name="T6" fmla="*/ 2147483646 w 230"/>
                  <a:gd name="T7" fmla="*/ 2147483646 h 186"/>
                  <a:gd name="T8" fmla="*/ 2147483646 w 230"/>
                  <a:gd name="T9" fmla="*/ 2147483646 h 186"/>
                  <a:gd name="T10" fmla="*/ 2147483646 w 230"/>
                  <a:gd name="T11" fmla="*/ 2147483646 h 186"/>
                  <a:gd name="T12" fmla="*/ 2147483646 w 230"/>
                  <a:gd name="T13" fmla="*/ 2147483646 h 186"/>
                  <a:gd name="T14" fmla="*/ 2147483646 w 230"/>
                  <a:gd name="T15" fmla="*/ 2147483646 h 186"/>
                  <a:gd name="T16" fmla="*/ 2147483646 w 230"/>
                  <a:gd name="T17" fmla="*/ 0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0"/>
                  <a:gd name="T28" fmla="*/ 0 h 186"/>
                  <a:gd name="T29" fmla="*/ 230 w 230"/>
                  <a:gd name="T30" fmla="*/ 186 h 1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0" h="186">
                    <a:moveTo>
                      <a:pt x="72" y="0"/>
                    </a:moveTo>
                    <a:cubicBezTo>
                      <a:pt x="31" y="0"/>
                      <a:pt x="0" y="72"/>
                      <a:pt x="37" y="118"/>
                    </a:cubicBezTo>
                    <a:cubicBezTo>
                      <a:pt x="59" y="144"/>
                      <a:pt x="89" y="161"/>
                      <a:pt x="112" y="186"/>
                    </a:cubicBezTo>
                    <a:cubicBezTo>
                      <a:pt x="112" y="186"/>
                      <a:pt x="112" y="186"/>
                      <a:pt x="112" y="186"/>
                    </a:cubicBezTo>
                    <a:cubicBezTo>
                      <a:pt x="112" y="186"/>
                      <a:pt x="112" y="186"/>
                      <a:pt x="112" y="186"/>
                    </a:cubicBezTo>
                    <a:cubicBezTo>
                      <a:pt x="135" y="158"/>
                      <a:pt x="166" y="140"/>
                      <a:pt x="190" y="114"/>
                    </a:cubicBezTo>
                    <a:cubicBezTo>
                      <a:pt x="230" y="67"/>
                      <a:pt x="194" y="2"/>
                      <a:pt x="152" y="2"/>
                    </a:cubicBezTo>
                    <a:cubicBezTo>
                      <a:pt x="138" y="2"/>
                      <a:pt x="124" y="9"/>
                      <a:pt x="112" y="26"/>
                    </a:cubicBezTo>
                    <a:cubicBezTo>
                      <a:pt x="99" y="8"/>
                      <a:pt x="85" y="0"/>
                      <a:pt x="72" y="0"/>
                    </a:cubicBezTo>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28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rgbClr val="FFFFFF"/>
                  </a:solidFill>
                  <a:effectLst/>
                  <a:uLnTx/>
                  <a:uFillTx/>
                  <a:latin typeface="字魂59号-创粗黑"/>
                  <a:ea typeface="+mn-ea"/>
                  <a:cs typeface="+mn-ea"/>
                  <a:sym typeface="+mn-lt"/>
                </a:endParaRPr>
              </a:p>
            </p:txBody>
          </p:sp>
          <p:sp>
            <p:nvSpPr>
              <p:cNvPr id="14" name="MH_Other_5"/>
              <p:cNvSpPr/>
              <p:nvPr>
                <p:custDataLst>
                  <p:tags r:id="rId6"/>
                </p:custDataLst>
              </p:nvPr>
            </p:nvSpPr>
            <p:spPr bwMode="auto">
              <a:xfrm>
                <a:off x="3481561" y="494195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F489AC"/>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字魂59号-创粗黑"/>
                  <a:cs typeface="+mn-ea"/>
                  <a:sym typeface="+mn-lt"/>
                </a:endParaRPr>
              </a:p>
            </p:txBody>
          </p:sp>
        </p:grpSp>
        <p:grpSp>
          <p:nvGrpSpPr>
            <p:cNvPr id="15" name="组合 14"/>
            <p:cNvGrpSpPr/>
            <p:nvPr/>
          </p:nvGrpSpPr>
          <p:grpSpPr>
            <a:xfrm>
              <a:off x="4343070" y="3238247"/>
              <a:ext cx="1187604" cy="2081212"/>
              <a:chOff x="4608686" y="3741801"/>
              <a:chExt cx="1187450" cy="2081212"/>
            </a:xfrm>
          </p:grpSpPr>
          <p:sp>
            <p:nvSpPr>
              <p:cNvPr id="16" name="MH_Other_6"/>
              <p:cNvSpPr/>
              <p:nvPr>
                <p:custDataLst>
                  <p:tags r:id="rId1"/>
                </p:custDataLst>
              </p:nvPr>
            </p:nvSpPr>
            <p:spPr>
              <a:xfrm>
                <a:off x="5040486" y="4645088"/>
                <a:ext cx="207963" cy="1177925"/>
              </a:xfrm>
              <a:custGeom>
                <a:avLst/>
                <a:gdLst>
                  <a:gd name="connsiteX0" fmla="*/ 85757 w 119298"/>
                  <a:gd name="connsiteY0" fmla="*/ 0 h 742950"/>
                  <a:gd name="connsiteX1" fmla="*/ 117507 w 119298"/>
                  <a:gd name="connsiteY1" fmla="*/ 187325 h 742950"/>
                  <a:gd name="connsiteX2" fmla="*/ 38132 w 119298"/>
                  <a:gd name="connsiteY2" fmla="*/ 339725 h 742950"/>
                  <a:gd name="connsiteX3" fmla="*/ 32 w 119298"/>
                  <a:gd name="connsiteY3" fmla="*/ 476250 h 742950"/>
                  <a:gd name="connsiteX4" fmla="*/ 31782 w 119298"/>
                  <a:gd name="connsiteY4" fmla="*/ 641350 h 742950"/>
                  <a:gd name="connsiteX5" fmla="*/ 47657 w 119298"/>
                  <a:gd name="connsiteY5" fmla="*/ 742950 h 742950"/>
                  <a:gd name="connsiteX0-1" fmla="*/ 73609 w 118265"/>
                  <a:gd name="connsiteY0-2" fmla="*/ 0 h 696489"/>
                  <a:gd name="connsiteX1-3" fmla="*/ 117507 w 118265"/>
                  <a:gd name="connsiteY1-4" fmla="*/ 140864 h 696489"/>
                  <a:gd name="connsiteX2-5" fmla="*/ 38132 w 118265"/>
                  <a:gd name="connsiteY2-6" fmla="*/ 293264 h 696489"/>
                  <a:gd name="connsiteX3-7" fmla="*/ 32 w 118265"/>
                  <a:gd name="connsiteY3-8" fmla="*/ 429789 h 696489"/>
                  <a:gd name="connsiteX4-9" fmla="*/ 31782 w 118265"/>
                  <a:gd name="connsiteY4-10" fmla="*/ 594889 h 696489"/>
                  <a:gd name="connsiteX5-11" fmla="*/ 47657 w 118265"/>
                  <a:gd name="connsiteY5-12" fmla="*/ 696489 h 6964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8265" h="696489">
                    <a:moveTo>
                      <a:pt x="73609" y="0"/>
                    </a:moveTo>
                    <a:cubicBezTo>
                      <a:pt x="93452" y="65352"/>
                      <a:pt x="123420" y="91987"/>
                      <a:pt x="117507" y="140864"/>
                    </a:cubicBezTo>
                    <a:cubicBezTo>
                      <a:pt x="111594" y="189741"/>
                      <a:pt x="57711" y="245110"/>
                      <a:pt x="38132" y="293264"/>
                    </a:cubicBezTo>
                    <a:cubicBezTo>
                      <a:pt x="18553" y="341418"/>
                      <a:pt x="1090" y="379518"/>
                      <a:pt x="32" y="429789"/>
                    </a:cubicBezTo>
                    <a:cubicBezTo>
                      <a:pt x="-1026" y="480060"/>
                      <a:pt x="23845" y="550439"/>
                      <a:pt x="31782" y="594889"/>
                    </a:cubicBezTo>
                    <a:cubicBezTo>
                      <a:pt x="39719" y="639339"/>
                      <a:pt x="43688" y="667914"/>
                      <a:pt x="47657" y="69648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字魂59号-创粗黑"/>
                  <a:cs typeface="+mn-ea"/>
                  <a:sym typeface="+mn-lt"/>
                </a:endParaRPr>
              </a:p>
            </p:txBody>
          </p:sp>
          <p:sp>
            <p:nvSpPr>
              <p:cNvPr id="17" name="MH_SubTitle_4"/>
              <p:cNvSpPr/>
              <p:nvPr>
                <p:custDataLst>
                  <p:tags r:id="rId2"/>
                </p:custDataLst>
              </p:nvPr>
            </p:nvSpPr>
            <p:spPr bwMode="auto">
              <a:xfrm>
                <a:off x="4608686" y="3741801"/>
                <a:ext cx="1187450" cy="962025"/>
              </a:xfrm>
              <a:custGeom>
                <a:avLst/>
                <a:gdLst>
                  <a:gd name="T0" fmla="*/ 2147483646 w 131"/>
                  <a:gd name="T1" fmla="*/ 0 h 106"/>
                  <a:gd name="T2" fmla="*/ 2147483646 w 131"/>
                  <a:gd name="T3" fmla="*/ 2147483646 h 106"/>
                  <a:gd name="T4" fmla="*/ 2147483646 w 131"/>
                  <a:gd name="T5" fmla="*/ 2147483646 h 106"/>
                  <a:gd name="T6" fmla="*/ 2147483646 w 131"/>
                  <a:gd name="T7" fmla="*/ 2147483646 h 106"/>
                  <a:gd name="T8" fmla="*/ 2147483646 w 131"/>
                  <a:gd name="T9" fmla="*/ 2147483646 h 106"/>
                  <a:gd name="T10" fmla="*/ 2147483646 w 131"/>
                  <a:gd name="T11" fmla="*/ 2147483646 h 106"/>
                  <a:gd name="T12" fmla="*/ 2147483646 w 131"/>
                  <a:gd name="T13" fmla="*/ 2147483646 h 106"/>
                  <a:gd name="T14" fmla="*/ 2147483646 w 131"/>
                  <a:gd name="T15" fmla="*/ 0 h 106"/>
                  <a:gd name="T16" fmla="*/ 0 60000 65536"/>
                  <a:gd name="T17" fmla="*/ 0 60000 65536"/>
                  <a:gd name="T18" fmla="*/ 0 60000 65536"/>
                  <a:gd name="T19" fmla="*/ 0 60000 65536"/>
                  <a:gd name="T20" fmla="*/ 0 60000 65536"/>
                  <a:gd name="T21" fmla="*/ 0 60000 65536"/>
                  <a:gd name="T22" fmla="*/ 0 60000 65536"/>
                  <a:gd name="T23" fmla="*/ 0 60000 65536"/>
                  <a:gd name="T24" fmla="*/ 0 w 131"/>
                  <a:gd name="T25" fmla="*/ 0 h 106"/>
                  <a:gd name="T26" fmla="*/ 131 w 131"/>
                  <a:gd name="T27" fmla="*/ 106 h 1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 h="106">
                    <a:moveTo>
                      <a:pt x="41" y="0"/>
                    </a:moveTo>
                    <a:cubicBezTo>
                      <a:pt x="18" y="0"/>
                      <a:pt x="0" y="41"/>
                      <a:pt x="21" y="67"/>
                    </a:cubicBezTo>
                    <a:cubicBezTo>
                      <a:pt x="33" y="82"/>
                      <a:pt x="51" y="91"/>
                      <a:pt x="64" y="106"/>
                    </a:cubicBezTo>
                    <a:cubicBezTo>
                      <a:pt x="64" y="106"/>
                      <a:pt x="64" y="106"/>
                      <a:pt x="64" y="106"/>
                    </a:cubicBezTo>
                    <a:cubicBezTo>
                      <a:pt x="77" y="90"/>
                      <a:pt x="94" y="80"/>
                      <a:pt x="108" y="65"/>
                    </a:cubicBezTo>
                    <a:cubicBezTo>
                      <a:pt x="131" y="38"/>
                      <a:pt x="110" y="1"/>
                      <a:pt x="86" y="1"/>
                    </a:cubicBezTo>
                    <a:cubicBezTo>
                      <a:pt x="79" y="1"/>
                      <a:pt x="71" y="5"/>
                      <a:pt x="64" y="15"/>
                    </a:cubicBezTo>
                    <a:cubicBezTo>
                      <a:pt x="56" y="4"/>
                      <a:pt x="48" y="0"/>
                      <a:pt x="41" y="0"/>
                    </a:cubicBezTo>
                  </a:path>
                </a:pathLst>
              </a:custGeom>
              <a:solidFill>
                <a:srgbClr val="FABE6A"/>
              </a:solidFill>
              <a:ln>
                <a:noFill/>
              </a:ln>
            </p:spPr>
            <p:txBody>
              <a:bodyPr lIns="0" tIns="0" rIns="0" bIns="28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FFFFFF"/>
                  </a:solidFill>
                  <a:effectLst/>
                  <a:uLnTx/>
                  <a:uFillTx/>
                  <a:latin typeface="字魂59号-创粗黑"/>
                  <a:ea typeface="+mn-ea"/>
                  <a:cs typeface="+mn-ea"/>
                  <a:sym typeface="+mn-lt"/>
                </a:endParaRPr>
              </a:p>
            </p:txBody>
          </p:sp>
        </p:grpSp>
        <p:pic>
          <p:nvPicPr>
            <p:cNvPr id="28" name="图片 2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76042" y="3388029"/>
              <a:ext cx="3019325" cy="3019325"/>
            </a:xfrm>
            <a:prstGeom prst="rect">
              <a:avLst/>
            </a:prstGeom>
          </p:spPr>
        </p:pic>
      </p:grpSp>
      <p:pic>
        <p:nvPicPr>
          <p:cNvPr id="29" name="Picture 2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34082" y="400834"/>
            <a:ext cx="6718796" cy="3419330"/>
          </a:xfrm>
          <a:prstGeom prst="rect">
            <a:avLst/>
          </a:prstGeom>
        </p:spPr>
      </p:pic>
      <p:pic>
        <p:nvPicPr>
          <p:cNvPr id="30" name="图片 1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35813" y="1109482"/>
            <a:ext cx="3147786" cy="3934733"/>
          </a:xfrm>
          <a:prstGeom prst="ellipse">
            <a:avLst/>
          </a:prstGeom>
        </p:spPr>
      </p:pic>
      <p:pic>
        <p:nvPicPr>
          <p:cNvPr id="23" name="Picture 22">
            <a:extLst>
              <a:ext uri="{FF2B5EF4-FFF2-40B4-BE49-F238E27FC236}">
                <a16:creationId xmlns:a16="http://schemas.microsoft.com/office/drawing/2014/main" id="{A3C8A616-E112-474D-BF69-4651EC69A77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0875" y="4147476"/>
            <a:ext cx="12222875" cy="2741186"/>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30" name="Picture 6" descr="479,113 BEST Cartoon Sky IMAGES, STOCK PHOTOS &amp;amp; VECTORS | Adobe St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335" y="549512"/>
            <a:ext cx="11016730" cy="5796219"/>
          </a:xfrm>
          <a:prstGeom prst="roundRect">
            <a:avLst>
              <a:gd name="adj" fmla="val 8594"/>
            </a:avLst>
          </a:prstGeom>
          <a:solidFill>
            <a:srgbClr val="FFFFFF">
              <a:shade val="85000"/>
            </a:srgbClr>
          </a:solidFill>
          <a:ln w="57150">
            <a:solidFill>
              <a:schemeClr val="bg1"/>
            </a:solidFill>
          </a:ln>
          <a:effectLst/>
        </p:spPr>
      </p:pic>
      <p:sp>
        <p:nvSpPr>
          <p:cNvPr id="21" name="TextBox 20"/>
          <p:cNvSpPr txBox="1"/>
          <p:nvPr/>
        </p:nvSpPr>
        <p:spPr>
          <a:xfrm>
            <a:off x="653935" y="134307"/>
            <a:ext cx="10664825" cy="1328023"/>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Tìm đọc bài về một nhân vật được mọi người quý mến, cảm phục và viết phiếu đọc sách theo mẫu.</a:t>
            </a:r>
          </a:p>
        </p:txBody>
      </p:sp>
      <p:pic>
        <p:nvPicPr>
          <p:cNvPr id="1026" name="Picture 2">
            <a:extLst>
              <a:ext uri="{FF2B5EF4-FFF2-40B4-BE49-F238E27FC236}">
                <a16:creationId xmlns:a16="http://schemas.microsoft.com/office/drawing/2014/main" id="{0AC34276-0A3D-46F2-B43B-30C205DB6E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6053" y="2048719"/>
            <a:ext cx="9652899" cy="371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314087"/>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1"/>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ADB7D14-5110-4F93-9900-4A1B4315F5BD}"/>
              </a:ext>
            </a:extLst>
          </p:cNvPr>
          <p:cNvSpPr/>
          <p:nvPr/>
        </p:nvSpPr>
        <p:spPr>
          <a:xfrm>
            <a:off x="589280" y="589280"/>
            <a:ext cx="11094720" cy="58013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 name="TextBox 2">
            <a:extLst>
              <a:ext uri="{FF2B5EF4-FFF2-40B4-BE49-F238E27FC236}">
                <a16:creationId xmlns:a16="http://schemas.microsoft.com/office/drawing/2014/main" id="{A1656CF6-E219-4D6C-97D5-3B04847D8AA9}"/>
              </a:ext>
            </a:extLst>
          </p:cNvPr>
          <p:cNvSpPr txBox="1"/>
          <p:nvPr/>
        </p:nvSpPr>
        <p:spPr>
          <a:xfrm>
            <a:off x="1016000" y="766732"/>
            <a:ext cx="10027920" cy="53245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 Hồ và thiếu nhi Tiệp Khắc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Vào một lần đến thăm nước Tiệp Khắc, Bác được một đoàn thiếu nhi đến thăm. Vì quá phấn khích nên bạn nhỏ nào cũng muốn đứng cạnh Bác dẫn đến tình trạng chen chúc, xô đẩy nhau. Để giữ trật tự và ổn định các cháu thiếu nhi, Bác đã nảy ra một sáng kiến và hỏi các cháu nhỏ</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Các cháu trông Bác gầy hay mập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Thiếu nhi: Bác gầy lắm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Vậy các cháu có muốn bác gầy yếu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Thiếu nhi: Dạ không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Vậy các cháu đừng chen lấn nhau, hãy cử một đại biểu đến hôn Bác thôi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Sau lời nói của Bác, tất cả các cháu thiếu nhi đều trật tự, vâng lời và cử ra một bạn đội trưởng thay mặt cả nhóm đến hôn Bác. Bác đáp lại tình cảm của bạn nhỏ và cảm ơn tất cả các cháu thiếu nhi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77178540"/>
      </p:ext>
    </p:extLst>
  </p:cSld>
  <p:clrMapOvr>
    <a:overrideClrMapping bg1="lt1" tx1="dk1" bg2="lt2" tx2="dk2" accent1="accent1" accent2="accent2" accent3="accent3" accent4="accent4" accent5="accent5" accent6="accent6" hlink="hlink" folHlink="folHlink"/>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ADB7D14-5110-4F93-9900-4A1B4315F5BD}"/>
              </a:ext>
            </a:extLst>
          </p:cNvPr>
          <p:cNvSpPr/>
          <p:nvPr/>
        </p:nvSpPr>
        <p:spPr>
          <a:xfrm>
            <a:off x="589280" y="589280"/>
            <a:ext cx="11094720" cy="58013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7" name="Group 6">
            <a:extLst>
              <a:ext uri="{FF2B5EF4-FFF2-40B4-BE49-F238E27FC236}">
                <a16:creationId xmlns:a16="http://schemas.microsoft.com/office/drawing/2014/main" id="{BE66C94B-0195-4D03-AA11-0A7BC6E3FAA0}"/>
              </a:ext>
            </a:extLst>
          </p:cNvPr>
          <p:cNvGrpSpPr/>
          <p:nvPr/>
        </p:nvGrpSpPr>
        <p:grpSpPr>
          <a:xfrm>
            <a:off x="892354" y="3758439"/>
            <a:ext cx="4278451" cy="2175001"/>
            <a:chOff x="892354" y="3758439"/>
            <a:chExt cx="4278451" cy="2175001"/>
          </a:xfrm>
        </p:grpSpPr>
        <p:pic>
          <p:nvPicPr>
            <p:cNvPr id="8" name="Picture 9">
              <a:extLst>
                <a:ext uri="{FF2B5EF4-FFF2-40B4-BE49-F238E27FC236}">
                  <a16:creationId xmlns:a16="http://schemas.microsoft.com/office/drawing/2014/main" id="{8BFAADDA-8B99-4AB5-B0A0-CB2810B619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Rounded Corners 8">
              <a:extLst>
                <a:ext uri="{FF2B5EF4-FFF2-40B4-BE49-F238E27FC236}">
                  <a16:creationId xmlns:a16="http://schemas.microsoft.com/office/drawing/2014/main" id="{AD519841-C482-4C6A-998E-5943BD9A7D83}"/>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luận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nhóm</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4</a:t>
              </a:r>
            </a:p>
          </p:txBody>
        </p:sp>
      </p:grpSp>
      <p:sp>
        <p:nvSpPr>
          <p:cNvPr id="10" name="Speech Bubble: Rectangle with Corners Rounded 4">
            <a:extLst>
              <a:ext uri="{FF2B5EF4-FFF2-40B4-BE49-F238E27FC236}">
                <a16:creationId xmlns:a16="http://schemas.microsoft.com/office/drawing/2014/main" id="{14E3948F-D4DE-433A-8369-8C76DE03A7FE}"/>
              </a:ext>
            </a:extLst>
          </p:cNvPr>
          <p:cNvSpPr/>
          <p:nvPr/>
        </p:nvSpPr>
        <p:spPr>
          <a:xfrm flipH="1">
            <a:off x="4226555" y="728181"/>
            <a:ext cx="6325648" cy="1181899"/>
          </a:xfrm>
          <a:prstGeom prst="wedgeRoundRectCallout">
            <a:avLst>
              <a:gd name="adj1" fmla="val 42483"/>
              <a:gd name="adj2" fmla="val 58854"/>
              <a:gd name="adj3" fmla="val 16667"/>
            </a:avLst>
          </a:prstGeom>
          <a:solidFill>
            <a:sysClr val="window" lastClr="FFFFFF"/>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Nhân vật chính trong bài đọc là ai?</a:t>
            </a:r>
            <a:endParaRPr kumimoji="0" lang="en-US" sz="3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 name="Speech Bubble: Rectangle with Corners Rounded 4">
            <a:extLst>
              <a:ext uri="{FF2B5EF4-FFF2-40B4-BE49-F238E27FC236}">
                <a16:creationId xmlns:a16="http://schemas.microsoft.com/office/drawing/2014/main" id="{3D47FCF6-B268-48FC-98A5-9C8E287BEE6E}"/>
              </a:ext>
            </a:extLst>
          </p:cNvPr>
          <p:cNvSpPr/>
          <p:nvPr/>
        </p:nvSpPr>
        <p:spPr>
          <a:xfrm flipH="1">
            <a:off x="4978395" y="2243311"/>
            <a:ext cx="6325648" cy="967250"/>
          </a:xfrm>
          <a:prstGeom prst="wedgeRoundRectCallout">
            <a:avLst>
              <a:gd name="adj1" fmla="val 42483"/>
              <a:gd name="adj2" fmla="val 58854"/>
              <a:gd name="adj3" fmla="val 16667"/>
            </a:avLst>
          </a:prstGeom>
          <a:solidFill>
            <a:sysClr val="window" lastClr="FFFFFF"/>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Việc làm tốt của nhân vật là gì?</a:t>
            </a:r>
            <a:endParaRPr kumimoji="0" lang="en-US" sz="3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Speech Bubble: Rectangle with Corners Rounded 4">
            <a:extLst>
              <a:ext uri="{FF2B5EF4-FFF2-40B4-BE49-F238E27FC236}">
                <a16:creationId xmlns:a16="http://schemas.microsoft.com/office/drawing/2014/main" id="{BDBEDF67-DB5F-437F-9940-CF0DC4D6F5A1}"/>
              </a:ext>
            </a:extLst>
          </p:cNvPr>
          <p:cNvSpPr/>
          <p:nvPr/>
        </p:nvSpPr>
        <p:spPr>
          <a:xfrm flipH="1">
            <a:off x="5170805" y="3489960"/>
            <a:ext cx="6325648" cy="967250"/>
          </a:xfrm>
          <a:prstGeom prst="wedgeRoundRectCallout">
            <a:avLst>
              <a:gd name="adj1" fmla="val 42483"/>
              <a:gd name="adj2" fmla="val 58854"/>
              <a:gd name="adj3" fmla="val 16667"/>
            </a:avLst>
          </a:prstGeom>
          <a:solidFill>
            <a:sysClr val="window" lastClr="FFFFFF"/>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Em cảm nhận điều gì về việc làm tốt đó?</a:t>
            </a:r>
            <a:endParaRPr kumimoji="0" lang="en-US" sz="3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Speech Bubble: Rectangle with Corners Rounded 4">
            <a:extLst>
              <a:ext uri="{FF2B5EF4-FFF2-40B4-BE49-F238E27FC236}">
                <a16:creationId xmlns:a16="http://schemas.microsoft.com/office/drawing/2014/main" id="{DC31FE0F-28C8-408C-B59D-7FA161E7C369}"/>
              </a:ext>
            </a:extLst>
          </p:cNvPr>
          <p:cNvSpPr/>
          <p:nvPr/>
        </p:nvSpPr>
        <p:spPr>
          <a:xfrm flipH="1">
            <a:off x="5264578" y="4810760"/>
            <a:ext cx="6325648" cy="967250"/>
          </a:xfrm>
          <a:prstGeom prst="wedgeRoundRectCallout">
            <a:avLst>
              <a:gd name="adj1" fmla="val 42483"/>
              <a:gd name="adj2" fmla="val 58854"/>
              <a:gd name="adj3" fmla="val 16667"/>
            </a:avLst>
          </a:prstGeom>
          <a:solidFill>
            <a:sysClr val="window" lastClr="FFFFFF"/>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Việc làm tốt đó đem đến cho em bài học gì?</a:t>
            </a:r>
            <a:endParaRPr kumimoji="0" lang="en-US" sz="3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884516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bg/>
                                          </p:spTgt>
                                        </p:tgtEl>
                                        <p:attrNameLst>
                                          <p:attrName>style.visibility</p:attrName>
                                        </p:attrNameLst>
                                      </p:cBhvr>
                                      <p:to>
                                        <p:strVal val="visible"/>
                                      </p:to>
                                    </p:set>
                                    <p:animEffect transition="in" filter="wipe(down)">
                                      <p:cBhvr>
                                        <p:cTn id="13" dur="500"/>
                                        <p:tgtEl>
                                          <p:spTgt spid="10">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down)">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bg/>
                                          </p:spTgt>
                                        </p:tgtEl>
                                        <p:attrNameLst>
                                          <p:attrName>style.visibility</p:attrName>
                                        </p:attrNameLst>
                                      </p:cBhvr>
                                      <p:to>
                                        <p:strVal val="visible"/>
                                      </p:to>
                                    </p:set>
                                    <p:animEffect transition="in" filter="wipe(down)">
                                      <p:cBhvr>
                                        <p:cTn id="23" dur="500"/>
                                        <p:tgtEl>
                                          <p:spTgt spid="11">
                                            <p:bg/>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wipe(down)">
                                      <p:cBhvr>
                                        <p:cTn id="28" dur="500"/>
                                        <p:tgtEl>
                                          <p:spTgt spid="1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bg/>
                                          </p:spTgt>
                                        </p:tgtEl>
                                        <p:attrNameLst>
                                          <p:attrName>style.visibility</p:attrName>
                                        </p:attrNameLst>
                                      </p:cBhvr>
                                      <p:to>
                                        <p:strVal val="visible"/>
                                      </p:to>
                                    </p:set>
                                    <p:animEffect transition="in" filter="wipe(down)">
                                      <p:cBhvr>
                                        <p:cTn id="33" dur="500"/>
                                        <p:tgtEl>
                                          <p:spTgt spid="12">
                                            <p:bg/>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wipe(down)">
                                      <p:cBhvr>
                                        <p:cTn id="38" dur="500"/>
                                        <p:tgtEl>
                                          <p:spTgt spid="1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bg/>
                                          </p:spTgt>
                                        </p:tgtEl>
                                        <p:attrNameLst>
                                          <p:attrName>style.visibility</p:attrName>
                                        </p:attrNameLst>
                                      </p:cBhvr>
                                      <p:to>
                                        <p:strVal val="visible"/>
                                      </p:to>
                                    </p:set>
                                    <p:animEffect transition="in" filter="wipe(down)">
                                      <p:cBhvr>
                                        <p:cTn id="43" dur="500"/>
                                        <p:tgtEl>
                                          <p:spTgt spid="13">
                                            <p:bg/>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animEffect transition="in" filter="wipe(down)">
                                      <p:cBhvr>
                                        <p:cTn id="48"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1" grpId="0" build="p" animBg="1"/>
      <p:bldP spid="12" grpId="0" build="p" animBg="1"/>
      <p:bldP spid="1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ADB7D14-5110-4F93-9900-4A1B4315F5BD}"/>
              </a:ext>
            </a:extLst>
          </p:cNvPr>
          <p:cNvSpPr/>
          <p:nvPr/>
        </p:nvSpPr>
        <p:spPr>
          <a:xfrm>
            <a:off x="589280" y="589280"/>
            <a:ext cx="11094720" cy="58013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14" name="TextBox 13">
            <a:extLst>
              <a:ext uri="{FF2B5EF4-FFF2-40B4-BE49-F238E27FC236}">
                <a16:creationId xmlns:a16="http://schemas.microsoft.com/office/drawing/2014/main" id="{65045076-0A4F-4AB7-987A-26CA1EB5390F}"/>
              </a:ext>
            </a:extLst>
          </p:cNvPr>
          <p:cNvSpPr txBox="1"/>
          <p:nvPr/>
        </p:nvSpPr>
        <p:spPr>
          <a:xfrm>
            <a:off x="934720" y="1595180"/>
            <a:ext cx="10668000" cy="40318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PHIẾU ĐỌC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23/11/2022</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Hồ</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thiếu</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Tiệp</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Khắc</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Nhân</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chính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Hồ</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mà</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nhân</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quý</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thiếu</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nhi</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Cảm</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cảm</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thấy</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quý</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Hồ</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56151317"/>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675595" y="2040844"/>
            <a:ext cx="4945599" cy="665751"/>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2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40080" y="586740"/>
            <a:ext cx="10911840" cy="568452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a:cs typeface="+mn-ea"/>
              <a:sym typeface="+mn-lt"/>
            </a:endParaRPr>
          </a:p>
        </p:txBody>
      </p:sp>
      <p:pic>
        <p:nvPicPr>
          <p:cNvPr id="14" name="Picture 13">
            <a:extLst>
              <a:ext uri="{FF2B5EF4-FFF2-40B4-BE49-F238E27FC236}">
                <a16:creationId xmlns:a16="http://schemas.microsoft.com/office/drawing/2014/main" id="{E0B5E18A-ADA1-4A93-A018-6309E27AAC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75" y="4147476"/>
            <a:ext cx="12222875" cy="2741186"/>
          </a:xfrm>
          <a:prstGeom prst="rect">
            <a:avLst/>
          </a:prstGeom>
        </p:spPr>
      </p:pic>
      <p:pic>
        <p:nvPicPr>
          <p:cNvPr id="18" name="图片 13">
            <a:extLst>
              <a:ext uri="{FF2B5EF4-FFF2-40B4-BE49-F238E27FC236}">
                <a16:creationId xmlns:a16="http://schemas.microsoft.com/office/drawing/2014/main" id="{87A7FC29-ABC1-4A67-AEAB-B21BC6BA03D0}"/>
              </a:ext>
            </a:extLst>
          </p:cNvPr>
          <p:cNvPicPr>
            <a:picLocks noChangeAspect="1"/>
          </p:cNvPicPr>
          <p:nvPr/>
        </p:nvPicPr>
        <p:blipFill>
          <a:blip r:embed="rId4"/>
          <a:stretch>
            <a:fillRect/>
          </a:stretch>
        </p:blipFill>
        <p:spPr>
          <a:xfrm>
            <a:off x="1327794" y="232289"/>
            <a:ext cx="9249022" cy="2970274"/>
          </a:xfrm>
          <a:prstGeom prst="rect">
            <a:avLst/>
          </a:prstGeom>
        </p:spPr>
      </p:pic>
      <p:pic>
        <p:nvPicPr>
          <p:cNvPr id="19" name="Picture 2" descr="https://i.pinimg.com/564x/fc/e5/af/fce5af448eb4c49b9c3fac710c719fa3.jpg">
            <a:extLst>
              <a:ext uri="{FF2B5EF4-FFF2-40B4-BE49-F238E27FC236}">
                <a16:creationId xmlns:a16="http://schemas.microsoft.com/office/drawing/2014/main" id="{6B03E89C-06C2-4991-9640-656144CED7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8411" y="2926379"/>
            <a:ext cx="5362575" cy="43053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4993779-CD69-4BE9-B0DB-A4DB264D752E}"/>
              </a:ext>
            </a:extLst>
          </p:cNvPr>
          <p:cNvSpPr txBox="1"/>
          <p:nvPr/>
        </p:nvSpPr>
        <p:spPr>
          <a:xfrm>
            <a:off x="2712720" y="863600"/>
            <a:ext cx="64516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Chia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sẻ</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muốn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nhân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19"/>
                                        </p:tgtEl>
                                        <p:attrNameLst>
                                          <p:attrName>r</p:attrName>
                                        </p:attrNameLst>
                                      </p:cBhvr>
                                    </p:animRot>
                                    <p:animRot by="-240000">
                                      <p:cBhvr>
                                        <p:cTn id="10" dur="200" fill="hold">
                                          <p:stCondLst>
                                            <p:cond delay="200"/>
                                          </p:stCondLst>
                                        </p:cTn>
                                        <p:tgtEl>
                                          <p:spTgt spid="19"/>
                                        </p:tgtEl>
                                        <p:attrNameLst>
                                          <p:attrName>r</p:attrName>
                                        </p:attrNameLst>
                                      </p:cBhvr>
                                    </p:animRot>
                                    <p:animRot by="240000">
                                      <p:cBhvr>
                                        <p:cTn id="11" dur="200" fill="hold">
                                          <p:stCondLst>
                                            <p:cond delay="400"/>
                                          </p:stCondLst>
                                        </p:cTn>
                                        <p:tgtEl>
                                          <p:spTgt spid="19"/>
                                        </p:tgtEl>
                                        <p:attrNameLst>
                                          <p:attrName>r</p:attrName>
                                        </p:attrNameLst>
                                      </p:cBhvr>
                                    </p:animRot>
                                    <p:animRot by="-240000">
                                      <p:cBhvr>
                                        <p:cTn id="12" dur="200" fill="hold">
                                          <p:stCondLst>
                                            <p:cond delay="600"/>
                                          </p:stCondLst>
                                        </p:cTn>
                                        <p:tgtEl>
                                          <p:spTgt spid="19"/>
                                        </p:tgtEl>
                                        <p:attrNameLst>
                                          <p:attrName>r</p:attrName>
                                        </p:attrNameLst>
                                      </p:cBhvr>
                                    </p:animRot>
                                    <p:animRot by="120000">
                                      <p:cBhvr>
                                        <p:cTn id="13" dur="200" fill="hold">
                                          <p:stCondLst>
                                            <p:cond delay="800"/>
                                          </p:stCondLst>
                                        </p:cTn>
                                        <p:tgtEl>
                                          <p:spTgt spid="19"/>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1000"/>
                                        <p:tgtEl>
                                          <p:spTgt spid="2">
                                            <p:txEl>
                                              <p:pRg st="0" end="0"/>
                                            </p:txEl>
                                          </p:spTgt>
                                        </p:tgtEl>
                                      </p:cBhvr>
                                    </p:animEffect>
                                    <p:anim calcmode="lin" valueType="num">
                                      <p:cBhvr>
                                        <p:cTn id="1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wps稻壳儿佳誉设计原创链接：http://chn.docer.com/works?userid=219874625">
            <a:extLst>
              <a:ext uri="{FF2B5EF4-FFF2-40B4-BE49-F238E27FC236}">
                <a16:creationId xmlns:a16="http://schemas.microsoft.com/office/drawing/2014/main" id="{38B60042-5286-4339-A850-0CF7CE704507}"/>
              </a:ext>
            </a:extLst>
          </p:cNvPr>
          <p:cNvPicPr>
            <a:picLocks noChangeAspect="1"/>
          </p:cNvPicPr>
          <p:nvPr/>
        </p:nvPicPr>
        <p:blipFill rotWithShape="1">
          <a:blip r:embed="rId3">
            <a:extLst>
              <a:ext uri="{28A0092B-C50C-407E-A947-70E740481C1C}">
                <a14:useLocalDpi xmlns:a14="http://schemas.microsoft.com/office/drawing/2010/main" val="0"/>
              </a:ext>
            </a:extLst>
          </a:blip>
          <a:srcRect t="23864" b="33938"/>
          <a:stretch/>
        </p:blipFill>
        <p:spPr>
          <a:xfrm>
            <a:off x="0" y="1"/>
            <a:ext cx="12192000" cy="6858000"/>
          </a:xfrm>
          <a:prstGeom prst="rect">
            <a:avLst/>
          </a:prstGeom>
        </p:spPr>
      </p:pic>
      <p:pic>
        <p:nvPicPr>
          <p:cNvPr id="14" name="Picture 13">
            <a:extLst>
              <a:ext uri="{FF2B5EF4-FFF2-40B4-BE49-F238E27FC236}">
                <a16:creationId xmlns:a16="http://schemas.microsoft.com/office/drawing/2014/main" id="{3D209A57-8E70-4976-9D5D-4A07BFF7BD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6245" y="568554"/>
            <a:ext cx="9690853" cy="2605698"/>
          </a:xfrm>
          <a:prstGeom prst="rect">
            <a:avLst/>
          </a:prstGeom>
        </p:spPr>
      </p:pic>
    </p:spTree>
    <p:extLst>
      <p:ext uri="{BB962C8B-B14F-4D97-AF65-F5344CB8AC3E}">
        <p14:creationId xmlns:p14="http://schemas.microsoft.com/office/powerpoint/2010/main" val="3766248424"/>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6"/>
</p:tagLst>
</file>

<file path=ppt/tags/tag10.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AAAAAAAAAAAAAAAAAAAAAAAAAA">
  <a:themeElements>
    <a:clrScheme name="自定义 1327">
      <a:dk1>
        <a:sysClr val="windowText" lastClr="000000"/>
      </a:dk1>
      <a:lt1>
        <a:sysClr val="window" lastClr="FFFFFF"/>
      </a:lt1>
      <a:dk2>
        <a:srgbClr val="44546A"/>
      </a:dk2>
      <a:lt2>
        <a:srgbClr val="E7E6E6"/>
      </a:lt2>
      <a:accent1>
        <a:srgbClr val="26725B"/>
      </a:accent1>
      <a:accent2>
        <a:srgbClr val="26725B"/>
      </a:accent2>
      <a:accent3>
        <a:srgbClr val="26725B"/>
      </a:accent3>
      <a:accent4>
        <a:srgbClr val="26725B"/>
      </a:accent4>
      <a:accent5>
        <a:srgbClr val="26725B"/>
      </a:accent5>
      <a:accent6>
        <a:srgbClr val="26725B"/>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325</Words>
  <Application>Microsoft Office PowerPoint</Application>
  <PresentationFormat>Widescreen</PresentationFormat>
  <Paragraphs>29</Paragraphs>
  <Slides>9</Slides>
  <Notes>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9</vt:i4>
      </vt:variant>
    </vt:vector>
  </HeadingPairs>
  <TitlesOfParts>
    <vt:vector size="20" baseType="lpstr">
      <vt:lpstr>等线</vt:lpstr>
      <vt:lpstr>等线 Light</vt:lpstr>
      <vt:lpstr>字魂59号-创粗黑</vt:lpstr>
      <vt:lpstr>Arial</vt:lpstr>
      <vt:lpstr>Arial-Rounded</vt:lpstr>
      <vt:lpstr>Calibri</vt:lpstr>
      <vt:lpstr>Georgia</vt:lpstr>
      <vt:lpstr>Office 主题​​</vt:lpstr>
      <vt:lpstr>3_Office 主题​​</vt:lpstr>
      <vt:lpstr>1_Simple Light</vt:lpstr>
      <vt:lpstr>AAAAAAAAAAAAAAAAAAAAAAAAAAA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cp:revision>
  <dcterms:created xsi:type="dcterms:W3CDTF">2022-09-30T07:46:31Z</dcterms:created>
  <dcterms:modified xsi:type="dcterms:W3CDTF">2022-09-30T07:46:55Z</dcterms:modified>
</cp:coreProperties>
</file>