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2.xml" ContentType="application/vnd.openxmlformats-officedocument.presentationml.notesSlide+xml"/>
  <Override PartName="/ppt/activeX/activeX4.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27"/>
  </p:notesMasterIdLst>
  <p:sldIdLst>
    <p:sldId id="256" r:id="rId4"/>
    <p:sldId id="261" r:id="rId5"/>
    <p:sldId id="300" r:id="rId6"/>
    <p:sldId id="325" r:id="rId7"/>
    <p:sldId id="343" r:id="rId8"/>
    <p:sldId id="327" r:id="rId9"/>
    <p:sldId id="344" r:id="rId10"/>
    <p:sldId id="345" r:id="rId11"/>
    <p:sldId id="346" r:id="rId12"/>
    <p:sldId id="294" r:id="rId13"/>
    <p:sldId id="333" r:id="rId14"/>
    <p:sldId id="334" r:id="rId15"/>
    <p:sldId id="335" r:id="rId16"/>
    <p:sldId id="336" r:id="rId17"/>
    <p:sldId id="349" r:id="rId18"/>
    <p:sldId id="350" r:id="rId19"/>
    <p:sldId id="295" r:id="rId20"/>
    <p:sldId id="354" r:id="rId21"/>
    <p:sldId id="352" r:id="rId22"/>
    <p:sldId id="353" r:id="rId23"/>
    <p:sldId id="2007577187" r:id="rId24"/>
    <p:sldId id="277"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84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6</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16</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2025/2/8</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2025/2/8</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2025/2/8</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2025/2/8</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2025/2/8</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2/8/2025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2/8/2025</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4"/>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5"/>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spid="4098" name="TextBox1" r:id="rId2" imgW="5280840" imgH="1051560"/>
        </mc:Choice>
        <mc:Fallback>
          <p:control name="TextBox1" r:id="rId2" imgW="5280840" imgH="105156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6"/>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6" name="TextBox1" r:id="rId2" imgW="6735960" imgH="1082160"/>
        </mc:Choice>
        <mc:Fallback>
          <p:control name="TextBox1" r:id="rId2"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4"/>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spid="2050" name="TextBox1" r:id="rId2" imgW="6735960" imgH="1082160"/>
        </mc:Choice>
        <mc:Fallback>
          <p:control name="TextBox1" r:id="rId2"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4"/>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spid="3074" name="TextBox1" r:id="rId2" imgW="6735960" imgH="1082160"/>
        </mc:Choice>
        <mc:Fallback>
          <p:control name="TextBox1" r:id="rId2"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4"/>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1683</Words>
  <Application>Microsoft Office PowerPoint</Application>
  <PresentationFormat>Widescreen</PresentationFormat>
  <Paragraphs>67</Paragraphs>
  <Slides>23</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微软雅黑</vt:lpstr>
      <vt:lpstr>Arial</vt:lpstr>
      <vt:lpstr>Calibri</vt:lpstr>
      <vt:lpstr>Calibri Light</vt:lpstr>
      <vt:lpstr>Cambria</vt:lpstr>
      <vt:lpstr>等线</vt:lpstr>
      <vt:lpstr>等线 Light</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39</cp:revision>
  <dcterms:created xsi:type="dcterms:W3CDTF">2023-10-23T11:56:24Z</dcterms:created>
  <dcterms:modified xsi:type="dcterms:W3CDTF">2025-02-08T03:41:54Z</dcterms:modified>
</cp:coreProperties>
</file>