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7" r:id="rId2"/>
    <p:sldId id="306" r:id="rId3"/>
    <p:sldId id="444" r:id="rId4"/>
    <p:sldId id="446" r:id="rId5"/>
    <p:sldId id="445" r:id="rId6"/>
    <p:sldId id="447" r:id="rId7"/>
    <p:sldId id="461" r:id="rId8"/>
    <p:sldId id="462" r:id="rId9"/>
    <p:sldId id="450" r:id="rId10"/>
    <p:sldId id="451" r:id="rId11"/>
    <p:sldId id="454" r:id="rId12"/>
    <p:sldId id="456" r:id="rId13"/>
    <p:sldId id="457" r:id="rId14"/>
    <p:sldId id="42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39F65-E277-42D3-95DD-C5F2185C2ED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16BC-117B-464E-9B70-CC1E31572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50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91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37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36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4839" y="-20291"/>
            <a:ext cx="12258333" cy="7010300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0" name="Google Shape;70;p2"/>
          <p:cNvGrpSpPr/>
          <p:nvPr/>
        </p:nvGrpSpPr>
        <p:grpSpPr>
          <a:xfrm>
            <a:off x="9998552" y="-413449"/>
            <a:ext cx="2306361" cy="2345373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88201" y="89796"/>
            <a:ext cx="2074780" cy="2273025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200D33-3329-4C49-85F9-9D62EA874E0C}"/>
              </a:ext>
            </a:extLst>
          </p:cNvPr>
          <p:cNvGrpSpPr/>
          <p:nvPr userDrawn="1"/>
        </p:nvGrpSpPr>
        <p:grpSpPr>
          <a:xfrm>
            <a:off x="959934" y="499334"/>
            <a:ext cx="10615300" cy="5943367"/>
            <a:chOff x="719950" y="374500"/>
            <a:chExt cx="7961475" cy="4457525"/>
          </a:xfrm>
        </p:grpSpPr>
        <p:sp>
          <p:nvSpPr>
            <p:cNvPr id="165" name="Google Shape;165;p2"/>
            <p:cNvSpPr/>
            <p:nvPr/>
          </p:nvSpPr>
          <p:spPr>
            <a:xfrm>
              <a:off x="977425" y="629625"/>
              <a:ext cx="7704000" cy="42024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58875" y="511050"/>
              <a:ext cx="7704000" cy="4202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8825" y="511050"/>
              <a:ext cx="7704000" cy="2979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20000" y="374500"/>
              <a:ext cx="7704000" cy="42024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9950" y="374500"/>
              <a:ext cx="7704000" cy="297900"/>
            </a:xfrm>
            <a:prstGeom prst="rect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97875" y="476000"/>
              <a:ext cx="108300" cy="108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07650" y="476000"/>
              <a:ext cx="108300" cy="10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17425" y="476000"/>
              <a:ext cx="108300" cy="1083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A2EB52E-2B6C-4E80-88B1-277F1023C6B6}"/>
              </a:ext>
            </a:extLst>
          </p:cNvPr>
          <p:cNvGrpSpPr/>
          <p:nvPr userDrawn="1"/>
        </p:nvGrpSpPr>
        <p:grpSpPr>
          <a:xfrm>
            <a:off x="6229701" y="4874134"/>
            <a:ext cx="4886833" cy="1872767"/>
            <a:chOff x="4672275" y="3655600"/>
            <a:chExt cx="3665125" cy="1404575"/>
          </a:xfrm>
        </p:grpSpPr>
        <p:sp>
          <p:nvSpPr>
            <p:cNvPr id="169" name="Google Shape;169;p2"/>
            <p:cNvSpPr/>
            <p:nvPr/>
          </p:nvSpPr>
          <p:spPr>
            <a:xfrm>
              <a:off x="4763800" y="3747075"/>
              <a:ext cx="3573600" cy="13131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672300" y="3655600"/>
              <a:ext cx="3573600" cy="13131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672275" y="3655600"/>
              <a:ext cx="3573600" cy="297900"/>
            </a:xfrm>
            <a:prstGeom prst="rect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537050" y="3746950"/>
              <a:ext cx="595500" cy="115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591933" y="2269833"/>
            <a:ext cx="9008000" cy="2318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6504933" y="5454067"/>
            <a:ext cx="42144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59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18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13"/>
          <p:cNvGrpSpPr/>
          <p:nvPr/>
        </p:nvGrpSpPr>
        <p:grpSpPr>
          <a:xfrm>
            <a:off x="25351" y="-41863"/>
            <a:ext cx="12258333" cy="7010300"/>
            <a:chOff x="0" y="-24225"/>
            <a:chExt cx="9193750" cy="5257725"/>
          </a:xfrm>
        </p:grpSpPr>
        <p:sp>
          <p:nvSpPr>
            <p:cNvPr id="1731" name="Google Shape;1731;p1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758" name="Google Shape;1758;p1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759" name="Google Shape;1759;p1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1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1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1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1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1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1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1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1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86" name="Google Shape;1786;p13"/>
          <p:cNvGrpSpPr/>
          <p:nvPr/>
        </p:nvGrpSpPr>
        <p:grpSpPr>
          <a:xfrm>
            <a:off x="9714710" y="-1533897"/>
            <a:ext cx="2871985" cy="5753297"/>
            <a:chOff x="4607800" y="1290325"/>
            <a:chExt cx="523550" cy="1048800"/>
          </a:xfrm>
        </p:grpSpPr>
        <p:sp>
          <p:nvSpPr>
            <p:cNvPr id="1787" name="Google Shape;1787;p1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3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3" name="Google Shape;1933;p13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4" name="Google Shape;1934;p13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5" name="Google Shape;1935;p13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6" name="Google Shape;1936;p13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7" name="Google Shape;1937;p13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8" name="Google Shape;1938;p13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3"/>
          <p:cNvSpPr txBox="1">
            <a:spLocks noGrp="1"/>
          </p:cNvSpPr>
          <p:nvPr>
            <p:ph type="title" idx="2" hasCustomPrompt="1"/>
          </p:nvPr>
        </p:nvSpPr>
        <p:spPr>
          <a:xfrm>
            <a:off x="1207567" y="1949333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0" name="Google Shape;1940;p13"/>
          <p:cNvSpPr txBox="1">
            <a:spLocks noGrp="1"/>
          </p:cNvSpPr>
          <p:nvPr>
            <p:ph type="subTitle" idx="1"/>
          </p:nvPr>
        </p:nvSpPr>
        <p:spPr>
          <a:xfrm>
            <a:off x="2566567" y="2769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13"/>
          <p:cNvSpPr txBox="1">
            <a:spLocks noGrp="1"/>
          </p:cNvSpPr>
          <p:nvPr>
            <p:ph type="subTitle" idx="3"/>
          </p:nvPr>
        </p:nvSpPr>
        <p:spPr>
          <a:xfrm>
            <a:off x="2566567" y="2118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2" name="Google Shape;1942;p13"/>
          <p:cNvSpPr txBox="1">
            <a:spLocks noGrp="1"/>
          </p:cNvSpPr>
          <p:nvPr>
            <p:ph type="title" idx="4" hasCustomPrompt="1"/>
          </p:nvPr>
        </p:nvSpPr>
        <p:spPr>
          <a:xfrm>
            <a:off x="6439067" y="1949333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3" name="Google Shape;1943;p13"/>
          <p:cNvSpPr txBox="1">
            <a:spLocks noGrp="1"/>
          </p:cNvSpPr>
          <p:nvPr>
            <p:ph type="subTitle" idx="5"/>
          </p:nvPr>
        </p:nvSpPr>
        <p:spPr>
          <a:xfrm>
            <a:off x="7798033" y="2769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13"/>
          <p:cNvSpPr txBox="1">
            <a:spLocks noGrp="1"/>
          </p:cNvSpPr>
          <p:nvPr>
            <p:ph type="subTitle" idx="6"/>
          </p:nvPr>
        </p:nvSpPr>
        <p:spPr>
          <a:xfrm>
            <a:off x="7798033" y="2118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5" name="Google Shape;1945;p13"/>
          <p:cNvSpPr txBox="1">
            <a:spLocks noGrp="1"/>
          </p:cNvSpPr>
          <p:nvPr>
            <p:ph type="title" idx="7" hasCustomPrompt="1"/>
          </p:nvPr>
        </p:nvSpPr>
        <p:spPr>
          <a:xfrm>
            <a:off x="1207567" y="4053267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6" name="Google Shape;1946;p13"/>
          <p:cNvSpPr txBox="1">
            <a:spLocks noGrp="1"/>
          </p:cNvSpPr>
          <p:nvPr>
            <p:ph type="subTitle" idx="8"/>
          </p:nvPr>
        </p:nvSpPr>
        <p:spPr>
          <a:xfrm>
            <a:off x="2566567" y="4873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13"/>
          <p:cNvSpPr txBox="1">
            <a:spLocks noGrp="1"/>
          </p:cNvSpPr>
          <p:nvPr>
            <p:ph type="subTitle" idx="9"/>
          </p:nvPr>
        </p:nvSpPr>
        <p:spPr>
          <a:xfrm>
            <a:off x="2566567" y="4222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8" name="Google Shape;194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39067" y="4053267"/>
            <a:ext cx="1264000" cy="10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49" name="Google Shape;1949;p13"/>
          <p:cNvSpPr txBox="1">
            <a:spLocks noGrp="1"/>
          </p:cNvSpPr>
          <p:nvPr>
            <p:ph type="subTitle" idx="14"/>
          </p:nvPr>
        </p:nvSpPr>
        <p:spPr>
          <a:xfrm>
            <a:off x="7798033" y="4873167"/>
            <a:ext cx="3186400" cy="11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13"/>
          <p:cNvSpPr txBox="1">
            <a:spLocks noGrp="1"/>
          </p:cNvSpPr>
          <p:nvPr>
            <p:ph type="subTitle" idx="15"/>
          </p:nvPr>
        </p:nvSpPr>
        <p:spPr>
          <a:xfrm>
            <a:off x="7798033" y="4222800"/>
            <a:ext cx="3186400" cy="699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solidFill>
          <a:schemeClr val="lt2"/>
        </a:solidFill>
        <a:effectLst/>
      </p:bgPr>
    </p:bg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1952;p14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953" name="Google Shape;1953;p1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980" name="Google Shape;1980;p1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981" name="Google Shape;1981;p1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2" name="Google Shape;1982;p1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3" name="Google Shape;1983;p1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1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5" name="Google Shape;1985;p1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6" name="Google Shape;1986;p1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7" name="Google Shape;1987;p1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08" name="Google Shape;2008;p14"/>
          <p:cNvGrpSpPr/>
          <p:nvPr/>
        </p:nvGrpSpPr>
        <p:grpSpPr>
          <a:xfrm>
            <a:off x="10420899" y="-416413"/>
            <a:ext cx="2514004" cy="2379055"/>
            <a:chOff x="2334550" y="3821100"/>
            <a:chExt cx="1037815" cy="982106"/>
          </a:xfrm>
        </p:grpSpPr>
        <p:sp>
          <p:nvSpPr>
            <p:cNvPr id="2009" name="Google Shape;2009;p14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17" name="Google Shape;2017;p14"/>
          <p:cNvSpPr/>
          <p:nvPr userDrawn="1"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4"/>
          <p:cNvSpPr/>
          <p:nvPr userDrawn="1"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/>
          <p:nvPr userDrawn="1"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05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2"/>
        </a:solidFill>
        <a:effectLst/>
      </p:bgPr>
    </p:bg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15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032" name="Google Shape;2032;p15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5" name="Google Shape;2055;p15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6" name="Google Shape;2056;p15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59" name="Google Shape;2059;p15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60" name="Google Shape;2060;p15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1" name="Google Shape;2071;p15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2" name="Google Shape;2072;p15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3" name="Google Shape;2073;p15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4" name="Google Shape;2074;p15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5" name="Google Shape;2075;p15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6" name="Google Shape;2076;p15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7" name="Google Shape;2077;p15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8" name="Google Shape;2078;p15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9" name="Google Shape;2079;p15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0" name="Google Shape;2080;p15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1" name="Google Shape;2081;p15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15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3" name="Google Shape;2083;p15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4" name="Google Shape;2084;p15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5" name="Google Shape;2085;p15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6" name="Google Shape;2086;p15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87" name="Google Shape;2087;p15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2088" name="Google Shape;2088;p15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3" name="Google Shape;2233;p15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5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5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5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5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9" name="Google Shape;2239;p15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0" name="Google Shape;2240;p15"/>
          <p:cNvSpPr txBox="1">
            <a:spLocks noGrp="1"/>
          </p:cNvSpPr>
          <p:nvPr>
            <p:ph type="subTitle" idx="1"/>
          </p:nvPr>
        </p:nvSpPr>
        <p:spPr>
          <a:xfrm>
            <a:off x="1199601" y="5026000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1" name="Google Shape;2241;p15"/>
          <p:cNvSpPr txBox="1">
            <a:spLocks noGrp="1"/>
          </p:cNvSpPr>
          <p:nvPr>
            <p:ph type="subTitle" idx="2"/>
          </p:nvPr>
        </p:nvSpPr>
        <p:spPr>
          <a:xfrm>
            <a:off x="1199613" y="4417967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2" name="Google Shape;2242;p15"/>
          <p:cNvSpPr txBox="1">
            <a:spLocks noGrp="1"/>
          </p:cNvSpPr>
          <p:nvPr>
            <p:ph type="subTitle" idx="3"/>
          </p:nvPr>
        </p:nvSpPr>
        <p:spPr>
          <a:xfrm>
            <a:off x="7677200" y="5026000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3" name="Google Shape;2243;p15"/>
          <p:cNvSpPr txBox="1">
            <a:spLocks noGrp="1"/>
          </p:cNvSpPr>
          <p:nvPr>
            <p:ph type="subTitle" idx="4"/>
          </p:nvPr>
        </p:nvSpPr>
        <p:spPr>
          <a:xfrm>
            <a:off x="7677212" y="4417967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4" name="Google Shape;2244;p15"/>
          <p:cNvSpPr txBox="1">
            <a:spLocks noGrp="1"/>
          </p:cNvSpPr>
          <p:nvPr>
            <p:ph type="subTitle" idx="5"/>
          </p:nvPr>
        </p:nvSpPr>
        <p:spPr>
          <a:xfrm>
            <a:off x="1199601" y="2990833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5" name="Google Shape;2245;p15"/>
          <p:cNvSpPr txBox="1">
            <a:spLocks noGrp="1"/>
          </p:cNvSpPr>
          <p:nvPr>
            <p:ph type="subTitle" idx="6"/>
          </p:nvPr>
        </p:nvSpPr>
        <p:spPr>
          <a:xfrm>
            <a:off x="1199613" y="2382800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246" name="Google Shape;2246;p15"/>
          <p:cNvSpPr txBox="1">
            <a:spLocks noGrp="1"/>
          </p:cNvSpPr>
          <p:nvPr>
            <p:ph type="subTitle" idx="7"/>
          </p:nvPr>
        </p:nvSpPr>
        <p:spPr>
          <a:xfrm>
            <a:off x="7677200" y="2990833"/>
            <a:ext cx="33152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7" name="Google Shape;2247;p15"/>
          <p:cNvSpPr txBox="1">
            <a:spLocks noGrp="1"/>
          </p:cNvSpPr>
          <p:nvPr>
            <p:ph type="subTitle" idx="8"/>
          </p:nvPr>
        </p:nvSpPr>
        <p:spPr>
          <a:xfrm>
            <a:off x="7677212" y="2382800"/>
            <a:ext cx="331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93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Title and six columns">
    <p:bg>
      <p:bgPr>
        <a:solidFill>
          <a:schemeClr val="accent2"/>
        </a:solidFill>
        <a:effectLst/>
      </p:bgPr>
    </p:bg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9" name="Google Shape;2249;p16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250" name="Google Shape;2250;p16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277" name="Google Shape;2277;p16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278" name="Google Shape;2278;p16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6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6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6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6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6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6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6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6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6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6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6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6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6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6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6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6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6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6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6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6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6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6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6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6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6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6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05" name="Google Shape;2305;p16"/>
          <p:cNvGrpSpPr/>
          <p:nvPr/>
        </p:nvGrpSpPr>
        <p:grpSpPr>
          <a:xfrm>
            <a:off x="88201" y="4519762"/>
            <a:ext cx="2074780" cy="2273025"/>
            <a:chOff x="66150" y="67346"/>
            <a:chExt cx="1556085" cy="1704769"/>
          </a:xfrm>
        </p:grpSpPr>
        <p:sp>
          <p:nvSpPr>
            <p:cNvPr id="2306" name="Google Shape;2306;p16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0" name="Google Shape;2310;p16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1" name="Google Shape;2311;p16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2" name="Google Shape;2312;p16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3" name="Google Shape;2313;p16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4" name="Google Shape;2314;p16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5" name="Google Shape;2315;p16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6" name="Google Shape;2316;p16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8" name="Google Shape;2318;p16"/>
          <p:cNvSpPr txBox="1">
            <a:spLocks noGrp="1"/>
          </p:cNvSpPr>
          <p:nvPr>
            <p:ph type="subTitle" idx="2"/>
          </p:nvPr>
        </p:nvSpPr>
        <p:spPr>
          <a:xfrm>
            <a:off x="9600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19" name="Google Shape;2319;p16"/>
          <p:cNvSpPr txBox="1">
            <a:spLocks noGrp="1"/>
          </p:cNvSpPr>
          <p:nvPr>
            <p:ph type="subTitle" idx="3"/>
          </p:nvPr>
        </p:nvSpPr>
        <p:spPr>
          <a:xfrm>
            <a:off x="4583507" y="5433600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0" name="Google Shape;2320;p16"/>
          <p:cNvSpPr txBox="1">
            <a:spLocks noGrp="1"/>
          </p:cNvSpPr>
          <p:nvPr>
            <p:ph type="subTitle" idx="4"/>
          </p:nvPr>
        </p:nvSpPr>
        <p:spPr>
          <a:xfrm>
            <a:off x="45835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1" name="Google Shape;2321;p16"/>
          <p:cNvSpPr txBox="1">
            <a:spLocks noGrp="1"/>
          </p:cNvSpPr>
          <p:nvPr>
            <p:ph type="subTitle" idx="5"/>
          </p:nvPr>
        </p:nvSpPr>
        <p:spPr>
          <a:xfrm>
            <a:off x="8207007" y="5433600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2" name="Google Shape;2322;p16"/>
          <p:cNvSpPr txBox="1">
            <a:spLocks noGrp="1"/>
          </p:cNvSpPr>
          <p:nvPr>
            <p:ph type="subTitle" idx="6"/>
          </p:nvPr>
        </p:nvSpPr>
        <p:spPr>
          <a:xfrm>
            <a:off x="8207007" y="49093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3" name="Google Shape;2323;p16"/>
          <p:cNvSpPr txBox="1">
            <a:spLocks noGrp="1"/>
          </p:cNvSpPr>
          <p:nvPr>
            <p:ph type="subTitle" idx="7"/>
          </p:nvPr>
        </p:nvSpPr>
        <p:spPr>
          <a:xfrm>
            <a:off x="9600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4" name="Google Shape;2324;p16"/>
          <p:cNvSpPr txBox="1">
            <a:spLocks noGrp="1"/>
          </p:cNvSpPr>
          <p:nvPr>
            <p:ph type="subTitle" idx="8"/>
          </p:nvPr>
        </p:nvSpPr>
        <p:spPr>
          <a:xfrm>
            <a:off x="9600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5" name="Google Shape;2325;p16"/>
          <p:cNvSpPr txBox="1">
            <a:spLocks noGrp="1"/>
          </p:cNvSpPr>
          <p:nvPr>
            <p:ph type="subTitle" idx="9"/>
          </p:nvPr>
        </p:nvSpPr>
        <p:spPr>
          <a:xfrm>
            <a:off x="45835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6" name="Google Shape;2326;p16"/>
          <p:cNvSpPr txBox="1">
            <a:spLocks noGrp="1"/>
          </p:cNvSpPr>
          <p:nvPr>
            <p:ph type="subTitle" idx="13"/>
          </p:nvPr>
        </p:nvSpPr>
        <p:spPr>
          <a:xfrm>
            <a:off x="45835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327" name="Google Shape;2327;p16"/>
          <p:cNvSpPr txBox="1">
            <a:spLocks noGrp="1"/>
          </p:cNvSpPr>
          <p:nvPr>
            <p:ph type="subTitle" idx="14"/>
          </p:nvPr>
        </p:nvSpPr>
        <p:spPr>
          <a:xfrm>
            <a:off x="8207007" y="3228433"/>
            <a:ext cx="3016400" cy="8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p16"/>
          <p:cNvSpPr txBox="1">
            <a:spLocks noGrp="1"/>
          </p:cNvSpPr>
          <p:nvPr>
            <p:ph type="subTitle" idx="15"/>
          </p:nvPr>
        </p:nvSpPr>
        <p:spPr>
          <a:xfrm>
            <a:off x="8207007" y="2704200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96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2"/>
        </a:solidFill>
        <a:effectLst/>
      </p:bgPr>
    </p:bg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17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331" name="Google Shape;2331;p17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2" name="Google Shape;2332;p17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3" name="Google Shape;2333;p17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4" name="Google Shape;2334;p17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5" name="Google Shape;2335;p17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6" name="Google Shape;2336;p17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7" name="Google Shape;2337;p17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8" name="Google Shape;2338;p17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39" name="Google Shape;2339;p17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0" name="Google Shape;2340;p17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1" name="Google Shape;2341;p17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2" name="Google Shape;2342;p17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3" name="Google Shape;2343;p17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4" name="Google Shape;2344;p17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5" name="Google Shape;2345;p17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6" name="Google Shape;2346;p17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6" name="Google Shape;2356;p17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57" name="Google Shape;2357;p17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358" name="Google Shape;2358;p17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359" name="Google Shape;2359;p17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2" name="Google Shape;2362;p17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3" name="Google Shape;2363;p17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4" name="Google Shape;2364;p17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5" name="Google Shape;2365;p17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6" name="Google Shape;2366;p17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7" name="Google Shape;2367;p17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8" name="Google Shape;2368;p17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9" name="Google Shape;2369;p17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0" name="Google Shape;2370;p17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1" name="Google Shape;2371;p17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2" name="Google Shape;2372;p17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3" name="Google Shape;2373;p17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4" name="Google Shape;2374;p17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5" name="Google Shape;2375;p17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6" name="Google Shape;2376;p17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7" name="Google Shape;2377;p17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8" name="Google Shape;2378;p17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9" name="Google Shape;2379;p17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0" name="Google Shape;2380;p17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1" name="Google Shape;2381;p17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2" name="Google Shape;2382;p17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3" name="Google Shape;2383;p17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4" name="Google Shape;2384;p17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5" name="Google Shape;2385;p17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86" name="Google Shape;2386;p17"/>
          <p:cNvGrpSpPr/>
          <p:nvPr/>
        </p:nvGrpSpPr>
        <p:grpSpPr>
          <a:xfrm>
            <a:off x="9714710" y="-1533897"/>
            <a:ext cx="2871985" cy="5753297"/>
            <a:chOff x="4607800" y="1290325"/>
            <a:chExt cx="523550" cy="1048800"/>
          </a:xfrm>
        </p:grpSpPr>
        <p:sp>
          <p:nvSpPr>
            <p:cNvPr id="2387" name="Google Shape;2387;p17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7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7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7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7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7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7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7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7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17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7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7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7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7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7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7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7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7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7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7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7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7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7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7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7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7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7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7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7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7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17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17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7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7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7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7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7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7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7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7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7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7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17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17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7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7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7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7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7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7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7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7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7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7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7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7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7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7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7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17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17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7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7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7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7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7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7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7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7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7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7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7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7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17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17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7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7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7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7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7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7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7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7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7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7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7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7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7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7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7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7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7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17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17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7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32" name="Google Shape;2532;p17"/>
          <p:cNvGrpSpPr/>
          <p:nvPr/>
        </p:nvGrpSpPr>
        <p:grpSpPr>
          <a:xfrm>
            <a:off x="-960634" y="4501387"/>
            <a:ext cx="2514004" cy="2379055"/>
            <a:chOff x="2334550" y="3821100"/>
            <a:chExt cx="1037815" cy="982106"/>
          </a:xfrm>
        </p:grpSpPr>
        <p:sp>
          <p:nvSpPr>
            <p:cNvPr id="2533" name="Google Shape;2533;p1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1" name="Google Shape;2541;p17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17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17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17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17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17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17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48" name="Google Shape;2548;p17"/>
          <p:cNvSpPr txBox="1">
            <a:spLocks noGrp="1"/>
          </p:cNvSpPr>
          <p:nvPr>
            <p:ph type="subTitle" idx="1"/>
          </p:nvPr>
        </p:nvSpPr>
        <p:spPr>
          <a:xfrm>
            <a:off x="9600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17"/>
          <p:cNvSpPr txBox="1">
            <a:spLocks noGrp="1"/>
          </p:cNvSpPr>
          <p:nvPr>
            <p:ph type="subTitle" idx="2"/>
          </p:nvPr>
        </p:nvSpPr>
        <p:spPr>
          <a:xfrm>
            <a:off x="9600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0" name="Google Shape;2550;p17"/>
          <p:cNvSpPr txBox="1">
            <a:spLocks noGrp="1"/>
          </p:cNvSpPr>
          <p:nvPr>
            <p:ph type="subTitle" idx="3"/>
          </p:nvPr>
        </p:nvSpPr>
        <p:spPr>
          <a:xfrm>
            <a:off x="45835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1" name="Google Shape;2551;p17"/>
          <p:cNvSpPr txBox="1">
            <a:spLocks noGrp="1"/>
          </p:cNvSpPr>
          <p:nvPr>
            <p:ph type="subTitle" idx="4"/>
          </p:nvPr>
        </p:nvSpPr>
        <p:spPr>
          <a:xfrm>
            <a:off x="45835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2" name="Google Shape;2552;p17"/>
          <p:cNvSpPr txBox="1">
            <a:spLocks noGrp="1"/>
          </p:cNvSpPr>
          <p:nvPr>
            <p:ph type="subTitle" idx="5"/>
          </p:nvPr>
        </p:nvSpPr>
        <p:spPr>
          <a:xfrm>
            <a:off x="8207000" y="4501400"/>
            <a:ext cx="30164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3" name="Google Shape;2553;p17"/>
          <p:cNvSpPr txBox="1">
            <a:spLocks noGrp="1"/>
          </p:cNvSpPr>
          <p:nvPr>
            <p:ph type="subTitle" idx="6"/>
          </p:nvPr>
        </p:nvSpPr>
        <p:spPr>
          <a:xfrm>
            <a:off x="8207012" y="3690167"/>
            <a:ext cx="30164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554" name="Google Shape;2554;p17"/>
          <p:cNvSpPr txBox="1">
            <a:spLocks noGrp="1"/>
          </p:cNvSpPr>
          <p:nvPr>
            <p:ph type="title" idx="7" hasCustomPrompt="1"/>
          </p:nvPr>
        </p:nvSpPr>
        <p:spPr>
          <a:xfrm>
            <a:off x="14366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55" name="Google Shape;2555;p17"/>
          <p:cNvSpPr txBox="1">
            <a:spLocks noGrp="1"/>
          </p:cNvSpPr>
          <p:nvPr>
            <p:ph type="title" idx="8" hasCustomPrompt="1"/>
          </p:nvPr>
        </p:nvSpPr>
        <p:spPr>
          <a:xfrm>
            <a:off x="50601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56" name="Google Shape;2556;p17"/>
          <p:cNvSpPr txBox="1">
            <a:spLocks noGrp="1"/>
          </p:cNvSpPr>
          <p:nvPr>
            <p:ph type="title" idx="9" hasCustomPrompt="1"/>
          </p:nvPr>
        </p:nvSpPr>
        <p:spPr>
          <a:xfrm>
            <a:off x="8683600" y="2150933"/>
            <a:ext cx="2063200" cy="1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5792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accent2"/>
        </a:solidFill>
        <a:effectLst/>
      </p:bgPr>
    </p:bg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7" name="Google Shape;2777;p19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778" name="Google Shape;2778;p19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79" name="Google Shape;2779;p19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0" name="Google Shape;2780;p19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1" name="Google Shape;2781;p19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2" name="Google Shape;2782;p19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3" name="Google Shape;2783;p19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4" name="Google Shape;2784;p19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5" name="Google Shape;2785;p19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6" name="Google Shape;2786;p19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7" name="Google Shape;2787;p19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8" name="Google Shape;2788;p19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89" name="Google Shape;2789;p19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0" name="Google Shape;2790;p19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1" name="Google Shape;2791;p19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2" name="Google Shape;2792;p19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3" name="Google Shape;2793;p19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4" name="Google Shape;2794;p19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5" name="Google Shape;2795;p19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6" name="Google Shape;2796;p19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7" name="Google Shape;2797;p19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8" name="Google Shape;2798;p19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99" name="Google Shape;2799;p19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0" name="Google Shape;2800;p19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1" name="Google Shape;2801;p19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2" name="Google Shape;2802;p19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3" name="Google Shape;2803;p19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04" name="Google Shape;2804;p19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805" name="Google Shape;2805;p19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806" name="Google Shape;2806;p19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7" name="Google Shape;2807;p19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8" name="Google Shape;2808;p19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9" name="Google Shape;2809;p19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0" name="Google Shape;2810;p19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1" name="Google Shape;2811;p19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2" name="Google Shape;2812;p19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3" name="Google Shape;2813;p19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4" name="Google Shape;2814;p19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5" name="Google Shape;2815;p19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6" name="Google Shape;2816;p19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7" name="Google Shape;2817;p19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8" name="Google Shape;2818;p19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9" name="Google Shape;2819;p19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0" name="Google Shape;2820;p19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1" name="Google Shape;2821;p19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2" name="Google Shape;2822;p19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3" name="Google Shape;2823;p19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4" name="Google Shape;2824;p19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5" name="Google Shape;2825;p19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6" name="Google Shape;2826;p19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7" name="Google Shape;2827;p19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8" name="Google Shape;2828;p19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9" name="Google Shape;2829;p19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0" name="Google Shape;2830;p19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1" name="Google Shape;2831;p19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2" name="Google Shape;2832;p19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33" name="Google Shape;2833;p19"/>
          <p:cNvSpPr/>
          <p:nvPr/>
        </p:nvSpPr>
        <p:spPr>
          <a:xfrm>
            <a:off x="10605094" y="5044017"/>
            <a:ext cx="306813" cy="27532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4" name="Google Shape;2834;p19"/>
          <p:cNvSpPr/>
          <p:nvPr/>
        </p:nvSpPr>
        <p:spPr>
          <a:xfrm>
            <a:off x="10596858" y="5036384"/>
            <a:ext cx="322197" cy="290099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5" name="Google Shape;2835;p19"/>
          <p:cNvSpPr/>
          <p:nvPr/>
        </p:nvSpPr>
        <p:spPr>
          <a:xfrm>
            <a:off x="10974772" y="5126987"/>
            <a:ext cx="291309" cy="295791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6" name="Google Shape;2836;p19"/>
          <p:cNvSpPr/>
          <p:nvPr/>
        </p:nvSpPr>
        <p:spPr>
          <a:xfrm>
            <a:off x="10966416" y="5119357"/>
            <a:ext cx="308025" cy="310569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7" name="Google Shape;2837;p19"/>
          <p:cNvSpPr/>
          <p:nvPr/>
        </p:nvSpPr>
        <p:spPr>
          <a:xfrm>
            <a:off x="11142291" y="4839433"/>
            <a:ext cx="269992" cy="287433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8" name="Google Shape;2838;p19"/>
          <p:cNvSpPr/>
          <p:nvPr/>
        </p:nvSpPr>
        <p:spPr>
          <a:xfrm>
            <a:off x="11139989" y="4831802"/>
            <a:ext cx="274715" cy="302089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9" name="Google Shape;2839;p19"/>
          <p:cNvSpPr/>
          <p:nvPr/>
        </p:nvSpPr>
        <p:spPr>
          <a:xfrm>
            <a:off x="11434689" y="5035416"/>
            <a:ext cx="301000" cy="27096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0" name="Google Shape;2840;p19"/>
          <p:cNvSpPr/>
          <p:nvPr/>
        </p:nvSpPr>
        <p:spPr>
          <a:xfrm>
            <a:off x="11426454" y="5027906"/>
            <a:ext cx="311537" cy="285617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1" name="Google Shape;2841;p19"/>
          <p:cNvSpPr/>
          <p:nvPr/>
        </p:nvSpPr>
        <p:spPr>
          <a:xfrm>
            <a:off x="11716552" y="4890306"/>
            <a:ext cx="299547" cy="200828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2" name="Google Shape;2842;p19"/>
          <p:cNvSpPr/>
          <p:nvPr/>
        </p:nvSpPr>
        <p:spPr>
          <a:xfrm>
            <a:off x="11714130" y="4882917"/>
            <a:ext cx="305481" cy="215363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3" name="Google Shape;2843;p19"/>
          <p:cNvSpPr/>
          <p:nvPr/>
        </p:nvSpPr>
        <p:spPr>
          <a:xfrm>
            <a:off x="11363469" y="5350224"/>
            <a:ext cx="164127" cy="373312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4" name="Google Shape;2844;p19"/>
          <p:cNvSpPr/>
          <p:nvPr/>
        </p:nvSpPr>
        <p:spPr>
          <a:xfrm>
            <a:off x="11355110" y="5342835"/>
            <a:ext cx="179631" cy="387848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5" name="Google Shape;2845;p19"/>
          <p:cNvSpPr/>
          <p:nvPr/>
        </p:nvSpPr>
        <p:spPr>
          <a:xfrm>
            <a:off x="10696666" y="5366939"/>
            <a:ext cx="292521" cy="284163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6" name="Google Shape;2846;p19"/>
          <p:cNvSpPr/>
          <p:nvPr/>
        </p:nvSpPr>
        <p:spPr>
          <a:xfrm>
            <a:off x="10688308" y="5359914"/>
            <a:ext cx="303301" cy="29821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7" name="Google Shape;2847;p19"/>
          <p:cNvSpPr/>
          <p:nvPr/>
        </p:nvSpPr>
        <p:spPr>
          <a:xfrm>
            <a:off x="10335344" y="5422900"/>
            <a:ext cx="268659" cy="27096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8" name="Google Shape;2848;p19"/>
          <p:cNvSpPr/>
          <p:nvPr/>
        </p:nvSpPr>
        <p:spPr>
          <a:xfrm>
            <a:off x="10326987" y="5415996"/>
            <a:ext cx="285375" cy="28501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19"/>
          <p:cNvSpPr/>
          <p:nvPr/>
        </p:nvSpPr>
        <p:spPr>
          <a:xfrm>
            <a:off x="10200893" y="5743402"/>
            <a:ext cx="249763" cy="28198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19"/>
          <p:cNvSpPr/>
          <p:nvPr/>
        </p:nvSpPr>
        <p:spPr>
          <a:xfrm>
            <a:off x="10197382" y="5736134"/>
            <a:ext cx="261633" cy="296397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19"/>
          <p:cNvSpPr/>
          <p:nvPr/>
        </p:nvSpPr>
        <p:spPr>
          <a:xfrm>
            <a:off x="10557491" y="5769686"/>
            <a:ext cx="266479" cy="316383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19"/>
          <p:cNvSpPr/>
          <p:nvPr/>
        </p:nvSpPr>
        <p:spPr>
          <a:xfrm>
            <a:off x="10549256" y="5762055"/>
            <a:ext cx="277017" cy="33116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19"/>
          <p:cNvSpPr/>
          <p:nvPr/>
        </p:nvSpPr>
        <p:spPr>
          <a:xfrm>
            <a:off x="10935527" y="5546569"/>
            <a:ext cx="294944" cy="330312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19"/>
          <p:cNvSpPr/>
          <p:nvPr/>
        </p:nvSpPr>
        <p:spPr>
          <a:xfrm>
            <a:off x="10927292" y="5539303"/>
            <a:ext cx="305481" cy="345816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19"/>
          <p:cNvSpPr/>
          <p:nvPr/>
        </p:nvSpPr>
        <p:spPr>
          <a:xfrm>
            <a:off x="11199341" y="5817046"/>
            <a:ext cx="264056" cy="293975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9"/>
          <p:cNvSpPr/>
          <p:nvPr/>
        </p:nvSpPr>
        <p:spPr>
          <a:xfrm>
            <a:off x="11191105" y="5810142"/>
            <a:ext cx="279439" cy="308025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9"/>
          <p:cNvSpPr/>
          <p:nvPr/>
        </p:nvSpPr>
        <p:spPr>
          <a:xfrm>
            <a:off x="11642786" y="5344047"/>
            <a:ext cx="262724" cy="270112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19"/>
          <p:cNvSpPr/>
          <p:nvPr/>
        </p:nvSpPr>
        <p:spPr>
          <a:xfrm>
            <a:off x="11634429" y="5337141"/>
            <a:ext cx="278228" cy="284163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9"/>
          <p:cNvSpPr/>
          <p:nvPr/>
        </p:nvSpPr>
        <p:spPr>
          <a:xfrm>
            <a:off x="11560783" y="5733468"/>
            <a:ext cx="282952" cy="255093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9"/>
          <p:cNvSpPr/>
          <p:nvPr/>
        </p:nvSpPr>
        <p:spPr>
          <a:xfrm>
            <a:off x="11558361" y="5726928"/>
            <a:ext cx="292521" cy="269992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9"/>
          <p:cNvSpPr/>
          <p:nvPr/>
        </p:nvSpPr>
        <p:spPr>
          <a:xfrm>
            <a:off x="11951901" y="5071875"/>
            <a:ext cx="303059" cy="271324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9"/>
          <p:cNvSpPr/>
          <p:nvPr/>
        </p:nvSpPr>
        <p:spPr>
          <a:xfrm>
            <a:off x="11949479" y="5064971"/>
            <a:ext cx="307904" cy="285253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9"/>
          <p:cNvSpPr/>
          <p:nvPr/>
        </p:nvSpPr>
        <p:spPr>
          <a:xfrm>
            <a:off x="12269132" y="5167202"/>
            <a:ext cx="256909" cy="26272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9"/>
          <p:cNvSpPr/>
          <p:nvPr/>
        </p:nvSpPr>
        <p:spPr>
          <a:xfrm>
            <a:off x="12260895" y="5159934"/>
            <a:ext cx="273504" cy="277137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9"/>
          <p:cNvSpPr/>
          <p:nvPr/>
        </p:nvSpPr>
        <p:spPr>
          <a:xfrm>
            <a:off x="11863842" y="5443734"/>
            <a:ext cx="246129" cy="261997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9"/>
          <p:cNvSpPr/>
          <p:nvPr/>
        </p:nvSpPr>
        <p:spPr>
          <a:xfrm>
            <a:off x="11861541" y="5436588"/>
            <a:ext cx="255577" cy="276289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9"/>
          <p:cNvSpPr/>
          <p:nvPr/>
        </p:nvSpPr>
        <p:spPr>
          <a:xfrm>
            <a:off x="12168233" y="5522829"/>
            <a:ext cx="203251" cy="331403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9"/>
          <p:cNvSpPr/>
          <p:nvPr/>
        </p:nvSpPr>
        <p:spPr>
          <a:xfrm>
            <a:off x="12161087" y="5515683"/>
            <a:ext cx="212820" cy="345696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9"/>
          <p:cNvSpPr/>
          <p:nvPr/>
        </p:nvSpPr>
        <p:spPr>
          <a:xfrm>
            <a:off x="12397525" y="5523799"/>
            <a:ext cx="313960" cy="227112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9"/>
          <p:cNvSpPr/>
          <p:nvPr/>
        </p:nvSpPr>
        <p:spPr>
          <a:xfrm>
            <a:off x="12389289" y="5516774"/>
            <a:ext cx="330555" cy="241284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9"/>
          <p:cNvSpPr/>
          <p:nvPr/>
        </p:nvSpPr>
        <p:spPr>
          <a:xfrm>
            <a:off x="11960138" y="5781314"/>
            <a:ext cx="284284" cy="341577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9"/>
          <p:cNvSpPr/>
          <p:nvPr/>
        </p:nvSpPr>
        <p:spPr>
          <a:xfrm>
            <a:off x="11951902" y="5774046"/>
            <a:ext cx="294823" cy="355991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9"/>
          <p:cNvSpPr/>
          <p:nvPr/>
        </p:nvSpPr>
        <p:spPr>
          <a:xfrm>
            <a:off x="12410609" y="5805176"/>
            <a:ext cx="318684" cy="270112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9"/>
          <p:cNvSpPr/>
          <p:nvPr/>
        </p:nvSpPr>
        <p:spPr>
          <a:xfrm>
            <a:off x="12408307" y="5798151"/>
            <a:ext cx="328132" cy="284284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9"/>
          <p:cNvSpPr/>
          <p:nvPr/>
        </p:nvSpPr>
        <p:spPr>
          <a:xfrm>
            <a:off x="11684333" y="6005640"/>
            <a:ext cx="268780" cy="239709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9"/>
          <p:cNvSpPr/>
          <p:nvPr/>
        </p:nvSpPr>
        <p:spPr>
          <a:xfrm>
            <a:off x="11677186" y="5998493"/>
            <a:ext cx="284284" cy="25400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9"/>
          <p:cNvSpPr/>
          <p:nvPr/>
        </p:nvSpPr>
        <p:spPr>
          <a:xfrm>
            <a:off x="12057644" y="6156079"/>
            <a:ext cx="225901" cy="316261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8" name="Google Shape;2878;p19"/>
          <p:cNvSpPr/>
          <p:nvPr/>
        </p:nvSpPr>
        <p:spPr>
          <a:xfrm>
            <a:off x="12055222" y="6148570"/>
            <a:ext cx="229535" cy="33091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9" name="Google Shape;2879;p19"/>
          <p:cNvSpPr/>
          <p:nvPr/>
        </p:nvSpPr>
        <p:spPr>
          <a:xfrm>
            <a:off x="12556808" y="6176792"/>
            <a:ext cx="296155" cy="275443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0" name="Google Shape;2880;p19"/>
          <p:cNvSpPr/>
          <p:nvPr/>
        </p:nvSpPr>
        <p:spPr>
          <a:xfrm>
            <a:off x="12548571" y="6169403"/>
            <a:ext cx="312628" cy="289856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1" name="Google Shape;2881;p19"/>
          <p:cNvSpPr/>
          <p:nvPr/>
        </p:nvSpPr>
        <p:spPr>
          <a:xfrm>
            <a:off x="10935528" y="6086432"/>
            <a:ext cx="311537" cy="332493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2" name="Google Shape;2882;p19"/>
          <p:cNvSpPr/>
          <p:nvPr/>
        </p:nvSpPr>
        <p:spPr>
          <a:xfrm>
            <a:off x="10933105" y="6079407"/>
            <a:ext cx="322319" cy="346664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3" name="Google Shape;2883;p19"/>
          <p:cNvSpPr/>
          <p:nvPr/>
        </p:nvSpPr>
        <p:spPr>
          <a:xfrm>
            <a:off x="10517156" y="6168314"/>
            <a:ext cx="282952" cy="30523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4" name="Google Shape;2884;p19"/>
          <p:cNvSpPr/>
          <p:nvPr/>
        </p:nvSpPr>
        <p:spPr>
          <a:xfrm>
            <a:off x="10508798" y="6161288"/>
            <a:ext cx="293732" cy="32050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5" name="Google Shape;2885;p19"/>
          <p:cNvSpPr/>
          <p:nvPr/>
        </p:nvSpPr>
        <p:spPr>
          <a:xfrm>
            <a:off x="10178364" y="6110416"/>
            <a:ext cx="234259" cy="263329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9"/>
          <p:cNvSpPr/>
          <p:nvPr/>
        </p:nvSpPr>
        <p:spPr>
          <a:xfrm>
            <a:off x="10170007" y="6103147"/>
            <a:ext cx="250975" cy="277744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7" name="Google Shape;2887;p19"/>
          <p:cNvSpPr/>
          <p:nvPr/>
        </p:nvSpPr>
        <p:spPr>
          <a:xfrm>
            <a:off x="10316328" y="6567789"/>
            <a:ext cx="324499" cy="21245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8" name="Google Shape;2888;p19"/>
          <p:cNvSpPr/>
          <p:nvPr/>
        </p:nvSpPr>
        <p:spPr>
          <a:xfrm>
            <a:off x="10313906" y="6560765"/>
            <a:ext cx="335279" cy="226628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9" name="Google Shape;2889;p19"/>
          <p:cNvSpPr/>
          <p:nvPr/>
        </p:nvSpPr>
        <p:spPr>
          <a:xfrm>
            <a:off x="10691941" y="6548289"/>
            <a:ext cx="420795" cy="171273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0" name="Google Shape;2890;p19"/>
          <p:cNvSpPr/>
          <p:nvPr/>
        </p:nvSpPr>
        <p:spPr>
          <a:xfrm>
            <a:off x="10684795" y="6540899"/>
            <a:ext cx="431575" cy="185808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1" name="Google Shape;2891;p19"/>
          <p:cNvSpPr/>
          <p:nvPr/>
        </p:nvSpPr>
        <p:spPr>
          <a:xfrm>
            <a:off x="11309930" y="6234449"/>
            <a:ext cx="110709" cy="355628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19"/>
          <p:cNvSpPr/>
          <p:nvPr/>
        </p:nvSpPr>
        <p:spPr>
          <a:xfrm>
            <a:off x="11302904" y="6227302"/>
            <a:ext cx="126093" cy="36992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19"/>
          <p:cNvSpPr/>
          <p:nvPr/>
        </p:nvSpPr>
        <p:spPr>
          <a:xfrm>
            <a:off x="11523961" y="6365507"/>
            <a:ext cx="338791" cy="384940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19"/>
          <p:cNvSpPr/>
          <p:nvPr/>
        </p:nvSpPr>
        <p:spPr>
          <a:xfrm>
            <a:off x="11521538" y="6357877"/>
            <a:ext cx="343636" cy="39971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19"/>
          <p:cNvSpPr/>
          <p:nvPr/>
        </p:nvSpPr>
        <p:spPr>
          <a:xfrm>
            <a:off x="11778327" y="6357029"/>
            <a:ext cx="304391" cy="294823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19"/>
          <p:cNvSpPr/>
          <p:nvPr/>
        </p:nvSpPr>
        <p:spPr>
          <a:xfrm>
            <a:off x="11769969" y="6350488"/>
            <a:ext cx="315172" cy="308509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19"/>
          <p:cNvSpPr/>
          <p:nvPr/>
        </p:nvSpPr>
        <p:spPr>
          <a:xfrm>
            <a:off x="12075451" y="6616846"/>
            <a:ext cx="510064" cy="159767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19"/>
          <p:cNvSpPr/>
          <p:nvPr/>
        </p:nvSpPr>
        <p:spPr>
          <a:xfrm>
            <a:off x="12067092" y="6609456"/>
            <a:ext cx="525448" cy="174301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19"/>
          <p:cNvSpPr/>
          <p:nvPr/>
        </p:nvSpPr>
        <p:spPr>
          <a:xfrm>
            <a:off x="12329817" y="6185635"/>
            <a:ext cx="107076" cy="392572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19"/>
          <p:cNvSpPr/>
          <p:nvPr/>
        </p:nvSpPr>
        <p:spPr>
          <a:xfrm>
            <a:off x="12323881" y="6178488"/>
            <a:ext cx="120157" cy="40686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19"/>
          <p:cNvSpPr/>
          <p:nvPr/>
        </p:nvSpPr>
        <p:spPr>
          <a:xfrm>
            <a:off x="12093256" y="6858494"/>
            <a:ext cx="351995" cy="151167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19"/>
          <p:cNvSpPr/>
          <p:nvPr/>
        </p:nvSpPr>
        <p:spPr>
          <a:xfrm>
            <a:off x="12085019" y="6851469"/>
            <a:ext cx="368588" cy="16521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19"/>
          <p:cNvSpPr/>
          <p:nvPr/>
        </p:nvSpPr>
        <p:spPr>
          <a:xfrm>
            <a:off x="11716552" y="6971504"/>
            <a:ext cx="97507" cy="405411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19"/>
          <p:cNvSpPr/>
          <p:nvPr/>
        </p:nvSpPr>
        <p:spPr>
          <a:xfrm>
            <a:off x="11709405" y="6964357"/>
            <a:ext cx="111800" cy="419704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19"/>
          <p:cNvSpPr/>
          <p:nvPr/>
        </p:nvSpPr>
        <p:spPr>
          <a:xfrm>
            <a:off x="12071816" y="7076279"/>
            <a:ext cx="239104" cy="20191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19"/>
          <p:cNvSpPr/>
          <p:nvPr/>
        </p:nvSpPr>
        <p:spPr>
          <a:xfrm>
            <a:off x="12064670" y="7068890"/>
            <a:ext cx="248673" cy="216453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19"/>
          <p:cNvSpPr/>
          <p:nvPr/>
        </p:nvSpPr>
        <p:spPr>
          <a:xfrm>
            <a:off x="11698625" y="6769466"/>
            <a:ext cx="294944" cy="153468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19"/>
          <p:cNvSpPr/>
          <p:nvPr/>
        </p:nvSpPr>
        <p:spPr>
          <a:xfrm>
            <a:off x="11690388" y="6762682"/>
            <a:ext cx="306693" cy="167276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19"/>
          <p:cNvSpPr/>
          <p:nvPr/>
        </p:nvSpPr>
        <p:spPr>
          <a:xfrm>
            <a:off x="11350386" y="6652094"/>
            <a:ext cx="162916" cy="368225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19"/>
          <p:cNvSpPr/>
          <p:nvPr/>
        </p:nvSpPr>
        <p:spPr>
          <a:xfrm>
            <a:off x="11342029" y="6644947"/>
            <a:ext cx="178420" cy="38251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19"/>
          <p:cNvSpPr/>
          <p:nvPr/>
        </p:nvSpPr>
        <p:spPr>
          <a:xfrm>
            <a:off x="10925958" y="6829423"/>
            <a:ext cx="290220" cy="29663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19"/>
          <p:cNvSpPr/>
          <p:nvPr/>
        </p:nvSpPr>
        <p:spPr>
          <a:xfrm>
            <a:off x="10923657" y="6821671"/>
            <a:ext cx="294823" cy="311537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19"/>
          <p:cNvSpPr/>
          <p:nvPr/>
        </p:nvSpPr>
        <p:spPr>
          <a:xfrm>
            <a:off x="10568271" y="6885747"/>
            <a:ext cx="250853" cy="270112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19"/>
          <p:cNvSpPr/>
          <p:nvPr/>
        </p:nvSpPr>
        <p:spPr>
          <a:xfrm>
            <a:off x="10565848" y="6878479"/>
            <a:ext cx="255699" cy="284527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19"/>
          <p:cNvSpPr/>
          <p:nvPr/>
        </p:nvSpPr>
        <p:spPr>
          <a:xfrm>
            <a:off x="10328198" y="6870484"/>
            <a:ext cx="288887" cy="102352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19"/>
          <p:cNvSpPr/>
          <p:nvPr/>
        </p:nvSpPr>
        <p:spPr>
          <a:xfrm>
            <a:off x="10321053" y="6863338"/>
            <a:ext cx="303180" cy="116645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19"/>
          <p:cNvSpPr/>
          <p:nvPr/>
        </p:nvSpPr>
        <p:spPr>
          <a:xfrm>
            <a:off x="10725129" y="7169547"/>
            <a:ext cx="354416" cy="121853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19"/>
          <p:cNvSpPr/>
          <p:nvPr/>
        </p:nvSpPr>
        <p:spPr>
          <a:xfrm>
            <a:off x="10718104" y="7162278"/>
            <a:ext cx="367256" cy="136147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19"/>
          <p:cNvSpPr/>
          <p:nvPr/>
        </p:nvSpPr>
        <p:spPr>
          <a:xfrm>
            <a:off x="11150770" y="7296729"/>
            <a:ext cx="322076" cy="25376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19"/>
          <p:cNvSpPr/>
          <p:nvPr/>
        </p:nvSpPr>
        <p:spPr>
          <a:xfrm>
            <a:off x="11148348" y="7289340"/>
            <a:ext cx="326921" cy="268296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19"/>
          <p:cNvSpPr/>
          <p:nvPr/>
        </p:nvSpPr>
        <p:spPr>
          <a:xfrm>
            <a:off x="11309930" y="7056899"/>
            <a:ext cx="312749" cy="274836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2" name="Google Shape;2922;p19"/>
          <p:cNvSpPr/>
          <p:nvPr/>
        </p:nvSpPr>
        <p:spPr>
          <a:xfrm>
            <a:off x="10935527" y="6778369"/>
            <a:ext cx="329464" cy="289129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3" name="Google Shape;2923;p19"/>
          <p:cNvSpPr/>
          <p:nvPr/>
        </p:nvSpPr>
        <p:spPr>
          <a:xfrm>
            <a:off x="11687966" y="7304965"/>
            <a:ext cx="383972" cy="189563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4" name="Google Shape;2924;p19"/>
          <p:cNvSpPr/>
          <p:nvPr/>
        </p:nvSpPr>
        <p:spPr>
          <a:xfrm>
            <a:off x="11679608" y="7297819"/>
            <a:ext cx="395963" cy="203856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5" name="Google Shape;2925;p19"/>
          <p:cNvSpPr/>
          <p:nvPr/>
        </p:nvSpPr>
        <p:spPr>
          <a:xfrm>
            <a:off x="12472503" y="6584990"/>
            <a:ext cx="288887" cy="324740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6" name="Google Shape;2926;p19"/>
          <p:cNvSpPr/>
          <p:nvPr/>
        </p:nvSpPr>
        <p:spPr>
          <a:xfrm>
            <a:off x="12470082" y="6577964"/>
            <a:ext cx="292521" cy="338912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8" name="Google Shape;2928;p19"/>
          <p:cNvSpPr/>
          <p:nvPr/>
        </p:nvSpPr>
        <p:spPr>
          <a:xfrm>
            <a:off x="174173" y="162903"/>
            <a:ext cx="11844347" cy="654830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9" name="Google Shape;2929;p19"/>
          <p:cNvSpPr/>
          <p:nvPr/>
        </p:nvSpPr>
        <p:spPr>
          <a:xfrm>
            <a:off x="173084" y="184761"/>
            <a:ext cx="11843016" cy="50320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0" name="Google Shape;2930;p19"/>
          <p:cNvSpPr/>
          <p:nvPr/>
        </p:nvSpPr>
        <p:spPr>
          <a:xfrm>
            <a:off x="326313" y="368636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1" name="Google Shape;2931;p19"/>
          <p:cNvSpPr/>
          <p:nvPr/>
        </p:nvSpPr>
        <p:spPr>
          <a:xfrm>
            <a:off x="606013" y="368636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2" name="Google Shape;2932;p19"/>
          <p:cNvSpPr/>
          <p:nvPr/>
        </p:nvSpPr>
        <p:spPr>
          <a:xfrm>
            <a:off x="885713" y="368636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1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5" name="Google Shape;2935;p20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2936" name="Google Shape;2936;p20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7" name="Google Shape;2937;p20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8" name="Google Shape;2938;p20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39" name="Google Shape;2939;p20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0" name="Google Shape;2940;p20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1" name="Google Shape;2941;p20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2" name="Google Shape;2942;p20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3" name="Google Shape;2943;p20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4" name="Google Shape;2944;p20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5" name="Google Shape;2945;p20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6" name="Google Shape;2946;p20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7" name="Google Shape;2947;p20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8" name="Google Shape;2948;p20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49" name="Google Shape;2949;p20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0" name="Google Shape;2950;p20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1" name="Google Shape;2951;p20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2" name="Google Shape;2952;p20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3" name="Google Shape;2953;p20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4" name="Google Shape;2954;p20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5" name="Google Shape;2955;p20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6" name="Google Shape;2956;p20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7" name="Google Shape;2957;p20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8" name="Google Shape;2958;p20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59" name="Google Shape;2959;p20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0" name="Google Shape;2960;p20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1" name="Google Shape;2961;p20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62" name="Google Shape;2962;p20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963" name="Google Shape;2963;p20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964" name="Google Shape;2964;p20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5" name="Google Shape;2965;p20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6" name="Google Shape;2966;p20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7" name="Google Shape;2967;p20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8" name="Google Shape;2968;p20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9" name="Google Shape;2969;p20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0" name="Google Shape;2970;p20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1" name="Google Shape;2971;p20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2" name="Google Shape;2972;p20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3" name="Google Shape;2973;p20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4" name="Google Shape;2974;p20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5" name="Google Shape;2975;p20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6" name="Google Shape;2976;p20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7" name="Google Shape;2977;p20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8" name="Google Shape;2978;p20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9" name="Google Shape;2979;p20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0" name="Google Shape;2980;p20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1" name="Google Shape;2981;p20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2" name="Google Shape;2982;p20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3" name="Google Shape;2983;p20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4" name="Google Shape;2984;p20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5" name="Google Shape;2985;p20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6" name="Google Shape;2986;p20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7" name="Google Shape;2987;p20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8" name="Google Shape;2988;p20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9" name="Google Shape;2989;p20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0" name="Google Shape;2990;p20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91" name="Google Shape;2991;p20"/>
          <p:cNvGrpSpPr/>
          <p:nvPr/>
        </p:nvGrpSpPr>
        <p:grpSpPr>
          <a:xfrm flipH="1">
            <a:off x="-776223" y="5101954"/>
            <a:ext cx="2514004" cy="2379055"/>
            <a:chOff x="2334550" y="3821100"/>
            <a:chExt cx="1037815" cy="982106"/>
          </a:xfrm>
        </p:grpSpPr>
        <p:sp>
          <p:nvSpPr>
            <p:cNvPr id="2992" name="Google Shape;2992;p20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0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0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0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00" name="Google Shape;3000;p20"/>
          <p:cNvGrpSpPr/>
          <p:nvPr/>
        </p:nvGrpSpPr>
        <p:grpSpPr>
          <a:xfrm flipH="1">
            <a:off x="9864184" y="-1763397"/>
            <a:ext cx="2871985" cy="5753297"/>
            <a:chOff x="4607800" y="1290325"/>
            <a:chExt cx="523550" cy="1048800"/>
          </a:xfrm>
        </p:grpSpPr>
        <p:sp>
          <p:nvSpPr>
            <p:cNvPr id="3001" name="Google Shape;3001;p20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20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20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20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20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20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20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6" name="Google Shape;3146;p20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7" name="Google Shape;3147;p20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8" name="Google Shape;3148;p20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9" name="Google Shape;3149;p20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0" name="Google Shape;3150;p20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1" name="Google Shape;3151;p20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2" name="Google Shape;3152;p20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3" name="Google Shape;3153;p20"/>
          <p:cNvSpPr txBox="1">
            <a:spLocks noGrp="1"/>
          </p:cNvSpPr>
          <p:nvPr>
            <p:ph type="subTitle" idx="1"/>
          </p:nvPr>
        </p:nvSpPr>
        <p:spPr>
          <a:xfrm>
            <a:off x="2536400" y="4935600"/>
            <a:ext cx="71192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6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5" name="Google Shape;3155;p21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3156" name="Google Shape;3156;p21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7" name="Google Shape;3167;p21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8" name="Google Shape;3168;p21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183" name="Google Shape;3183;p21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184" name="Google Shape;3184;p21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5" name="Google Shape;3185;p21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6" name="Google Shape;3186;p21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7" name="Google Shape;3187;p21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8" name="Google Shape;3188;p21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9" name="Google Shape;3189;p21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0" name="Google Shape;3190;p21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1" name="Google Shape;3191;p21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2" name="Google Shape;3192;p21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3" name="Google Shape;3193;p21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4" name="Google Shape;3194;p21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5" name="Google Shape;3195;p21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6" name="Google Shape;3196;p21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7" name="Google Shape;3197;p21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8" name="Google Shape;3198;p21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9" name="Google Shape;3199;p21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0" name="Google Shape;3200;p21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1" name="Google Shape;3201;p21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2" name="Google Shape;3202;p21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3" name="Google Shape;3203;p21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4" name="Google Shape;3204;p21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5" name="Google Shape;3205;p21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6" name="Google Shape;3206;p21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7" name="Google Shape;3207;p21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8" name="Google Shape;3208;p21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9" name="Google Shape;3209;p21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0" name="Google Shape;3210;p21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11" name="Google Shape;3211;p21"/>
          <p:cNvGrpSpPr/>
          <p:nvPr/>
        </p:nvGrpSpPr>
        <p:grpSpPr>
          <a:xfrm>
            <a:off x="-369823" y="-1763397"/>
            <a:ext cx="2871985" cy="5753297"/>
            <a:chOff x="4607800" y="1290325"/>
            <a:chExt cx="523550" cy="1048800"/>
          </a:xfrm>
        </p:grpSpPr>
        <p:sp>
          <p:nvSpPr>
            <p:cNvPr id="3212" name="Google Shape;3212;p21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21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21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21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21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21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21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21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21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21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21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21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21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21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21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21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21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21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21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21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21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21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21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21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21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21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21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21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21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21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1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21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21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1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21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21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21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1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1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1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1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1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1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1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1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1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1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21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21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1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1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1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1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1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1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1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1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1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1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21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21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21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21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21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21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21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21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21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21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21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21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21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21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21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21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21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21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21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21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21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1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21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21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21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21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21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21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21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21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1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1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1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1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1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1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1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1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1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1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1"/>
          <p:cNvGrpSpPr/>
          <p:nvPr/>
        </p:nvGrpSpPr>
        <p:grpSpPr>
          <a:xfrm>
            <a:off x="10049401" y="145596"/>
            <a:ext cx="2074780" cy="2273025"/>
            <a:chOff x="66150" y="67346"/>
            <a:chExt cx="1556085" cy="1704769"/>
          </a:xfrm>
        </p:grpSpPr>
        <p:sp>
          <p:nvSpPr>
            <p:cNvPr id="3358" name="Google Shape;3358;p21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1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1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1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2" name="Google Shape;3362;p21"/>
          <p:cNvGrpSpPr/>
          <p:nvPr/>
        </p:nvGrpSpPr>
        <p:grpSpPr>
          <a:xfrm>
            <a:off x="-193182" y="4874118"/>
            <a:ext cx="2306361" cy="2345373"/>
            <a:chOff x="5436250" y="1181600"/>
            <a:chExt cx="611875" cy="622225"/>
          </a:xfrm>
        </p:grpSpPr>
        <p:sp>
          <p:nvSpPr>
            <p:cNvPr id="3363" name="Google Shape;3363;p21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1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1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1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1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21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21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1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1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1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1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21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21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1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1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1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1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1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1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1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1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1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21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21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1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1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1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1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1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1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1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1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1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1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1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1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1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1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1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1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1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1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1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1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1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1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1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1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1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1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1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1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21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21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21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21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1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1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21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21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21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21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21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7" name="Google Shape;3457;p21"/>
          <p:cNvSpPr/>
          <p:nvPr/>
        </p:nvSpPr>
        <p:spPr>
          <a:xfrm>
            <a:off x="1303233" y="839500"/>
            <a:ext cx="102720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21"/>
          <p:cNvSpPr/>
          <p:nvPr/>
        </p:nvSpPr>
        <p:spPr>
          <a:xfrm>
            <a:off x="1145167" y="681400"/>
            <a:ext cx="10272000" cy="560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21"/>
          <p:cNvSpPr/>
          <p:nvPr/>
        </p:nvSpPr>
        <p:spPr>
          <a:xfrm>
            <a:off x="1145100" y="681400"/>
            <a:ext cx="102720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21"/>
          <p:cNvSpPr/>
          <p:nvPr/>
        </p:nvSpPr>
        <p:spPr>
          <a:xfrm>
            <a:off x="960000" y="499333"/>
            <a:ext cx="10272000" cy="5603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21"/>
          <p:cNvSpPr/>
          <p:nvPr/>
        </p:nvSpPr>
        <p:spPr>
          <a:xfrm>
            <a:off x="2722433" y="4996100"/>
            <a:ext cx="6869200" cy="1568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2" name="Google Shape;3462;p21"/>
          <p:cNvSpPr/>
          <p:nvPr/>
        </p:nvSpPr>
        <p:spPr>
          <a:xfrm>
            <a:off x="959933" y="499333"/>
            <a:ext cx="10272000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3" name="Google Shape;3463;p21"/>
          <p:cNvSpPr/>
          <p:nvPr/>
        </p:nvSpPr>
        <p:spPr>
          <a:xfrm>
            <a:off x="2600267" y="4874133"/>
            <a:ext cx="6869200" cy="1568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4" name="Google Shape;3464;p21"/>
          <p:cNvSpPr/>
          <p:nvPr/>
        </p:nvSpPr>
        <p:spPr>
          <a:xfrm>
            <a:off x="2600235" y="4874133"/>
            <a:ext cx="6869200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5" name="Google Shape;3465;p21"/>
          <p:cNvSpPr/>
          <p:nvPr/>
        </p:nvSpPr>
        <p:spPr>
          <a:xfrm>
            <a:off x="1197167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6" name="Google Shape;3466;p21"/>
          <p:cNvSpPr/>
          <p:nvPr/>
        </p:nvSpPr>
        <p:spPr>
          <a:xfrm>
            <a:off x="1476867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7" name="Google Shape;3467;p21"/>
          <p:cNvSpPr/>
          <p:nvPr/>
        </p:nvSpPr>
        <p:spPr>
          <a:xfrm>
            <a:off x="1756567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8" name="Google Shape;3468;p21"/>
          <p:cNvSpPr/>
          <p:nvPr/>
        </p:nvSpPr>
        <p:spPr>
          <a:xfrm>
            <a:off x="8524467" y="4995933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9" name="Google Shape;3469;p21"/>
          <p:cNvSpPr txBox="1">
            <a:spLocks noGrp="1"/>
          </p:cNvSpPr>
          <p:nvPr>
            <p:ph type="ctrTitle"/>
          </p:nvPr>
        </p:nvSpPr>
        <p:spPr>
          <a:xfrm>
            <a:off x="2513867" y="1118500"/>
            <a:ext cx="7164000" cy="1296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470" name="Google Shape;3470;p21"/>
          <p:cNvSpPr txBox="1">
            <a:spLocks noGrp="1"/>
          </p:cNvSpPr>
          <p:nvPr>
            <p:ph type="subTitle" idx="1"/>
          </p:nvPr>
        </p:nvSpPr>
        <p:spPr>
          <a:xfrm>
            <a:off x="3085033" y="2925133"/>
            <a:ext cx="57684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71" name="Google Shape;3471;p21"/>
          <p:cNvSpPr txBox="1">
            <a:spLocks noGrp="1"/>
          </p:cNvSpPr>
          <p:nvPr>
            <p:ph type="subTitle" idx="2"/>
          </p:nvPr>
        </p:nvSpPr>
        <p:spPr>
          <a:xfrm>
            <a:off x="2116133" y="2480333"/>
            <a:ext cx="77064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3472" name="Google Shape;3472;p21"/>
          <p:cNvSpPr txBox="1"/>
          <p:nvPr/>
        </p:nvSpPr>
        <p:spPr>
          <a:xfrm>
            <a:off x="2600267" y="5349133"/>
            <a:ext cx="6869200" cy="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3" b="1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CREDITS: 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This presentation template was created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2"/>
              </a:rPr>
              <a:t>Slidesgo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, including icons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3"/>
              </a:rPr>
              <a:t>Flaticon</a:t>
            </a:r>
            <a:r>
              <a:rPr lang="en-GB" sz="1333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rPr>
              <a:t> and infographics &amp; images by </a:t>
            </a:r>
            <a:r>
              <a:rPr lang="en-GB" sz="1333" b="1">
                <a:solidFill>
                  <a:schemeClr val="dk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4"/>
              </a:rPr>
              <a:t>Freepik</a:t>
            </a:r>
            <a:endParaRPr sz="1333" b="1">
              <a:solidFill>
                <a:schemeClr val="dk1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277827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1130534" y="-915417"/>
            <a:ext cx="3556707" cy="3616869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2" name="Google Shape;3772;p22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3" name="Google Shape;3773;p22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4" name="Google Shape;3774;p22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5" name="Google Shape;3775;p22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6" name="Google Shape;3776;p22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7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-62000" y="-32299"/>
            <a:ext cx="12320333" cy="7010300"/>
            <a:chOff x="-46500" y="-24225"/>
            <a:chExt cx="92402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-46500" y="-24225"/>
              <a:ext cx="9240250" cy="5257725"/>
              <a:chOff x="-46500" y="-24225"/>
              <a:chExt cx="92402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-46500" y="487515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2" name="Google Shape;382;p3"/>
          <p:cNvGrpSpPr/>
          <p:nvPr/>
        </p:nvGrpSpPr>
        <p:grpSpPr>
          <a:xfrm>
            <a:off x="726831" y="3578748"/>
            <a:ext cx="3488271" cy="3547275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4663365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"/>
          <p:cNvSpPr/>
          <p:nvPr/>
        </p:nvSpPr>
        <p:spPr>
          <a:xfrm>
            <a:off x="4289545" y="499333"/>
            <a:ext cx="7057571" cy="5732923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3"/>
          <p:cNvSpPr/>
          <p:nvPr/>
        </p:nvSpPr>
        <p:spPr>
          <a:xfrm>
            <a:off x="4289500" y="499333"/>
            <a:ext cx="7057571" cy="406396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3"/>
          <p:cNvSpPr/>
          <p:nvPr/>
        </p:nvSpPr>
        <p:spPr>
          <a:xfrm>
            <a:off x="4526733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"/>
          <p:cNvSpPr/>
          <p:nvPr/>
        </p:nvSpPr>
        <p:spPr>
          <a:xfrm>
            <a:off x="4806433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3"/>
          <p:cNvSpPr/>
          <p:nvPr/>
        </p:nvSpPr>
        <p:spPr>
          <a:xfrm>
            <a:off x="5086133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3"/>
          <p:cNvSpPr/>
          <p:nvPr/>
        </p:nvSpPr>
        <p:spPr>
          <a:xfrm>
            <a:off x="519791" y="1987133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3"/>
          <p:cNvSpPr/>
          <p:nvPr/>
        </p:nvSpPr>
        <p:spPr>
          <a:xfrm>
            <a:off x="340028" y="1797704"/>
            <a:ext cx="4538800" cy="3095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"/>
          <p:cNvSpPr/>
          <p:nvPr/>
        </p:nvSpPr>
        <p:spPr>
          <a:xfrm>
            <a:off x="351287" y="1784205"/>
            <a:ext cx="4538800" cy="397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3"/>
          <p:cNvSpPr/>
          <p:nvPr/>
        </p:nvSpPr>
        <p:spPr>
          <a:xfrm>
            <a:off x="460775" y="1908285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5265600" y="2604267"/>
            <a:ext cx="59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6030000" y="3594700"/>
            <a:ext cx="4437600" cy="6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42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302973" y="-934650"/>
            <a:ext cx="306813" cy="27532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4"/>
          <p:cNvSpPr/>
          <p:nvPr/>
        </p:nvSpPr>
        <p:spPr>
          <a:xfrm>
            <a:off x="-311209" y="-942283"/>
            <a:ext cx="322197" cy="290099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4"/>
          <p:cNvSpPr/>
          <p:nvPr/>
        </p:nvSpPr>
        <p:spPr>
          <a:xfrm>
            <a:off x="66706" y="-851680"/>
            <a:ext cx="291309" cy="295791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4"/>
          <p:cNvSpPr/>
          <p:nvPr/>
        </p:nvSpPr>
        <p:spPr>
          <a:xfrm>
            <a:off x="58349" y="-859310"/>
            <a:ext cx="308025" cy="310569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4"/>
          <p:cNvSpPr/>
          <p:nvPr/>
        </p:nvSpPr>
        <p:spPr>
          <a:xfrm>
            <a:off x="234224" y="-1139234"/>
            <a:ext cx="269992" cy="287433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4"/>
          <p:cNvSpPr/>
          <p:nvPr/>
        </p:nvSpPr>
        <p:spPr>
          <a:xfrm>
            <a:off x="231923" y="-1146865"/>
            <a:ext cx="274715" cy="302089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4"/>
          <p:cNvSpPr/>
          <p:nvPr/>
        </p:nvSpPr>
        <p:spPr>
          <a:xfrm>
            <a:off x="526623" y="-943251"/>
            <a:ext cx="301000" cy="27096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4"/>
          <p:cNvSpPr/>
          <p:nvPr/>
        </p:nvSpPr>
        <p:spPr>
          <a:xfrm>
            <a:off x="518388" y="-950761"/>
            <a:ext cx="311537" cy="285617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4"/>
          <p:cNvSpPr/>
          <p:nvPr/>
        </p:nvSpPr>
        <p:spPr>
          <a:xfrm>
            <a:off x="808485" y="-1088361"/>
            <a:ext cx="299547" cy="200828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4"/>
          <p:cNvSpPr/>
          <p:nvPr/>
        </p:nvSpPr>
        <p:spPr>
          <a:xfrm>
            <a:off x="806064" y="-1095750"/>
            <a:ext cx="305481" cy="215363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4"/>
          <p:cNvSpPr/>
          <p:nvPr/>
        </p:nvSpPr>
        <p:spPr>
          <a:xfrm>
            <a:off x="455402" y="-628443"/>
            <a:ext cx="164127" cy="373312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4"/>
          <p:cNvSpPr/>
          <p:nvPr/>
        </p:nvSpPr>
        <p:spPr>
          <a:xfrm>
            <a:off x="447043" y="-635832"/>
            <a:ext cx="179631" cy="387848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4"/>
          <p:cNvSpPr/>
          <p:nvPr/>
        </p:nvSpPr>
        <p:spPr>
          <a:xfrm>
            <a:off x="-211401" y="-611728"/>
            <a:ext cx="292521" cy="284163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4"/>
          <p:cNvSpPr/>
          <p:nvPr/>
        </p:nvSpPr>
        <p:spPr>
          <a:xfrm>
            <a:off x="-219759" y="-618753"/>
            <a:ext cx="303301" cy="29821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4"/>
          <p:cNvSpPr/>
          <p:nvPr/>
        </p:nvSpPr>
        <p:spPr>
          <a:xfrm>
            <a:off x="-572723" y="-555767"/>
            <a:ext cx="268659" cy="27096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4"/>
          <p:cNvSpPr/>
          <p:nvPr/>
        </p:nvSpPr>
        <p:spPr>
          <a:xfrm>
            <a:off x="-581080" y="-562671"/>
            <a:ext cx="285375" cy="28501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4"/>
          <p:cNvSpPr/>
          <p:nvPr/>
        </p:nvSpPr>
        <p:spPr>
          <a:xfrm>
            <a:off x="-707174" y="-235265"/>
            <a:ext cx="249763" cy="28198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4"/>
          <p:cNvSpPr/>
          <p:nvPr/>
        </p:nvSpPr>
        <p:spPr>
          <a:xfrm>
            <a:off x="-710685" y="-242533"/>
            <a:ext cx="261633" cy="296397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4"/>
          <p:cNvSpPr/>
          <p:nvPr/>
        </p:nvSpPr>
        <p:spPr>
          <a:xfrm>
            <a:off x="-350576" y="-208981"/>
            <a:ext cx="266479" cy="316383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4"/>
          <p:cNvSpPr/>
          <p:nvPr/>
        </p:nvSpPr>
        <p:spPr>
          <a:xfrm>
            <a:off x="-358811" y="-216612"/>
            <a:ext cx="277017" cy="33116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4"/>
          <p:cNvSpPr/>
          <p:nvPr/>
        </p:nvSpPr>
        <p:spPr>
          <a:xfrm>
            <a:off x="27460" y="-432097"/>
            <a:ext cx="294944" cy="330312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4"/>
          <p:cNvSpPr/>
          <p:nvPr/>
        </p:nvSpPr>
        <p:spPr>
          <a:xfrm>
            <a:off x="19225" y="-439364"/>
            <a:ext cx="305481" cy="345816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4"/>
          <p:cNvSpPr/>
          <p:nvPr/>
        </p:nvSpPr>
        <p:spPr>
          <a:xfrm>
            <a:off x="291275" y="-161621"/>
            <a:ext cx="264056" cy="293975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4"/>
          <p:cNvSpPr/>
          <p:nvPr/>
        </p:nvSpPr>
        <p:spPr>
          <a:xfrm>
            <a:off x="283038" y="-168525"/>
            <a:ext cx="279439" cy="308025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4"/>
          <p:cNvSpPr/>
          <p:nvPr/>
        </p:nvSpPr>
        <p:spPr>
          <a:xfrm>
            <a:off x="734719" y="-634620"/>
            <a:ext cx="262724" cy="270112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4"/>
          <p:cNvSpPr/>
          <p:nvPr/>
        </p:nvSpPr>
        <p:spPr>
          <a:xfrm>
            <a:off x="726362" y="-641526"/>
            <a:ext cx="278228" cy="284163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4"/>
          <p:cNvSpPr/>
          <p:nvPr/>
        </p:nvSpPr>
        <p:spPr>
          <a:xfrm>
            <a:off x="652716" y="-245199"/>
            <a:ext cx="282952" cy="255093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4"/>
          <p:cNvSpPr/>
          <p:nvPr/>
        </p:nvSpPr>
        <p:spPr>
          <a:xfrm>
            <a:off x="650294" y="-251739"/>
            <a:ext cx="292521" cy="269992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4"/>
          <p:cNvSpPr/>
          <p:nvPr/>
        </p:nvSpPr>
        <p:spPr>
          <a:xfrm>
            <a:off x="1043835" y="-906791"/>
            <a:ext cx="303059" cy="271324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4"/>
          <p:cNvSpPr/>
          <p:nvPr/>
        </p:nvSpPr>
        <p:spPr>
          <a:xfrm>
            <a:off x="1041412" y="-913696"/>
            <a:ext cx="307904" cy="285253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4"/>
          <p:cNvSpPr/>
          <p:nvPr/>
        </p:nvSpPr>
        <p:spPr>
          <a:xfrm>
            <a:off x="1361066" y="-811465"/>
            <a:ext cx="256909" cy="26272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4"/>
          <p:cNvSpPr/>
          <p:nvPr/>
        </p:nvSpPr>
        <p:spPr>
          <a:xfrm>
            <a:off x="1352828" y="-818733"/>
            <a:ext cx="273504" cy="277137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4"/>
          <p:cNvSpPr/>
          <p:nvPr/>
        </p:nvSpPr>
        <p:spPr>
          <a:xfrm>
            <a:off x="955776" y="-534933"/>
            <a:ext cx="246129" cy="261997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4"/>
          <p:cNvSpPr/>
          <p:nvPr/>
        </p:nvSpPr>
        <p:spPr>
          <a:xfrm>
            <a:off x="953474" y="-542079"/>
            <a:ext cx="255577" cy="276289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4"/>
          <p:cNvSpPr/>
          <p:nvPr/>
        </p:nvSpPr>
        <p:spPr>
          <a:xfrm>
            <a:off x="1260167" y="-455838"/>
            <a:ext cx="203251" cy="331403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4"/>
          <p:cNvSpPr/>
          <p:nvPr/>
        </p:nvSpPr>
        <p:spPr>
          <a:xfrm>
            <a:off x="1253021" y="-462984"/>
            <a:ext cx="212820" cy="345696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4"/>
          <p:cNvSpPr/>
          <p:nvPr/>
        </p:nvSpPr>
        <p:spPr>
          <a:xfrm>
            <a:off x="1489459" y="-454868"/>
            <a:ext cx="313960" cy="227112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4"/>
          <p:cNvSpPr/>
          <p:nvPr/>
        </p:nvSpPr>
        <p:spPr>
          <a:xfrm>
            <a:off x="1481223" y="-461893"/>
            <a:ext cx="330555" cy="241284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4"/>
          <p:cNvSpPr/>
          <p:nvPr/>
        </p:nvSpPr>
        <p:spPr>
          <a:xfrm>
            <a:off x="1052071" y="-197353"/>
            <a:ext cx="284284" cy="341577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4"/>
          <p:cNvSpPr/>
          <p:nvPr/>
        </p:nvSpPr>
        <p:spPr>
          <a:xfrm>
            <a:off x="1043835" y="-204621"/>
            <a:ext cx="294823" cy="355991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4"/>
          <p:cNvSpPr/>
          <p:nvPr/>
        </p:nvSpPr>
        <p:spPr>
          <a:xfrm>
            <a:off x="1502542" y="-173491"/>
            <a:ext cx="318684" cy="270112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4"/>
          <p:cNvSpPr/>
          <p:nvPr/>
        </p:nvSpPr>
        <p:spPr>
          <a:xfrm>
            <a:off x="1500241" y="-180515"/>
            <a:ext cx="328132" cy="284284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4"/>
          <p:cNvSpPr/>
          <p:nvPr/>
        </p:nvSpPr>
        <p:spPr>
          <a:xfrm>
            <a:off x="776266" y="26974"/>
            <a:ext cx="268780" cy="239709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4"/>
          <p:cNvSpPr/>
          <p:nvPr/>
        </p:nvSpPr>
        <p:spPr>
          <a:xfrm>
            <a:off x="769119" y="19827"/>
            <a:ext cx="284284" cy="25400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4"/>
          <p:cNvSpPr/>
          <p:nvPr/>
        </p:nvSpPr>
        <p:spPr>
          <a:xfrm>
            <a:off x="1149578" y="177412"/>
            <a:ext cx="225901" cy="316261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4"/>
          <p:cNvSpPr/>
          <p:nvPr/>
        </p:nvSpPr>
        <p:spPr>
          <a:xfrm>
            <a:off x="1147155" y="169903"/>
            <a:ext cx="229535" cy="33091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4"/>
          <p:cNvSpPr/>
          <p:nvPr/>
        </p:nvSpPr>
        <p:spPr>
          <a:xfrm>
            <a:off x="1648741" y="198125"/>
            <a:ext cx="296155" cy="275443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4"/>
          <p:cNvSpPr/>
          <p:nvPr/>
        </p:nvSpPr>
        <p:spPr>
          <a:xfrm>
            <a:off x="1640505" y="190736"/>
            <a:ext cx="312628" cy="289856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"/>
          <p:cNvSpPr/>
          <p:nvPr/>
        </p:nvSpPr>
        <p:spPr>
          <a:xfrm>
            <a:off x="27461" y="107766"/>
            <a:ext cx="311537" cy="332493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4"/>
          <p:cNvSpPr/>
          <p:nvPr/>
        </p:nvSpPr>
        <p:spPr>
          <a:xfrm>
            <a:off x="25038" y="100740"/>
            <a:ext cx="322319" cy="346664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4"/>
          <p:cNvSpPr/>
          <p:nvPr/>
        </p:nvSpPr>
        <p:spPr>
          <a:xfrm>
            <a:off x="-390911" y="189647"/>
            <a:ext cx="282952" cy="30523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4"/>
          <p:cNvSpPr/>
          <p:nvPr/>
        </p:nvSpPr>
        <p:spPr>
          <a:xfrm>
            <a:off x="-399269" y="182622"/>
            <a:ext cx="293732" cy="32050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4"/>
          <p:cNvSpPr/>
          <p:nvPr/>
        </p:nvSpPr>
        <p:spPr>
          <a:xfrm>
            <a:off x="-729703" y="131749"/>
            <a:ext cx="234259" cy="263329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"/>
          <p:cNvSpPr/>
          <p:nvPr/>
        </p:nvSpPr>
        <p:spPr>
          <a:xfrm>
            <a:off x="-738060" y="124480"/>
            <a:ext cx="250975" cy="277744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4"/>
          <p:cNvSpPr/>
          <p:nvPr/>
        </p:nvSpPr>
        <p:spPr>
          <a:xfrm>
            <a:off x="-591739" y="589123"/>
            <a:ext cx="324499" cy="21245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4"/>
          <p:cNvSpPr/>
          <p:nvPr/>
        </p:nvSpPr>
        <p:spPr>
          <a:xfrm>
            <a:off x="-594161" y="582098"/>
            <a:ext cx="335279" cy="226628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4"/>
          <p:cNvSpPr/>
          <p:nvPr/>
        </p:nvSpPr>
        <p:spPr>
          <a:xfrm>
            <a:off x="-216126" y="569622"/>
            <a:ext cx="420795" cy="171273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4"/>
          <p:cNvSpPr/>
          <p:nvPr/>
        </p:nvSpPr>
        <p:spPr>
          <a:xfrm>
            <a:off x="-223272" y="562232"/>
            <a:ext cx="431575" cy="185808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4"/>
          <p:cNvSpPr/>
          <p:nvPr/>
        </p:nvSpPr>
        <p:spPr>
          <a:xfrm>
            <a:off x="401863" y="255782"/>
            <a:ext cx="110709" cy="355628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4"/>
          <p:cNvSpPr/>
          <p:nvPr/>
        </p:nvSpPr>
        <p:spPr>
          <a:xfrm>
            <a:off x="394838" y="248636"/>
            <a:ext cx="126093" cy="36992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4"/>
          <p:cNvSpPr/>
          <p:nvPr/>
        </p:nvSpPr>
        <p:spPr>
          <a:xfrm>
            <a:off x="615894" y="386841"/>
            <a:ext cx="338791" cy="384940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4"/>
          <p:cNvSpPr/>
          <p:nvPr/>
        </p:nvSpPr>
        <p:spPr>
          <a:xfrm>
            <a:off x="613471" y="379210"/>
            <a:ext cx="343636" cy="39971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4"/>
          <p:cNvSpPr/>
          <p:nvPr/>
        </p:nvSpPr>
        <p:spPr>
          <a:xfrm>
            <a:off x="870261" y="378362"/>
            <a:ext cx="304391" cy="294823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4"/>
          <p:cNvSpPr/>
          <p:nvPr/>
        </p:nvSpPr>
        <p:spPr>
          <a:xfrm>
            <a:off x="861902" y="371822"/>
            <a:ext cx="315172" cy="308509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4"/>
          <p:cNvSpPr/>
          <p:nvPr/>
        </p:nvSpPr>
        <p:spPr>
          <a:xfrm>
            <a:off x="1167384" y="638179"/>
            <a:ext cx="510064" cy="159767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4"/>
          <p:cNvSpPr/>
          <p:nvPr/>
        </p:nvSpPr>
        <p:spPr>
          <a:xfrm>
            <a:off x="1159025" y="630790"/>
            <a:ext cx="525448" cy="174301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4"/>
          <p:cNvSpPr/>
          <p:nvPr/>
        </p:nvSpPr>
        <p:spPr>
          <a:xfrm>
            <a:off x="1421750" y="206969"/>
            <a:ext cx="107076" cy="392572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4"/>
          <p:cNvSpPr/>
          <p:nvPr/>
        </p:nvSpPr>
        <p:spPr>
          <a:xfrm>
            <a:off x="1415815" y="199821"/>
            <a:ext cx="120157" cy="40686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4"/>
          <p:cNvSpPr/>
          <p:nvPr/>
        </p:nvSpPr>
        <p:spPr>
          <a:xfrm>
            <a:off x="1185189" y="879827"/>
            <a:ext cx="351995" cy="151167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"/>
          <p:cNvSpPr/>
          <p:nvPr/>
        </p:nvSpPr>
        <p:spPr>
          <a:xfrm>
            <a:off x="1176953" y="872802"/>
            <a:ext cx="368588" cy="16521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4"/>
          <p:cNvSpPr/>
          <p:nvPr/>
        </p:nvSpPr>
        <p:spPr>
          <a:xfrm>
            <a:off x="808485" y="992837"/>
            <a:ext cx="97507" cy="405411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4"/>
          <p:cNvSpPr/>
          <p:nvPr/>
        </p:nvSpPr>
        <p:spPr>
          <a:xfrm>
            <a:off x="801339" y="985691"/>
            <a:ext cx="111800" cy="419704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4"/>
          <p:cNvSpPr/>
          <p:nvPr/>
        </p:nvSpPr>
        <p:spPr>
          <a:xfrm>
            <a:off x="1163749" y="1097613"/>
            <a:ext cx="239104" cy="20191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4"/>
          <p:cNvSpPr/>
          <p:nvPr/>
        </p:nvSpPr>
        <p:spPr>
          <a:xfrm>
            <a:off x="1156604" y="1090223"/>
            <a:ext cx="248673" cy="216453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4"/>
          <p:cNvSpPr/>
          <p:nvPr/>
        </p:nvSpPr>
        <p:spPr>
          <a:xfrm>
            <a:off x="790559" y="790799"/>
            <a:ext cx="294944" cy="153468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4"/>
          <p:cNvSpPr/>
          <p:nvPr/>
        </p:nvSpPr>
        <p:spPr>
          <a:xfrm>
            <a:off x="782322" y="784015"/>
            <a:ext cx="306693" cy="167276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4"/>
          <p:cNvSpPr/>
          <p:nvPr/>
        </p:nvSpPr>
        <p:spPr>
          <a:xfrm>
            <a:off x="442319" y="673428"/>
            <a:ext cx="162916" cy="368225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4"/>
          <p:cNvSpPr/>
          <p:nvPr/>
        </p:nvSpPr>
        <p:spPr>
          <a:xfrm>
            <a:off x="433962" y="666281"/>
            <a:ext cx="178420" cy="38251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4"/>
          <p:cNvSpPr/>
          <p:nvPr/>
        </p:nvSpPr>
        <p:spPr>
          <a:xfrm>
            <a:off x="17891" y="850757"/>
            <a:ext cx="290220" cy="29663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4"/>
          <p:cNvSpPr/>
          <p:nvPr/>
        </p:nvSpPr>
        <p:spPr>
          <a:xfrm>
            <a:off x="15590" y="843005"/>
            <a:ext cx="294823" cy="311537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4"/>
          <p:cNvSpPr/>
          <p:nvPr/>
        </p:nvSpPr>
        <p:spPr>
          <a:xfrm>
            <a:off x="-339796" y="907080"/>
            <a:ext cx="250853" cy="270112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4"/>
          <p:cNvSpPr/>
          <p:nvPr/>
        </p:nvSpPr>
        <p:spPr>
          <a:xfrm>
            <a:off x="-342219" y="899813"/>
            <a:ext cx="255699" cy="284527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4"/>
          <p:cNvSpPr/>
          <p:nvPr/>
        </p:nvSpPr>
        <p:spPr>
          <a:xfrm>
            <a:off x="-579869" y="891817"/>
            <a:ext cx="288887" cy="102352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4"/>
          <p:cNvSpPr/>
          <p:nvPr/>
        </p:nvSpPr>
        <p:spPr>
          <a:xfrm>
            <a:off x="-587014" y="884671"/>
            <a:ext cx="303180" cy="116645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4"/>
          <p:cNvSpPr/>
          <p:nvPr/>
        </p:nvSpPr>
        <p:spPr>
          <a:xfrm>
            <a:off x="-182937" y="1190880"/>
            <a:ext cx="354416" cy="121853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4"/>
          <p:cNvSpPr/>
          <p:nvPr/>
        </p:nvSpPr>
        <p:spPr>
          <a:xfrm>
            <a:off x="-189963" y="1183612"/>
            <a:ext cx="367256" cy="136147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4"/>
          <p:cNvSpPr/>
          <p:nvPr/>
        </p:nvSpPr>
        <p:spPr>
          <a:xfrm>
            <a:off x="242703" y="1318063"/>
            <a:ext cx="322076" cy="25376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4"/>
          <p:cNvSpPr/>
          <p:nvPr/>
        </p:nvSpPr>
        <p:spPr>
          <a:xfrm>
            <a:off x="240281" y="1310673"/>
            <a:ext cx="326921" cy="268296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4"/>
          <p:cNvSpPr/>
          <p:nvPr/>
        </p:nvSpPr>
        <p:spPr>
          <a:xfrm>
            <a:off x="401863" y="1078233"/>
            <a:ext cx="312749" cy="274836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4"/>
          <p:cNvSpPr/>
          <p:nvPr/>
        </p:nvSpPr>
        <p:spPr>
          <a:xfrm>
            <a:off x="393505" y="1071086"/>
            <a:ext cx="329464" cy="289129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4"/>
          <p:cNvSpPr/>
          <p:nvPr/>
        </p:nvSpPr>
        <p:spPr>
          <a:xfrm>
            <a:off x="779899" y="1326299"/>
            <a:ext cx="383972" cy="189563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4"/>
          <p:cNvSpPr/>
          <p:nvPr/>
        </p:nvSpPr>
        <p:spPr>
          <a:xfrm>
            <a:off x="771541" y="1319152"/>
            <a:ext cx="395963" cy="203856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4"/>
          <p:cNvSpPr/>
          <p:nvPr/>
        </p:nvSpPr>
        <p:spPr>
          <a:xfrm>
            <a:off x="1564437" y="606323"/>
            <a:ext cx="288887" cy="324740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rgbClr val="6259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4"/>
          <p:cNvSpPr/>
          <p:nvPr/>
        </p:nvSpPr>
        <p:spPr>
          <a:xfrm>
            <a:off x="1562016" y="599297"/>
            <a:ext cx="292521" cy="338912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4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960100" y="1927300"/>
            <a:ext cx="10272000" cy="42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3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625A52-2172-4B74-995F-CCA8853CC8BA}"/>
              </a:ext>
            </a:extLst>
          </p:cNvPr>
          <p:cNvGrpSpPr/>
          <p:nvPr userDrawn="1"/>
        </p:nvGrpSpPr>
        <p:grpSpPr>
          <a:xfrm>
            <a:off x="703501" y="504234"/>
            <a:ext cx="10960100" cy="6045767"/>
            <a:chOff x="527625" y="378175"/>
            <a:chExt cx="8220075" cy="4534325"/>
          </a:xfrm>
        </p:grpSpPr>
        <p:sp>
          <p:nvSpPr>
            <p:cNvPr id="652" name="Google Shape;652;p4"/>
            <p:cNvSpPr/>
            <p:nvPr/>
          </p:nvSpPr>
          <p:spPr>
            <a:xfrm>
              <a:off x="665400" y="526800"/>
              <a:ext cx="8082300" cy="4385700"/>
            </a:xfrm>
            <a:prstGeom prst="rect">
              <a:avLst/>
            </a:pr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527625" y="378175"/>
              <a:ext cx="8082300" cy="4385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527625" y="378175"/>
              <a:ext cx="8082300" cy="2925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745475" y="479675"/>
              <a:ext cx="108300" cy="1083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955250" y="479675"/>
              <a:ext cx="108300" cy="1083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165025" y="479675"/>
              <a:ext cx="108300" cy="1083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974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662" name="Google Shape;662;p5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 dirty="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689" name="Google Shape;689;p5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690" name="Google Shape;690;p5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5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5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5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5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5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5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5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5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5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5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5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5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5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5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5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5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5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5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5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5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5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5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5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5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5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5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17" name="Google Shape;717;p5"/>
          <p:cNvGrpSpPr/>
          <p:nvPr/>
        </p:nvGrpSpPr>
        <p:grpSpPr>
          <a:xfrm>
            <a:off x="-1460457" y="2601970"/>
            <a:ext cx="2871985" cy="5753297"/>
            <a:chOff x="4607800" y="1290325"/>
            <a:chExt cx="523550" cy="1048800"/>
          </a:xfrm>
        </p:grpSpPr>
        <p:sp>
          <p:nvSpPr>
            <p:cNvPr id="718" name="Google Shape;718;p5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3" name="Google Shape;863;p5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subTitle" idx="1"/>
          </p:nvPr>
        </p:nvSpPr>
        <p:spPr>
          <a:xfrm>
            <a:off x="1632488" y="4501400"/>
            <a:ext cx="40352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ubTitle" idx="2"/>
          </p:nvPr>
        </p:nvSpPr>
        <p:spPr>
          <a:xfrm>
            <a:off x="1632504" y="3690167"/>
            <a:ext cx="403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872" name="Google Shape;872;p5"/>
          <p:cNvSpPr txBox="1">
            <a:spLocks noGrp="1"/>
          </p:cNvSpPr>
          <p:nvPr>
            <p:ph type="subTitle" idx="3"/>
          </p:nvPr>
        </p:nvSpPr>
        <p:spPr>
          <a:xfrm>
            <a:off x="6524304" y="4501400"/>
            <a:ext cx="4035200" cy="1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5"/>
          <p:cNvSpPr txBox="1">
            <a:spLocks noGrp="1"/>
          </p:cNvSpPr>
          <p:nvPr>
            <p:ph type="subTitle" idx="4"/>
          </p:nvPr>
        </p:nvSpPr>
        <p:spPr>
          <a:xfrm>
            <a:off x="6524312" y="3690167"/>
            <a:ext cx="4035200" cy="61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667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5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Box 306">
            <a:extLst>
              <a:ext uri="{FF2B5EF4-FFF2-40B4-BE49-F238E27FC236}">
                <a16:creationId xmlns:a16="http://schemas.microsoft.com/office/drawing/2014/main" id="{0B4000F8-E117-4B0B-8F88-F4D75DA5C819}"/>
              </a:ext>
            </a:extLst>
          </p:cNvPr>
          <p:cNvSpPr txBox="1"/>
          <p:nvPr userDrawn="1"/>
        </p:nvSpPr>
        <p:spPr>
          <a:xfrm>
            <a:off x="514773" y="64476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  <p:grpSp>
        <p:nvGrpSpPr>
          <p:cNvPr id="875" name="Google Shape;875;p6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876" name="Google Shape;876;p6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903" name="Google Shape;903;p6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904" name="Google Shape;904;p6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6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6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6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6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6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6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6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6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6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6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6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6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6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6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6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6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6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6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6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6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6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6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6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6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6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6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31" name="Google Shape;931;p6"/>
          <p:cNvGrpSpPr/>
          <p:nvPr/>
        </p:nvGrpSpPr>
        <p:grpSpPr>
          <a:xfrm>
            <a:off x="-1130534" y="-915417"/>
            <a:ext cx="3556707" cy="3616869"/>
            <a:chOff x="5436250" y="1181600"/>
            <a:chExt cx="611875" cy="622225"/>
          </a:xfrm>
        </p:grpSpPr>
        <p:sp>
          <p:nvSpPr>
            <p:cNvPr id="932" name="Google Shape;932;p6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6"/>
          <p:cNvGrpSpPr/>
          <p:nvPr/>
        </p:nvGrpSpPr>
        <p:grpSpPr>
          <a:xfrm>
            <a:off x="9647444" y="2601970"/>
            <a:ext cx="2871985" cy="5753297"/>
            <a:chOff x="4607800" y="1290325"/>
            <a:chExt cx="523550" cy="1048800"/>
          </a:xfrm>
        </p:grpSpPr>
        <p:sp>
          <p:nvSpPr>
            <p:cNvPr id="1027" name="Google Shape;1027;p6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rgbClr val="A68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2" name="Google Shape;1172;p6"/>
          <p:cNvSpPr/>
          <p:nvPr/>
        </p:nvSpPr>
        <p:spPr>
          <a:xfrm>
            <a:off x="887200" y="702400"/>
            <a:ext cx="10776400" cy="5847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3" name="Google Shape;1173;p6"/>
          <p:cNvSpPr/>
          <p:nvPr/>
        </p:nvSpPr>
        <p:spPr>
          <a:xfrm>
            <a:off x="703500" y="504233"/>
            <a:ext cx="10776400" cy="5847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4" name="Google Shape;1174;p6"/>
          <p:cNvSpPr/>
          <p:nvPr/>
        </p:nvSpPr>
        <p:spPr>
          <a:xfrm>
            <a:off x="703500" y="504233"/>
            <a:ext cx="10776400" cy="390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5" name="Google Shape;1175;p6"/>
          <p:cNvSpPr/>
          <p:nvPr/>
        </p:nvSpPr>
        <p:spPr>
          <a:xfrm>
            <a:off x="993967" y="6395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6" name="Google Shape;1176;p6"/>
          <p:cNvSpPr/>
          <p:nvPr/>
        </p:nvSpPr>
        <p:spPr>
          <a:xfrm>
            <a:off x="1273667" y="6395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7" name="Google Shape;1177;p6"/>
          <p:cNvSpPr/>
          <p:nvPr/>
        </p:nvSpPr>
        <p:spPr>
          <a:xfrm>
            <a:off x="1553367" y="6395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6"/>
          <p:cNvSpPr txBox="1">
            <a:spLocks noGrp="1"/>
          </p:cNvSpPr>
          <p:nvPr>
            <p:ph type="title"/>
          </p:nvPr>
        </p:nvSpPr>
        <p:spPr>
          <a:xfrm>
            <a:off x="960000" y="999767"/>
            <a:ext cx="10272000" cy="763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D6E2282-3E53-4291-BF09-1D97E7BF3C1A}"/>
              </a:ext>
            </a:extLst>
          </p:cNvPr>
          <p:cNvSpPr txBox="1"/>
          <p:nvPr userDrawn="1"/>
        </p:nvSpPr>
        <p:spPr>
          <a:xfrm>
            <a:off x="10590107" y="4870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7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7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181" name="Google Shape;1181;p7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208" name="Google Shape;1208;p7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209" name="Google Shape;1209;p7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7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7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7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7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7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7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7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7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7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7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7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7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7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7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7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7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7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7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7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7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7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7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7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7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7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7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36" name="Google Shape;1236;p7"/>
          <p:cNvGrpSpPr/>
          <p:nvPr/>
        </p:nvGrpSpPr>
        <p:grpSpPr>
          <a:xfrm>
            <a:off x="2708285" y="266851"/>
            <a:ext cx="2306361" cy="2345373"/>
            <a:chOff x="5436250" y="1181600"/>
            <a:chExt cx="611875" cy="622225"/>
          </a:xfrm>
        </p:grpSpPr>
        <p:sp>
          <p:nvSpPr>
            <p:cNvPr id="1237" name="Google Shape;1237;p7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rgbClr val="FFF49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7"/>
          <p:cNvGrpSpPr/>
          <p:nvPr/>
        </p:nvGrpSpPr>
        <p:grpSpPr>
          <a:xfrm>
            <a:off x="339567" y="4115029"/>
            <a:ext cx="2074780" cy="2273025"/>
            <a:chOff x="66150" y="67346"/>
            <a:chExt cx="1556085" cy="1704769"/>
          </a:xfrm>
        </p:grpSpPr>
        <p:sp>
          <p:nvSpPr>
            <p:cNvPr id="1332" name="Google Shape;1332;p7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FFF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rgbClr val="6259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7"/>
          <p:cNvSpPr/>
          <p:nvPr/>
        </p:nvSpPr>
        <p:spPr>
          <a:xfrm>
            <a:off x="4663365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7"/>
          <p:cNvSpPr/>
          <p:nvPr/>
        </p:nvSpPr>
        <p:spPr>
          <a:xfrm>
            <a:off x="4289545" y="499333"/>
            <a:ext cx="7088449" cy="5789172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7"/>
          <p:cNvSpPr/>
          <p:nvPr/>
        </p:nvSpPr>
        <p:spPr>
          <a:xfrm>
            <a:off x="4289500" y="499333"/>
            <a:ext cx="7088493" cy="397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1" name="Google Shape;1341;p7"/>
          <p:cNvSpPr/>
          <p:nvPr/>
        </p:nvSpPr>
        <p:spPr>
          <a:xfrm>
            <a:off x="4526733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2" name="Google Shape;1342;p7"/>
          <p:cNvSpPr/>
          <p:nvPr/>
        </p:nvSpPr>
        <p:spPr>
          <a:xfrm>
            <a:off x="4806433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3" name="Google Shape;1343;p7"/>
          <p:cNvSpPr/>
          <p:nvPr/>
        </p:nvSpPr>
        <p:spPr>
          <a:xfrm>
            <a:off x="5086133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4" name="Google Shape;1344;p7"/>
          <p:cNvSpPr/>
          <p:nvPr/>
        </p:nvSpPr>
        <p:spPr>
          <a:xfrm>
            <a:off x="339567" y="3640251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5" name="Google Shape;1345;p7"/>
          <p:cNvSpPr/>
          <p:nvPr/>
        </p:nvSpPr>
        <p:spPr>
          <a:xfrm>
            <a:off x="159804" y="3450821"/>
            <a:ext cx="4538800" cy="3095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6" name="Google Shape;1346;p7"/>
          <p:cNvSpPr/>
          <p:nvPr/>
        </p:nvSpPr>
        <p:spPr>
          <a:xfrm>
            <a:off x="159771" y="3450821"/>
            <a:ext cx="4538800" cy="397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7" name="Google Shape;1347;p7"/>
          <p:cNvSpPr/>
          <p:nvPr/>
        </p:nvSpPr>
        <p:spPr>
          <a:xfrm>
            <a:off x="3749604" y="3572621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8" name="Google Shape;1348;p7"/>
          <p:cNvSpPr txBox="1">
            <a:spLocks noGrp="1"/>
          </p:cNvSpPr>
          <p:nvPr>
            <p:ph type="title"/>
          </p:nvPr>
        </p:nvSpPr>
        <p:spPr>
          <a:xfrm>
            <a:off x="1167500" y="2612233"/>
            <a:ext cx="35176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7"/>
          <p:cNvSpPr txBox="1">
            <a:spLocks noGrp="1"/>
          </p:cNvSpPr>
          <p:nvPr>
            <p:ph type="body" idx="1"/>
          </p:nvPr>
        </p:nvSpPr>
        <p:spPr>
          <a:xfrm>
            <a:off x="5701767" y="1309400"/>
            <a:ext cx="52884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AB099A3-7899-4D40-8FB6-7602CE4AEAE4}"/>
              </a:ext>
            </a:extLst>
          </p:cNvPr>
          <p:cNvSpPr txBox="1"/>
          <p:nvPr userDrawn="1"/>
        </p:nvSpPr>
        <p:spPr>
          <a:xfrm>
            <a:off x="10488507" y="4870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BF03BB3-6DDA-4092-A36B-14980AEBCB16}"/>
              </a:ext>
            </a:extLst>
          </p:cNvPr>
          <p:cNvSpPr txBox="1"/>
          <p:nvPr userDrawn="1"/>
        </p:nvSpPr>
        <p:spPr>
          <a:xfrm>
            <a:off x="142240" y="34504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88E0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88E0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1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bg>
      <p:bgPr>
        <a:solidFill>
          <a:schemeClr val="accent2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CA83CD1-E5A5-4749-B653-B7F7085C8F7E}"/>
              </a:ext>
            </a:extLst>
          </p:cNvPr>
          <p:cNvSpPr txBox="1"/>
          <p:nvPr userDrawn="1"/>
        </p:nvSpPr>
        <p:spPr>
          <a:xfrm>
            <a:off x="11257280" y="520965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88E0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88E0"/>
              </a:solidFill>
              <a:latin typeface="#9Slide03 Sympathique Alt" panose="02000506000000020002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FE62EB-D4E2-4862-BCD7-7B2BA85D6096}"/>
              </a:ext>
            </a:extLst>
          </p:cNvPr>
          <p:cNvSpPr txBox="1"/>
          <p:nvPr userDrawn="1"/>
        </p:nvSpPr>
        <p:spPr>
          <a:xfrm>
            <a:off x="606213" y="644763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3">
                    <a:lumMod val="60000"/>
                    <a:lumOff val="40000"/>
                  </a:schemeClr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9"/>
          <p:cNvGrpSpPr/>
          <p:nvPr/>
        </p:nvGrpSpPr>
        <p:grpSpPr>
          <a:xfrm>
            <a:off x="0" y="-32299"/>
            <a:ext cx="12258333" cy="7010300"/>
            <a:chOff x="0" y="-24225"/>
            <a:chExt cx="9193750" cy="5257725"/>
          </a:xfrm>
        </p:grpSpPr>
        <p:sp>
          <p:nvSpPr>
            <p:cNvPr id="1573" name="Google Shape;1573;p9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99" name="Google Shape;1599;p9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6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600" name="Google Shape;1600;p9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601" name="Google Shape;1601;p9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9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9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9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9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9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9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9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9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9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9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9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9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9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9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9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9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9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9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9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9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9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9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9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9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9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9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28" name="Google Shape;1628;p9"/>
          <p:cNvSpPr/>
          <p:nvPr/>
        </p:nvSpPr>
        <p:spPr>
          <a:xfrm>
            <a:off x="1073499" y="839500"/>
            <a:ext cx="6916400" cy="56032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9"/>
          <p:cNvSpPr/>
          <p:nvPr/>
        </p:nvSpPr>
        <p:spPr>
          <a:xfrm>
            <a:off x="901331" y="681400"/>
            <a:ext cx="6916400" cy="560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9"/>
          <p:cNvSpPr/>
          <p:nvPr/>
        </p:nvSpPr>
        <p:spPr>
          <a:xfrm>
            <a:off x="901287" y="681400"/>
            <a:ext cx="69164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9"/>
          <p:cNvSpPr/>
          <p:nvPr/>
        </p:nvSpPr>
        <p:spPr>
          <a:xfrm>
            <a:off x="699679" y="499333"/>
            <a:ext cx="6916400" cy="56032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9"/>
          <p:cNvSpPr/>
          <p:nvPr/>
        </p:nvSpPr>
        <p:spPr>
          <a:xfrm>
            <a:off x="699633" y="499333"/>
            <a:ext cx="6916400" cy="3972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9"/>
          <p:cNvSpPr/>
          <p:nvPr/>
        </p:nvSpPr>
        <p:spPr>
          <a:xfrm>
            <a:off x="936867" y="634667"/>
            <a:ext cx="144400" cy="1444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9"/>
          <p:cNvSpPr/>
          <p:nvPr/>
        </p:nvSpPr>
        <p:spPr>
          <a:xfrm>
            <a:off x="1216567" y="634667"/>
            <a:ext cx="144400" cy="144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9"/>
          <p:cNvSpPr/>
          <p:nvPr/>
        </p:nvSpPr>
        <p:spPr>
          <a:xfrm>
            <a:off x="1496267" y="634667"/>
            <a:ext cx="144400" cy="1444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9"/>
          <p:cNvSpPr txBox="1">
            <a:spLocks noGrp="1"/>
          </p:cNvSpPr>
          <p:nvPr>
            <p:ph type="title"/>
          </p:nvPr>
        </p:nvSpPr>
        <p:spPr>
          <a:xfrm>
            <a:off x="1093133" y="1267200"/>
            <a:ext cx="6193200" cy="10652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33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37" name="Google Shape;1637;p9"/>
          <p:cNvSpPr txBox="1">
            <a:spLocks noGrp="1"/>
          </p:cNvSpPr>
          <p:nvPr>
            <p:ph type="subTitle" idx="1"/>
          </p:nvPr>
        </p:nvSpPr>
        <p:spPr>
          <a:xfrm>
            <a:off x="1093133" y="3024451"/>
            <a:ext cx="54128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9"/>
          <p:cNvSpPr/>
          <p:nvPr/>
        </p:nvSpPr>
        <p:spPr>
          <a:xfrm>
            <a:off x="7125096" y="2821497"/>
            <a:ext cx="4538800" cy="30956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9"/>
          <p:cNvSpPr/>
          <p:nvPr/>
        </p:nvSpPr>
        <p:spPr>
          <a:xfrm>
            <a:off x="6945333" y="2632067"/>
            <a:ext cx="4538800" cy="309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9"/>
          <p:cNvSpPr/>
          <p:nvPr/>
        </p:nvSpPr>
        <p:spPr>
          <a:xfrm>
            <a:off x="6945300" y="2632067"/>
            <a:ext cx="4538800" cy="397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9"/>
          <p:cNvSpPr/>
          <p:nvPr/>
        </p:nvSpPr>
        <p:spPr>
          <a:xfrm>
            <a:off x="10535133" y="2753867"/>
            <a:ext cx="794000" cy="15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92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0"/>
          <p:cNvSpPr/>
          <p:nvPr/>
        </p:nvSpPr>
        <p:spPr>
          <a:xfrm>
            <a:off x="6267600" y="3638000"/>
            <a:ext cx="4964400" cy="2444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6098936" y="3460133"/>
            <a:ext cx="4964400" cy="2444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 txBox="1">
            <a:spLocks noGrp="1"/>
          </p:cNvSpPr>
          <p:nvPr>
            <p:ph type="body" idx="1"/>
          </p:nvPr>
        </p:nvSpPr>
        <p:spPr>
          <a:xfrm>
            <a:off x="6346233" y="4277233"/>
            <a:ext cx="4470800" cy="11056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>
                <a:latin typeface="Bevan"/>
                <a:ea typeface="Bevan"/>
                <a:cs typeface="Bevan"/>
                <a:sym typeface="Bevan"/>
              </a:defRPr>
            </a:lvl1pPr>
          </a:lstStyle>
          <a:p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6098900" y="3460133"/>
            <a:ext cx="4964400" cy="3728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172401" y="3574488"/>
            <a:ext cx="745600" cy="144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66966-69C9-4CB9-8A1C-5A923101FCBC}"/>
              </a:ext>
            </a:extLst>
          </p:cNvPr>
          <p:cNvSpPr txBox="1"/>
          <p:nvPr userDrawn="1"/>
        </p:nvSpPr>
        <p:spPr>
          <a:xfrm>
            <a:off x="6051973" y="3433498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6F6C1"/>
                </a:solidFill>
                <a:latin typeface="#9Slide03 Sympathique Alt" panose="02000506000000020002" pitchFamily="2" charset="0"/>
              </a:rPr>
              <a:t>LH</a:t>
            </a:r>
            <a:endParaRPr lang="en-US" sz="2400" b="1" dirty="0">
              <a:solidFill>
                <a:srgbClr val="A6F6C1"/>
              </a:solidFill>
              <a:latin typeface="#9Slide03 Sympathique Alt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D98159B-8758-9BCA-39F1-FAFDB74C6E1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1" y="314325"/>
            <a:ext cx="1190625" cy="1190625"/>
          </a:xfrm>
          <a:prstGeom prst="rect">
            <a:avLst/>
          </a:prstGeom>
        </p:spPr>
      </p:pic>
      <p:pic>
        <p:nvPicPr>
          <p:cNvPr id="11" name="Picture 10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AD9ECAA-2A19-6022-AB51-7B4B4E249F4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7" y="8841636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5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073282" y="565459"/>
            <a:ext cx="969631" cy="134724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1" name="Subtitle 6"/>
          <p:cNvSpPr txBox="1">
            <a:spLocks/>
          </p:cNvSpPr>
          <p:nvPr/>
        </p:nvSpPr>
        <p:spPr>
          <a:xfrm>
            <a:off x="5219875" y="5239525"/>
            <a:ext cx="42144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609585" indent="-440256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00BDB-C7CB-35A4-42A5-F027DAAF1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47" y="798526"/>
            <a:ext cx="2359356" cy="1146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E12F8F-A3A9-B026-CC61-37295BD12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818" y="1596764"/>
            <a:ext cx="9382557" cy="343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FD698-B16F-05BD-71A1-D27BB84219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3014" y1="44882" x2="16116" y2="51605"/>
                        <a14:backgroundMark x1="43030" y1="69291" x2="64666" y2="67232"/>
                        <a14:backgroundMark x1="83723" y1="46517" x2="85697" y2="62992"/>
                        <a14:backgroundMark x1="82595" y1="71835" x2="88235" y2="79830"/>
                        <a14:backgroundMark x1="80902" y1="41490" x2="83441" y2="5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582" y="3929201"/>
            <a:ext cx="4871664" cy="3240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9E80D6-8B94-44B1-A1CA-18DC786A6E7E}"/>
              </a:ext>
            </a:extLst>
          </p:cNvPr>
          <p:cNvSpPr txBox="1"/>
          <p:nvPr/>
        </p:nvSpPr>
        <p:spPr>
          <a:xfrm>
            <a:off x="1340237" y="156583"/>
            <a:ext cx="901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2.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soát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chỉnh</a:t>
            </a:r>
            <a:r>
              <a:rPr lang="en-US" sz="3200" b="1" kern="0" dirty="0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C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sửa</a:t>
            </a:r>
            <a:endParaRPr lang="en-US" sz="3200" b="1" kern="0" dirty="0">
              <a:solidFill>
                <a:srgbClr val="FFFFFF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8D073-1898-4B2E-9794-2BC8C05F9C40}"/>
              </a:ext>
            </a:extLst>
          </p:cNvPr>
          <p:cNvSpPr txBox="1"/>
          <p:nvPr/>
        </p:nvSpPr>
        <p:spPr>
          <a:xfrm>
            <a:off x="284780" y="1000285"/>
            <a:ext cx="101948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a.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lại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đoạn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văn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của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em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phát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hiện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lỗi</a:t>
            </a:r>
            <a:r>
              <a:rPr lang="en-US" sz="3733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8B5ED8-65D8-AD9D-F47A-A40ED6586C59}"/>
              </a:ext>
            </a:extLst>
          </p:cNvPr>
          <p:cNvSpPr/>
          <p:nvPr/>
        </p:nvSpPr>
        <p:spPr>
          <a:xfrm>
            <a:off x="1767155" y="1787703"/>
            <a:ext cx="8096036" cy="893851"/>
          </a:xfrm>
          <a:prstGeom prst="roundRect">
            <a:avLst>
              <a:gd name="adj" fmla="val 37357"/>
            </a:avLst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xếp</a:t>
            </a:r>
            <a:r>
              <a:rPr lang="en-US" sz="4000" dirty="0">
                <a:solidFill>
                  <a:srgbClr val="002060"/>
                </a:solidFill>
              </a:rPr>
              <a:t> ý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0E42AB-CBAA-31DF-5A93-0966D3BEE7B9}"/>
              </a:ext>
            </a:extLst>
          </p:cNvPr>
          <p:cNvSpPr/>
          <p:nvPr/>
        </p:nvSpPr>
        <p:spPr>
          <a:xfrm>
            <a:off x="441789" y="3123345"/>
            <a:ext cx="10941977" cy="1674686"/>
          </a:xfrm>
          <a:prstGeom prst="roundRect">
            <a:avLst>
              <a:gd name="adj" fmla="val 373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Cách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nêu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những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cử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chỉ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lời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nói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suy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nghĩ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việc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làm</a:t>
            </a:r>
            <a:r>
              <a:rPr lang="en-US" sz="3600" dirty="0">
                <a:solidFill>
                  <a:srgbClr val="002060"/>
                </a:solidFill>
              </a:rPr>
              <a:t>,… </a:t>
            </a:r>
            <a:r>
              <a:rPr lang="en-US" sz="3600" dirty="0" err="1">
                <a:solidFill>
                  <a:srgbClr val="002060"/>
                </a:solidFill>
              </a:rPr>
              <a:t>của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người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gần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gũi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thân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thiết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khiến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tình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cảm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cảm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xúc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31D52E-DF65-BE9B-2DCB-493E0D3CB885}"/>
              </a:ext>
            </a:extLst>
          </p:cNvPr>
          <p:cNvSpPr/>
          <p:nvPr/>
        </p:nvSpPr>
        <p:spPr>
          <a:xfrm>
            <a:off x="1469203" y="5198723"/>
            <a:ext cx="9308387" cy="1191802"/>
          </a:xfrm>
          <a:prstGeom prst="roundRect">
            <a:avLst>
              <a:gd name="adj" fmla="val 373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chọn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từ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ngữ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cách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viết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câu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bộc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lộ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cảm</a:t>
            </a:r>
            <a:r>
              <a:rPr lang="en-US" sz="4000" dirty="0">
                <a:solidFill>
                  <a:srgbClr val="002060"/>
                </a:solidFill>
              </a:rPr>
              <a:t>, </a:t>
            </a:r>
            <a:r>
              <a:rPr lang="en-US" sz="4000" dirty="0" err="1">
                <a:solidFill>
                  <a:srgbClr val="002060"/>
                </a:solidFill>
              </a:rPr>
              <a:t>cảm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xúc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 animBg="1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00B56-0B9A-4427-89A5-1A45FB6C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834" y="1250315"/>
            <a:ext cx="4833483" cy="4833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3AECB4-88EB-4D48-80CC-46AA259861DD}"/>
              </a:ext>
            </a:extLst>
          </p:cNvPr>
          <p:cNvSpPr txBox="1"/>
          <p:nvPr/>
        </p:nvSpPr>
        <p:spPr>
          <a:xfrm>
            <a:off x="7089218" y="3157416"/>
            <a:ext cx="4435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b. Sửa lỗi trong đoạn văn của em (nếu có). </a:t>
            </a:r>
            <a:endParaRPr lang="en-US" sz="4800" kern="0" dirty="0">
              <a:solidFill>
                <a:srgbClr val="FF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34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423381" y="163531"/>
            <a:ext cx="1512065" cy="210092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003;p26"/>
          <p:cNvSpPr txBox="1">
            <a:spLocks/>
          </p:cNvSpPr>
          <p:nvPr/>
        </p:nvSpPr>
        <p:spPr>
          <a:xfrm>
            <a:off x="5110150" y="1116809"/>
            <a:ext cx="5945788" cy="231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>
              <a:defRPr/>
            </a:pPr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VẬN</a:t>
            </a:r>
          </a:p>
          <a:p>
            <a:pPr algn="ctr" defTabSz="1219170">
              <a:defRPr/>
            </a:pPr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DỤNG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68" y="4098164"/>
            <a:ext cx="4673561" cy="24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9755" y="1057449"/>
            <a:ext cx="8302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Về</a:t>
            </a:r>
            <a:r>
              <a:rPr lang="en-US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nhà</a:t>
            </a:r>
            <a:r>
              <a:rPr lang="en-US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Kể lại câu chuyện Ông Bụt đã đến cho người thân nghe.</a:t>
            </a:r>
            <a:endParaRPr lang="en-US" sz="4000" b="1" kern="0" dirty="0">
              <a:solidFill>
                <a:srgbClr val="00206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</a:t>
            </a:r>
            <a:r>
              <a:rPr lang="en-US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ê</a:t>
            </a:r>
            <a:r>
              <a:rPr lang="vi-VN" sz="4000" b="1" kern="0" dirty="0">
                <a:solidFill>
                  <a:srgbClr val="00206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u suy nghĩ của em về nhân vật ông nhạc sĩ trong câu chuyện. </a:t>
            </a:r>
          </a:p>
          <a:p>
            <a:pPr algn="just" defTabSz="1219170">
              <a:buClr>
                <a:srgbClr val="000000"/>
              </a:buClr>
            </a:pPr>
            <a:endParaRPr lang="vi-VN" sz="4000" b="1" kern="0" dirty="0">
              <a:solidFill>
                <a:srgbClr val="00206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35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8259" y="1"/>
            <a:ext cx="12240260" cy="3729567"/>
            <a:chOff x="-57" y="0"/>
            <a:chExt cx="14457" cy="4405"/>
          </a:xfrm>
        </p:grpSpPr>
        <p:pic>
          <p:nvPicPr>
            <p:cNvPr id="2" name="图片 1" descr="D:\PPT\9月26号教育学习PPT模板\组 4.png组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7" y="1"/>
              <a:ext cx="3009" cy="4404"/>
            </a:xfrm>
            <a:prstGeom prst="rect">
              <a:avLst/>
            </a:prstGeom>
          </p:spPr>
        </p:pic>
        <p:pic>
          <p:nvPicPr>
            <p:cNvPr id="3" name="图片 2" descr="组 4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47" y="0"/>
              <a:ext cx="4253" cy="3653"/>
            </a:xfrm>
            <a:prstGeom prst="rect">
              <a:avLst/>
            </a:prstGeom>
          </p:spPr>
        </p:pic>
      </p:grpSp>
      <p:pic>
        <p:nvPicPr>
          <p:cNvPr id="5" name="图片 4" descr="D:\PPT\9月26号教育学习PPT模板\组 5.png组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5991" y="688764"/>
            <a:ext cx="10320020" cy="6168813"/>
          </a:xfrm>
          <a:prstGeom prst="rect">
            <a:avLst/>
          </a:prstGeom>
        </p:spPr>
      </p:pic>
      <p:grpSp>
        <p:nvGrpSpPr>
          <p:cNvPr id="4025" name="Google Shape;4025;p26"/>
          <p:cNvGrpSpPr/>
          <p:nvPr/>
        </p:nvGrpSpPr>
        <p:grpSpPr>
          <a:xfrm>
            <a:off x="623347" y="2930487"/>
            <a:ext cx="871325" cy="3304124"/>
            <a:chOff x="393250" y="2490600"/>
            <a:chExt cx="653494" cy="2478093"/>
          </a:xfrm>
          <a:solidFill>
            <a:srgbClr val="FCEE21"/>
          </a:solidFill>
        </p:grpSpPr>
        <p:sp>
          <p:nvSpPr>
            <p:cNvPr id="4026" name="Google Shape;4026;p26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997" y="1575229"/>
            <a:ext cx="6771851" cy="4411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1" name="Google Shape;4041;p27"/>
          <p:cNvGrpSpPr/>
          <p:nvPr/>
        </p:nvGrpSpPr>
        <p:grpSpPr>
          <a:xfrm>
            <a:off x="10423381" y="163531"/>
            <a:ext cx="1512065" cy="210092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Google Shape;4003;p26"/>
          <p:cNvSpPr txBox="1">
            <a:spLocks/>
          </p:cNvSpPr>
          <p:nvPr/>
        </p:nvSpPr>
        <p:spPr>
          <a:xfrm>
            <a:off x="5337159" y="1116809"/>
            <a:ext cx="5945788" cy="231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/>
            <a:r>
              <a:rPr lang="en-US" altLang="en-GB" sz="14666" b="1" kern="0" dirty="0">
                <a:ln w="38100">
                  <a:noFill/>
                </a:ln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KHỞI ĐỘNG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1" y="3770776"/>
            <a:ext cx="5441615" cy="2906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/>
      <p:bldP spid="4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5" y="1593517"/>
            <a:ext cx="5257473" cy="3296652"/>
          </a:xfrm>
          <a:prstGeom prst="rect">
            <a:avLst/>
          </a:prstGeom>
        </p:spPr>
      </p:pic>
      <p:sp>
        <p:nvSpPr>
          <p:cNvPr id="8" name="Google Shape;4003;p26"/>
          <p:cNvSpPr txBox="1">
            <a:spLocks/>
          </p:cNvSpPr>
          <p:nvPr/>
        </p:nvSpPr>
        <p:spPr>
          <a:xfrm>
            <a:off x="4835447" y="926592"/>
            <a:ext cx="6176368" cy="2235173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 defTabSz="1219170">
              <a:defRPr/>
            </a:pPr>
            <a:r>
              <a:rPr lang="en-US" altLang="en-GB" sz="13800" b="1" kern="0" dirty="0">
                <a:ln w="38100">
                  <a:noFill/>
                </a:ln>
                <a:solidFill>
                  <a:srgbClr val="206A5D"/>
                </a:solidFill>
                <a:latin typeface="Cambria" panose="02040503050406030204" pitchFamily="18" charset="0"/>
                <a:ea typeface="Cambria" panose="02040503050406030204" pitchFamily="18" charset="0"/>
                <a:cs typeface="Algerian" panose="04020705040A0206070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936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26"/>
          <p:cNvSpPr txBox="1">
            <a:spLocks noGrp="1"/>
          </p:cNvSpPr>
          <p:nvPr>
            <p:ph type="ctrTitle"/>
          </p:nvPr>
        </p:nvSpPr>
        <p:spPr>
          <a:xfrm>
            <a:off x="1344655" y="1651633"/>
            <a:ext cx="9008000" cy="2678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đoạn văn nêu tình cảm, cảm xúc về một người gần gũi, thân thiết. </a:t>
            </a:r>
            <a:endParaRPr lang="en-US" alt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lgerian" panose="04020705040A0206070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5433" y="846463"/>
            <a:ext cx="4214400" cy="988800"/>
          </a:xfrm>
        </p:spPr>
        <p:txBody>
          <a:bodyPr/>
          <a:lstStyle/>
          <a:p>
            <a:r>
              <a:rPr lang="en-US" sz="42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 BÀI</a:t>
            </a:r>
          </a:p>
        </p:txBody>
      </p:sp>
      <p:grpSp>
        <p:nvGrpSpPr>
          <p:cNvPr id="4041" name="Google Shape;4041;p27"/>
          <p:cNvGrpSpPr/>
          <p:nvPr/>
        </p:nvGrpSpPr>
        <p:grpSpPr>
          <a:xfrm>
            <a:off x="10186695" y="494575"/>
            <a:ext cx="969631" cy="1347243"/>
            <a:chOff x="3670375" y="3008850"/>
            <a:chExt cx="255175" cy="354525"/>
          </a:xfrm>
          <a:solidFill>
            <a:srgbClr val="FCEE21"/>
          </a:solidFill>
        </p:grpSpPr>
        <p:sp>
          <p:nvSpPr>
            <p:cNvPr id="4042" name="Google Shape;4042;p27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2" descr="Hình ảnh đã tải lên">
            <a:extLst>
              <a:ext uri="{FF2B5EF4-FFF2-40B4-BE49-F238E27FC236}">
                <a16:creationId xmlns:a16="http://schemas.microsoft.com/office/drawing/2014/main" id="{ABD91580-D06D-860F-3BD1-2417D8C5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8" y="4465853"/>
            <a:ext cx="4561726" cy="2392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" grpId="0" animBg="1"/>
      <p:bldP spid="4003" grpId="1" animBg="1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9E80D6-8B94-44B1-A1CA-18DC786A6E7E}"/>
              </a:ext>
            </a:extLst>
          </p:cNvPr>
          <p:cNvSpPr txBox="1"/>
          <p:nvPr/>
        </p:nvSpPr>
        <p:spPr>
          <a:xfrm>
            <a:off x="538515" y="855225"/>
            <a:ext cx="1123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1. Dựa vào các ý đã tìm được trong hoạt động Viết ở Bài 2, viết đoạn văn theo yêu cầu của đề bài.</a:t>
            </a:r>
            <a:endParaRPr lang="en-US" sz="2800" b="1" kern="0" dirty="0">
              <a:solidFill>
                <a:srgbClr val="002060"/>
              </a:solidFill>
              <a:latin typeface="SVN-Hole Hearted" panose="020B0A06020104020203" pitchFamily="34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26D3A-1CB3-D78B-0C06-D71087E4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23" y="2128890"/>
            <a:ext cx="10536601" cy="30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0925" y="1015890"/>
            <a:ext cx="713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mở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đầu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đoạn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văn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nêu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tình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xúc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lang="en-US" sz="40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8" y="3183737"/>
            <a:ext cx="7135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Giới thiệu người gần gũi, thân thiết mà em muốn bày tỏ tình cảm, cảm xúc.</a:t>
            </a:r>
            <a:endParaRPr lang="en-US" sz="40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84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199" y="1375485"/>
            <a:ext cx="7135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triển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khai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những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9" y="3183737"/>
            <a:ext cx="7093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Nêu những điều ở người đó làm em xúc động và nêu rõ tình cảm, cảm xúc của em.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34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3234" y="2171756"/>
            <a:ext cx="3530156" cy="417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3118" y="2063853"/>
            <a:ext cx="713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kết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thúc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dung </a:t>
            </a:r>
            <a:r>
              <a:rPr 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gì</a:t>
            </a:r>
            <a:r>
              <a: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0" b="25100" l="4000" r="29250"/>
                    </a14:imgEffect>
                  </a14:imgLayer>
                </a14:imgProps>
              </a:ext>
            </a:extLst>
          </a:blip>
          <a:srcRect l="2749" t="4522" r="70897" b="74269"/>
          <a:stretch/>
        </p:blipFill>
        <p:spPr>
          <a:xfrm>
            <a:off x="3133205" y="3101543"/>
            <a:ext cx="1219200" cy="98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B593F5-8F03-59C3-3F7B-873274BE80D6}"/>
              </a:ext>
            </a:extLst>
          </p:cNvPr>
          <p:cNvSpPr txBox="1"/>
          <p:nvPr/>
        </p:nvSpPr>
        <p:spPr>
          <a:xfrm>
            <a:off x="4413119" y="3183737"/>
            <a:ext cx="7093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Khẳng định tình cảm, cảm xúc của em.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63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007" y="1151453"/>
            <a:ext cx="66298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sv-SE" sz="9600" b="1" kern="0" dirty="0">
                <a:solidFill>
                  <a:srgbClr val="A6F6C1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Chúng ta cùng viết nào!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5D338-CC8B-C43A-805C-AF68D95B7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463" y="3742339"/>
            <a:ext cx="3060652" cy="27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264</Words>
  <Application>Microsoft Office PowerPoint</Application>
  <PresentationFormat>Widescreen</PresentationFormat>
  <Paragraphs>24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#9Slide03 Sympathique Alt</vt:lpstr>
      <vt:lpstr>Algerian</vt:lpstr>
      <vt:lpstr>Anaheim</vt:lpstr>
      <vt:lpstr>Arial</vt:lpstr>
      <vt:lpstr>Bevan</vt:lpstr>
      <vt:lpstr>Calibri</vt:lpstr>
      <vt:lpstr>Cambria</vt:lpstr>
      <vt:lpstr>Courier Prime</vt:lpstr>
      <vt:lpstr>SVN-Hole Hearted</vt:lpstr>
      <vt:lpstr>How to Work on Excel Sheets Workshop by Slidesgo</vt:lpstr>
      <vt:lpstr>PowerPoint Presentation</vt:lpstr>
      <vt:lpstr>PowerPoint Presentation</vt:lpstr>
      <vt:lpstr>PowerPoint Presentation</vt:lpstr>
      <vt:lpstr>Viết đoạn văn nêu tình cảm, cảm xúc về một người gần gũi, thân thiết.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BÁO CÁO THẢO LUẬN NHÓM</dc:title>
  <dc:creator>Thao Tran</dc:creator>
  <cp:lastModifiedBy>LINH</cp:lastModifiedBy>
  <cp:revision>27</cp:revision>
  <dcterms:created xsi:type="dcterms:W3CDTF">2023-10-26T03:01:33Z</dcterms:created>
  <dcterms:modified xsi:type="dcterms:W3CDTF">2025-02-08T03:52:25Z</dcterms:modified>
</cp:coreProperties>
</file>