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 id="2147483747" r:id="rId5"/>
  </p:sldMasterIdLst>
  <p:notesMasterIdLst>
    <p:notesMasterId r:id="rId24"/>
  </p:notesMasterIdLst>
  <p:sldIdLst>
    <p:sldId id="256" r:id="rId6"/>
    <p:sldId id="257" r:id="rId7"/>
    <p:sldId id="558" r:id="rId8"/>
    <p:sldId id="261" r:id="rId9"/>
    <p:sldId id="268" r:id="rId10"/>
    <p:sldId id="259" r:id="rId11"/>
    <p:sldId id="269" r:id="rId12"/>
    <p:sldId id="2893" r:id="rId13"/>
    <p:sldId id="2894" r:id="rId14"/>
    <p:sldId id="2895" r:id="rId15"/>
    <p:sldId id="2896" r:id="rId16"/>
    <p:sldId id="279" r:id="rId17"/>
    <p:sldId id="280" r:id="rId18"/>
    <p:sldId id="264" r:id="rId19"/>
    <p:sldId id="281" r:id="rId20"/>
    <p:sldId id="2892" r:id="rId21"/>
    <p:sldId id="2897"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t>4</a:t>
            </a:fld>
            <a:endParaRPr lang="en-US"/>
          </a:p>
        </p:txBody>
      </p:sp>
    </p:spTree>
    <p:extLst>
      <p:ext uri="{BB962C8B-B14F-4D97-AF65-F5344CB8AC3E}">
        <p14:creationId xmlns:p14="http://schemas.microsoft.com/office/powerpoint/2010/main" val="1880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1/7/2025</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57CF31-853D-3A13-2187-E8AC267226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4762"/>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1/7/2025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2025/1/7</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32.sv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9.sv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5.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30.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Vòng đời của chó_v720P">
            <a:hlinkClick r:id="" action="ppaction://media"/>
            <a:extLst>
              <a:ext uri="{FF2B5EF4-FFF2-40B4-BE49-F238E27FC236}">
                <a16:creationId xmlns:a16="http://schemas.microsoft.com/office/drawing/2014/main" id="{8C5821C6-08AC-3FE3-A11D-5446EE2F92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
            <a:ext cx="18247360" cy="10264140"/>
          </a:xfrm>
          <a:prstGeom prst="rect">
            <a:avLst/>
          </a:prstGeom>
        </p:spPr>
      </p:pic>
    </p:spTree>
    <p:extLst>
      <p:ext uri="{BB962C8B-B14F-4D97-AF65-F5344CB8AC3E}">
        <p14:creationId xmlns:p14="http://schemas.microsoft.com/office/powerpoint/2010/main" val="295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pic>
        <p:nvPicPr>
          <p:cNvPr id="7" name="Picture 6">
            <a:extLst>
              <a:ext uri="{FF2B5EF4-FFF2-40B4-BE49-F238E27FC236}">
                <a16:creationId xmlns:a16="http://schemas.microsoft.com/office/drawing/2014/main" id="{0C0BB1BD-1C8F-E20E-872F-B59AB2D90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pic>
        <p:nvPicPr>
          <p:cNvPr id="10" name="Picture 9">
            <a:extLst>
              <a:ext uri="{FF2B5EF4-FFF2-40B4-BE49-F238E27FC236}">
                <a16:creationId xmlns:a16="http://schemas.microsoft.com/office/drawing/2014/main" id="{412B27A4-C86E-EDCA-A230-BD6A6D97B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751" r="12638"/>
          <a:stretch/>
        </p:blipFill>
        <p:spPr>
          <a:xfrm flipH="1">
            <a:off x="11277600" y="2705100"/>
            <a:ext cx="8080022" cy="8347116"/>
          </a:xfrm>
          <a:prstGeom prst="rect">
            <a:avLst/>
          </a:prstGeom>
        </p:spPr>
      </p:pic>
      <p:sp>
        <p:nvSpPr>
          <p:cNvPr id="11" name="TextBox 10">
            <a:extLst>
              <a:ext uri="{FF2B5EF4-FFF2-40B4-BE49-F238E27FC236}">
                <a16:creationId xmlns:a16="http://schemas.microsoft.com/office/drawing/2014/main" id="{27B56120-C581-5F91-79A1-63C1E6767E2F}"/>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6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xmlns=""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10" name="TextBox 9">
            <a:extLst>
              <a:ext uri="{FF2B5EF4-FFF2-40B4-BE49-F238E27FC236}">
                <a16:creationId xmlns:a16="http://schemas.microsoft.com/office/drawing/2014/main" id="{10E3BE2F-E4DB-B252-6F5C-AC0A4104C12E}"/>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01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459</Words>
  <Application>Microsoft Office PowerPoint</Application>
  <PresentationFormat>Custom</PresentationFormat>
  <Paragraphs>25</Paragraphs>
  <Slides>18</Slides>
  <Notes>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18</vt:i4>
      </vt:variant>
    </vt:vector>
  </HeadingPairs>
  <TitlesOfParts>
    <vt:vector size="36" baseType="lpstr">
      <vt:lpstr>微软雅黑</vt:lpstr>
      <vt:lpstr>宋体</vt:lpstr>
      <vt:lpstr>Aptos</vt:lpstr>
      <vt:lpstr>Aptos Display</vt:lpstr>
      <vt:lpstr>Arial</vt:lpstr>
      <vt:lpstr>Calibri</vt:lpstr>
      <vt:lpstr>Calibri Light</vt:lpstr>
      <vt:lpstr>Cambria</vt:lpstr>
      <vt:lpstr>等线</vt:lpstr>
      <vt:lpstr>等线 Light</vt:lpstr>
      <vt:lpstr>More Sugar</vt:lpstr>
      <vt:lpstr>Times New Roman</vt:lpstr>
      <vt:lpstr>字魂59号-创粗黑</vt:lpstr>
      <vt:lpstr>Office Theme</vt:lpstr>
      <vt:lpstr>1_Office Theme</vt:lpstr>
      <vt:lpstr>3_Office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36</cp:revision>
  <dcterms:created xsi:type="dcterms:W3CDTF">2006-08-16T00:00:00Z</dcterms:created>
  <dcterms:modified xsi:type="dcterms:W3CDTF">2025-01-07T07:12:02Z</dcterms:modified>
  <dc:identifier>DAGR2Yeb-4Y</dc:identifier>
</cp:coreProperties>
</file>