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23" r:id="rId3"/>
    <p:sldId id="262" r:id="rId4"/>
    <p:sldId id="265" r:id="rId5"/>
    <p:sldId id="264" r:id="rId6"/>
    <p:sldId id="266" r:id="rId7"/>
    <p:sldId id="324" r:id="rId8"/>
    <p:sldId id="271" r:id="rId9"/>
    <p:sldId id="336" r:id="rId10"/>
    <p:sldId id="337" r:id="rId11"/>
    <p:sldId id="338" r:id="rId12"/>
    <p:sldId id="339" r:id="rId13"/>
    <p:sldId id="341" r:id="rId14"/>
    <p:sldId id="340" r:id="rId15"/>
    <p:sldId id="30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F698"/>
    <a:srgbClr val="8FFF92"/>
    <a:srgbClr val="00BC00"/>
    <a:srgbClr val="ABFFAB"/>
    <a:srgbClr val="D5FFD6"/>
    <a:srgbClr val="D2E9FE"/>
    <a:srgbClr val="FFE7F0"/>
    <a:srgbClr val="FE4C83"/>
    <a:srgbClr val="FFE7D5"/>
    <a:srgbClr val="ACD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79" autoAdjust="0"/>
  </p:normalViewPr>
  <p:slideViewPr>
    <p:cSldViewPr snapToGrid="0">
      <p:cViewPr varScale="1">
        <p:scale>
          <a:sx n="58" d="100"/>
          <a:sy n="58" d="100"/>
        </p:scale>
        <p:origin x="9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8D192-19FA-B3FD-54D7-5BB9003AF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05F88C-C4F4-328D-87AB-CFBFF4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EC55E-AABC-0258-A371-761B7533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BE7B2-942A-DA45-774D-A3EEC649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A59AC-1DFD-52FD-0DB0-30185A86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56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50AD-4475-E58D-C5CC-5439D17E5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84051A-BC5A-49CD-996B-3EA7CA8D7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A3E4E-61C4-97BF-76F0-7E943C23AB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8E6A9-3C67-FA11-0220-02FF2312A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7E4B5-2559-1EE6-923E-A5D393507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4C400C-FB21-C68A-96AD-116D1B6D8F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BFBD95-E035-E492-BE72-FA7B7E5FB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B7A4B-8D18-2064-76D7-01710B7E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7493F0-945D-CBEF-00E0-130BCB4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32077-2F1B-EBCA-B4CE-7F78AC081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15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D8734-30AF-E74D-08A9-FA2B7E34F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507A9-CC25-6531-DC5D-F5CCF4EB9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D9519-A081-888A-F2A5-27FC21B3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34C23-634D-7B12-9B46-79B6A4CA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ADB81-9AF1-BB05-9269-E30A31F0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2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83E38-8BBE-2CBE-3769-B497FB1E4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0B9BB-8EA0-06EE-E78A-512766E27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4A5E5-A4EE-9EC9-121D-7D63292D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E41FA-1065-CBC0-40C0-B7129106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74932-3B4E-9EA5-21E7-26668658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27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9B9B7-BE28-812A-A4EB-DA578FD4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BEABF-DB87-ADEA-B662-5B7C67B20F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47250-5B87-EE5F-022D-62C1FDA3E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3DF6FC-EC73-444D-F02F-4432E491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7599B-686B-8DD4-DDE0-F7B3B3E6B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0C65-F02B-2D87-5062-7783327B5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9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20196-A789-F0ED-4D34-AD185E9D8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BCF63-6270-FED1-061F-9836E7FB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5BCBD-EE7F-348E-0230-3BEF50703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6095C-3235-2C4F-09C5-07C0B0167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7EAD3A-1717-5C4C-00C1-A1B1ABF433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A21D7E-C42B-EFCE-D6EA-03E84CC2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3E656F-8064-4FBC-D89C-6983CD50E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8D052-4DAB-F1EA-0675-9B422908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96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169E7-101B-7A09-2931-EA41C1A6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74DB15-7567-2F19-9DA4-805C5C1DE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E4D25-6148-18E1-38A2-79A0B7183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1E9F7-1E46-BEE4-17F2-D13D25E7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1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C0D99C-DDC1-3528-9F41-776ADC9F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B7534E-FF0A-298B-6B55-2F216BD2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37A7E-54F5-8E5A-5AE8-B01618EA4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4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35123-31D2-4B8A-10C5-3D2015B84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F87D-01E9-664B-7D3C-F44ED15DC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4662E-C3AF-212F-AF04-24B4153AD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826D3-C272-B1D9-018D-3D383E5AB8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83C26F-93CE-FB49-6875-8018F36B3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03A06-D914-9D8F-861A-7813A8BDF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2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9EA06-997C-E02B-532D-0001022C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20138F-D581-C7B9-CA37-8B8DF4573D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CD620-2D76-4F7B-7CFE-C7AE2EA560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39216-F502-8F58-4075-89A21799C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11581C-E20F-47C6-81AB-D12F03711A4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AB817-EC74-9C61-6AB2-81042200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BE123-C511-C357-533B-697A364F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6CFFFB-7406-4050-8FC9-8990A12FB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28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87658C6-FA7F-59F0-D5E5-86909E90A5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496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7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16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2.jfif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room with a desk and a lamp&#10;&#10;Description automatically generated">
            <a:extLst>
              <a:ext uri="{FF2B5EF4-FFF2-40B4-BE49-F238E27FC236}">
                <a16:creationId xmlns:a16="http://schemas.microsoft.com/office/drawing/2014/main" id="{FA119BCA-1FBA-D518-9625-434189AE1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83923C4-28FC-9558-0DD1-E6585527E867}"/>
              </a:ext>
            </a:extLst>
          </p:cNvPr>
          <p:cNvSpPr/>
          <p:nvPr/>
        </p:nvSpPr>
        <p:spPr>
          <a:xfrm>
            <a:off x="3477763" y="314970"/>
            <a:ext cx="8465318" cy="4608721"/>
          </a:xfrm>
          <a:custGeom>
            <a:avLst/>
            <a:gdLst>
              <a:gd name="connsiteX0" fmla="*/ 0 w 8465318"/>
              <a:gd name="connsiteY0" fmla="*/ 768136 h 4608721"/>
              <a:gd name="connsiteX1" fmla="*/ 768136 w 8465318"/>
              <a:gd name="connsiteY1" fmla="*/ 0 h 4608721"/>
              <a:gd name="connsiteX2" fmla="*/ 7697182 w 8465318"/>
              <a:gd name="connsiteY2" fmla="*/ 0 h 4608721"/>
              <a:gd name="connsiteX3" fmla="*/ 8465318 w 8465318"/>
              <a:gd name="connsiteY3" fmla="*/ 768136 h 4608721"/>
              <a:gd name="connsiteX4" fmla="*/ 8465318 w 8465318"/>
              <a:gd name="connsiteY4" fmla="*/ 3840585 h 4608721"/>
              <a:gd name="connsiteX5" fmla="*/ 7697182 w 8465318"/>
              <a:gd name="connsiteY5" fmla="*/ 4608721 h 4608721"/>
              <a:gd name="connsiteX6" fmla="*/ 768136 w 8465318"/>
              <a:gd name="connsiteY6" fmla="*/ 4608721 h 4608721"/>
              <a:gd name="connsiteX7" fmla="*/ 0 w 8465318"/>
              <a:gd name="connsiteY7" fmla="*/ 3840585 h 4608721"/>
              <a:gd name="connsiteX8" fmla="*/ 0 w 8465318"/>
              <a:gd name="connsiteY8" fmla="*/ 768136 h 460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608721" fill="none" extrusionOk="0">
                <a:moveTo>
                  <a:pt x="0" y="768136"/>
                </a:moveTo>
                <a:cubicBezTo>
                  <a:pt x="-51311" y="335607"/>
                  <a:pt x="364064" y="16486"/>
                  <a:pt x="768136" y="0"/>
                </a:cubicBezTo>
                <a:cubicBezTo>
                  <a:pt x="3155073" y="130954"/>
                  <a:pt x="5878183" y="43574"/>
                  <a:pt x="7697182" y="0"/>
                </a:cubicBezTo>
                <a:cubicBezTo>
                  <a:pt x="8161680" y="62026"/>
                  <a:pt x="8497301" y="383083"/>
                  <a:pt x="8465318" y="768136"/>
                </a:cubicBezTo>
                <a:cubicBezTo>
                  <a:pt x="8314879" y="1603370"/>
                  <a:pt x="8551197" y="3389970"/>
                  <a:pt x="8465318" y="3840585"/>
                </a:cubicBezTo>
                <a:cubicBezTo>
                  <a:pt x="8384042" y="4278162"/>
                  <a:pt x="8112414" y="4602513"/>
                  <a:pt x="7697182" y="4608721"/>
                </a:cubicBezTo>
                <a:cubicBezTo>
                  <a:pt x="4887636" y="4763918"/>
                  <a:pt x="3628710" y="4771741"/>
                  <a:pt x="768136" y="4608721"/>
                </a:cubicBezTo>
                <a:cubicBezTo>
                  <a:pt x="348502" y="4546558"/>
                  <a:pt x="-61390" y="4300661"/>
                  <a:pt x="0" y="3840585"/>
                </a:cubicBezTo>
                <a:cubicBezTo>
                  <a:pt x="64656" y="2562637"/>
                  <a:pt x="-17807" y="1330279"/>
                  <a:pt x="0" y="768136"/>
                </a:cubicBezTo>
                <a:close/>
              </a:path>
              <a:path w="8465318" h="4608721" stroke="0" extrusionOk="0">
                <a:moveTo>
                  <a:pt x="0" y="768136"/>
                </a:moveTo>
                <a:cubicBezTo>
                  <a:pt x="-67941" y="301999"/>
                  <a:pt x="310962" y="12365"/>
                  <a:pt x="768136" y="0"/>
                </a:cubicBezTo>
                <a:cubicBezTo>
                  <a:pt x="2036685" y="132882"/>
                  <a:pt x="6647414" y="-84951"/>
                  <a:pt x="7697182" y="0"/>
                </a:cubicBezTo>
                <a:cubicBezTo>
                  <a:pt x="8072522" y="47744"/>
                  <a:pt x="8453932" y="406838"/>
                  <a:pt x="8465318" y="768136"/>
                </a:cubicBezTo>
                <a:cubicBezTo>
                  <a:pt x="8485505" y="1309041"/>
                  <a:pt x="8617798" y="3009130"/>
                  <a:pt x="8465318" y="3840585"/>
                </a:cubicBezTo>
                <a:cubicBezTo>
                  <a:pt x="8548470" y="4274679"/>
                  <a:pt x="8124312" y="4602754"/>
                  <a:pt x="7697182" y="4608721"/>
                </a:cubicBezTo>
                <a:cubicBezTo>
                  <a:pt x="4310713" y="4696360"/>
                  <a:pt x="3734555" y="4536042"/>
                  <a:pt x="768136" y="4608721"/>
                </a:cubicBezTo>
                <a:cubicBezTo>
                  <a:pt x="343329" y="4603216"/>
                  <a:pt x="-28309" y="4304156"/>
                  <a:pt x="0" y="3840585"/>
                </a:cubicBezTo>
                <a:cubicBezTo>
                  <a:pt x="-38581" y="2403149"/>
                  <a:pt x="63341" y="1527504"/>
                  <a:pt x="0" y="768136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ộp Văn bản 22">
            <a:extLst>
              <a:ext uri="{FF2B5EF4-FFF2-40B4-BE49-F238E27FC236}">
                <a16:creationId xmlns:a16="http://schemas.microsoft.com/office/drawing/2014/main" id="{A9D03521-E570-A200-6F7C-B61432A27C3A}"/>
              </a:ext>
            </a:extLst>
          </p:cNvPr>
          <p:cNvSpPr txBox="1"/>
          <p:nvPr/>
        </p:nvSpPr>
        <p:spPr>
          <a:xfrm>
            <a:off x="3477763" y="355482"/>
            <a:ext cx="8978584" cy="899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 ...  Ngày ...  Tháng ...  </a:t>
            </a:r>
            <a:r>
              <a:rPr lang="en-US" altLang="zh-CN" sz="3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năm</a:t>
            </a:r>
            <a:r>
              <a:rPr lang="en-US" altLang="zh-CN" sz="3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...…</a:t>
            </a:r>
          </a:p>
        </p:txBody>
      </p:sp>
      <p:pic>
        <p:nvPicPr>
          <p:cNvPr id="16" name="Picture 15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DE7F278D-DE8A-99B7-48C6-4D1135478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5075" y="1571779"/>
            <a:ext cx="4043590" cy="50957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23F2144-21BF-40B0-642C-5E7801DF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280" y="1255205"/>
            <a:ext cx="3944454" cy="1158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E79C04-4501-6896-BCF5-C332BF43B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361" y="1538500"/>
            <a:ext cx="2359356" cy="163996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48F04C0-59FC-6747-8B93-AFA449B9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1550" y="2532821"/>
            <a:ext cx="9593173" cy="13631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6C3893A-2383-5EDE-2CC2-4958ECC28A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6149" y="3828475"/>
            <a:ext cx="3718882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52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1856529"/>
            <a:chOff x="396662" y="34642"/>
            <a:chExt cx="10753040" cy="1856529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2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Đường từ nhà Hùng đến trường gồm đoạn đường xuống dốc dài 650 m và đoạn đường lên dốc dài gấp đôi đoạn đường xuống dốc. Hỏi đường từ nhà Hùng đến trường dài bao nhiêu ki-lô-mét?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C82C311-110D-CDD8-301F-A0B5B63D1A78}"/>
              </a:ext>
            </a:extLst>
          </p:cNvPr>
          <p:cNvSpPr txBox="1"/>
          <p:nvPr/>
        </p:nvSpPr>
        <p:spPr>
          <a:xfrm>
            <a:off x="1025912" y="2754351"/>
            <a:ext cx="99691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 đường lên dốc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× 2 = 1 300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 từ nhà Hùng đến trường dài số ki-lô-mét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650 + 1 300 = 1 950 (m)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1 950 m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1909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2075115"/>
            <a:chOff x="396662" y="34642"/>
            <a:chExt cx="10753040" cy="2075115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3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/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Một khu sinh thái có diện tích 128 ha. Trong đó,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vi-VN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a14:m>
                  <a:r>
                    <a:rPr lang="vi-VN" sz="2800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 </a:t>
                  </a:r>
                  <a:r>
                    <a:rPr kumimoji="0" lang="vi-VN" sz="2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diện tích là rừng đặc chủng, còn lại là khu vui chơi và dịch vụ. Hỏi diện tích khu vui chơi và dịch vụ là bao nhiêu héc-ta, bao nhiêu ki-lô-mét vuông?</a:t>
                  </a:r>
                  <a:endPara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16">
                  <a:extLst>
                    <a:ext uri="{FF2B5EF4-FFF2-40B4-BE49-F238E27FC236}">
                      <a16:creationId xmlns:a16="http://schemas.microsoft.com/office/drawing/2014/main" id="{91521258-AFFC-DCF5-53C2-55C36B0DA6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1857" y="75289"/>
                  <a:ext cx="10017845" cy="2034468"/>
                </a:xfrm>
                <a:prstGeom prst="rect">
                  <a:avLst/>
                </a:prstGeom>
                <a:blipFill>
                  <a:blip r:embed="rId3"/>
                  <a:stretch>
                    <a:fillRect l="-1278" r="-1217" b="-59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48957AF-5FB6-7E3D-20C2-5B49D1223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809" y="2839346"/>
            <a:ext cx="5618074" cy="310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459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/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</a:t>
                </a:r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i giải: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rừng đặc chủng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×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vi-VN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=112 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 tích khu vui chơi và dịch vụ là: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128 – 112 = 16 (ha)</a:t>
                </a: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Đổi 16 ha =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16 ha; 0,16 km</a:t>
                </a:r>
                <a:r>
                  <a:rPr lang="vi-VN" sz="4000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82C311-110D-CDD8-301F-A0B5B63D1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702" y="1003610"/>
                <a:ext cx="9969190" cy="4671985"/>
              </a:xfrm>
              <a:prstGeom prst="rect">
                <a:avLst/>
              </a:prstGeom>
              <a:blipFill>
                <a:blip r:embed="rId3"/>
                <a:stretch>
                  <a:fillRect t="-2350" r="-1162" b="-4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5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5" name="Picture 4" descr="A green and red text on a black background&#10;&#10;Description automatically generated">
            <a:extLst>
              <a:ext uri="{FF2B5EF4-FFF2-40B4-BE49-F238E27FC236}">
                <a16:creationId xmlns:a16="http://schemas.microsoft.com/office/drawing/2014/main" id="{237703D7-AF5E-4967-9626-688BCC293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261" y="656102"/>
            <a:ext cx="7193903" cy="579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472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610053" y="699058"/>
            <a:ext cx="10753040" cy="810088"/>
            <a:chOff x="396662" y="34642"/>
            <a:chExt cx="10753040" cy="810088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>
                    <a:solidFill>
                      <a:prstClr val="white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7" y="75289"/>
              <a:ext cx="1001784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0F51205-447B-429D-DEBB-03DF22C3A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078" y="1517146"/>
            <a:ext cx="10600701" cy="21962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D65EE0-2135-5FBF-AA5F-03DCC50E06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3969" y="3806283"/>
            <a:ext cx="5486284" cy="228270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000BF69-D099-E120-60A7-87E8F79820D1}"/>
              </a:ext>
            </a:extLst>
          </p:cNvPr>
          <p:cNvSpPr/>
          <p:nvPr/>
        </p:nvSpPr>
        <p:spPr>
          <a:xfrm>
            <a:off x="3720791" y="2304587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F72C5AA-7EA3-9CCF-99FC-2BE8A243B1EA}"/>
              </a:ext>
            </a:extLst>
          </p:cNvPr>
          <p:cNvSpPr/>
          <p:nvPr/>
        </p:nvSpPr>
        <p:spPr>
          <a:xfrm>
            <a:off x="9348439" y="2312021"/>
            <a:ext cx="795453" cy="6839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35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907B5D9-EEE7-9BCD-43AC-D465A962B630}"/>
              </a:ext>
            </a:extLst>
          </p:cNvPr>
          <p:cNvSpPr/>
          <p:nvPr/>
        </p:nvSpPr>
        <p:spPr>
          <a:xfrm>
            <a:off x="6482576" y="4575718"/>
            <a:ext cx="921834" cy="76571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6660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 snowy landscape with a tree and buildings in the background&#10;&#10;Description automatically generated">
            <a:extLst>
              <a:ext uri="{FF2B5EF4-FFF2-40B4-BE49-F238E27FC236}">
                <a16:creationId xmlns:a16="http://schemas.microsoft.com/office/drawing/2014/main" id="{80BEFCFC-5377-67CA-CA30-75AA1EE7F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8000"/>
          </a:xfrm>
          <a:prstGeom prst="rect">
            <a:avLst/>
          </a:prstGeom>
        </p:spPr>
      </p:pic>
      <p:pic>
        <p:nvPicPr>
          <p:cNvPr id="25" name="Picture 2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1235DC69-B096-82C4-D965-3292CCDEBA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 flipH="1">
            <a:off x="-4358999" y="1592712"/>
            <a:ext cx="4043590" cy="5095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998F9A-450F-0C2B-C0F8-3A18E5A154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340" y="776935"/>
            <a:ext cx="7242676" cy="3609145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D9EC53E-89C4-33AE-F918-1CD7CF5E61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0955" y="448279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14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45378 -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82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A825A-40CA-46AA-0B49-4E945381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D29C9B6-2328-9593-6FBB-B4643FD89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809" y="2122144"/>
            <a:ext cx="11229805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46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035DA2E-93A9-9C12-626C-BD775E7E57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A3D447E-EA16-B75A-C8B9-163CEACA50C3}"/>
              </a:ext>
            </a:extLst>
          </p:cNvPr>
          <p:cNvGrpSpPr/>
          <p:nvPr/>
        </p:nvGrpSpPr>
        <p:grpSpPr>
          <a:xfrm>
            <a:off x="341542" y="3191076"/>
            <a:ext cx="8019738" cy="2892582"/>
            <a:chOff x="749508" y="2986094"/>
            <a:chExt cx="8180809" cy="3027739"/>
          </a:xfrm>
        </p:grpSpPr>
        <p:sp>
          <p:nvSpPr>
            <p:cNvPr id="10" name="Hình chữ nhật: Góc Tròn 6">
              <a:extLst>
                <a:ext uri="{FF2B5EF4-FFF2-40B4-BE49-F238E27FC236}">
                  <a16:creationId xmlns:a16="http://schemas.microsoft.com/office/drawing/2014/main" id="{AE59CB48-D9CB-D81B-61AB-BFC98C050433}"/>
                </a:ext>
              </a:extLst>
            </p:cNvPr>
            <p:cNvSpPr/>
            <p:nvPr/>
          </p:nvSpPr>
          <p:spPr>
            <a:xfrm>
              <a:off x="749508" y="2986094"/>
              <a:ext cx="8180809" cy="3027739"/>
            </a:xfrm>
            <a:custGeom>
              <a:avLst/>
              <a:gdLst>
                <a:gd name="connsiteX0" fmla="*/ 0 w 8180809"/>
                <a:gd name="connsiteY0" fmla="*/ 504633 h 3027739"/>
                <a:gd name="connsiteX1" fmla="*/ 504633 w 8180809"/>
                <a:gd name="connsiteY1" fmla="*/ 0 h 3027739"/>
                <a:gd name="connsiteX2" fmla="*/ 7676176 w 8180809"/>
                <a:gd name="connsiteY2" fmla="*/ 0 h 3027739"/>
                <a:gd name="connsiteX3" fmla="*/ 8180809 w 8180809"/>
                <a:gd name="connsiteY3" fmla="*/ 504633 h 3027739"/>
                <a:gd name="connsiteX4" fmla="*/ 8180809 w 8180809"/>
                <a:gd name="connsiteY4" fmla="*/ 2523106 h 3027739"/>
                <a:gd name="connsiteX5" fmla="*/ 7676176 w 8180809"/>
                <a:gd name="connsiteY5" fmla="*/ 3027739 h 3027739"/>
                <a:gd name="connsiteX6" fmla="*/ 504633 w 8180809"/>
                <a:gd name="connsiteY6" fmla="*/ 3027739 h 3027739"/>
                <a:gd name="connsiteX7" fmla="*/ 0 w 8180809"/>
                <a:gd name="connsiteY7" fmla="*/ 2523106 h 3027739"/>
                <a:gd name="connsiteX8" fmla="*/ 0 w 8180809"/>
                <a:gd name="connsiteY8" fmla="*/ 504633 h 302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0809" h="3027739" fill="none" extrusionOk="0">
                  <a:moveTo>
                    <a:pt x="0" y="504633"/>
                  </a:moveTo>
                  <a:cubicBezTo>
                    <a:pt x="-43393" y="228630"/>
                    <a:pt x="221332" y="26121"/>
                    <a:pt x="504633" y="0"/>
                  </a:cubicBezTo>
                  <a:cubicBezTo>
                    <a:pt x="3563058" y="77600"/>
                    <a:pt x="4576193" y="-27269"/>
                    <a:pt x="7676176" y="0"/>
                  </a:cubicBezTo>
                  <a:cubicBezTo>
                    <a:pt x="7982534" y="-36484"/>
                    <a:pt x="8188812" y="228288"/>
                    <a:pt x="8180809" y="504633"/>
                  </a:cubicBezTo>
                  <a:cubicBezTo>
                    <a:pt x="8289809" y="1251078"/>
                    <a:pt x="8102600" y="1845485"/>
                    <a:pt x="8180809" y="2523106"/>
                  </a:cubicBezTo>
                  <a:cubicBezTo>
                    <a:pt x="8172814" y="2798680"/>
                    <a:pt x="7932484" y="3037615"/>
                    <a:pt x="7676176" y="3027739"/>
                  </a:cubicBezTo>
                  <a:cubicBezTo>
                    <a:pt x="6441749" y="3076916"/>
                    <a:pt x="3126006" y="2905037"/>
                    <a:pt x="504633" y="3027739"/>
                  </a:cubicBezTo>
                  <a:cubicBezTo>
                    <a:pt x="223755" y="3044462"/>
                    <a:pt x="-5737" y="2806746"/>
                    <a:pt x="0" y="2523106"/>
                  </a:cubicBezTo>
                  <a:cubicBezTo>
                    <a:pt x="47022" y="1854249"/>
                    <a:pt x="104569" y="830818"/>
                    <a:pt x="0" y="504633"/>
                  </a:cubicBezTo>
                  <a:close/>
                </a:path>
                <a:path w="8180809" h="3027739" stroke="0" extrusionOk="0">
                  <a:moveTo>
                    <a:pt x="0" y="504633"/>
                  </a:moveTo>
                  <a:cubicBezTo>
                    <a:pt x="20101" y="223634"/>
                    <a:pt x="245436" y="-1301"/>
                    <a:pt x="504633" y="0"/>
                  </a:cubicBezTo>
                  <a:cubicBezTo>
                    <a:pt x="3557881" y="-129276"/>
                    <a:pt x="5262605" y="-77778"/>
                    <a:pt x="7676176" y="0"/>
                  </a:cubicBezTo>
                  <a:cubicBezTo>
                    <a:pt x="7940039" y="-47303"/>
                    <a:pt x="8172598" y="273277"/>
                    <a:pt x="8180809" y="504633"/>
                  </a:cubicBezTo>
                  <a:cubicBezTo>
                    <a:pt x="8262408" y="1211327"/>
                    <a:pt x="8335109" y="1888049"/>
                    <a:pt x="8180809" y="2523106"/>
                  </a:cubicBezTo>
                  <a:cubicBezTo>
                    <a:pt x="8186716" y="2814264"/>
                    <a:pt x="7951184" y="3028994"/>
                    <a:pt x="7676176" y="3027739"/>
                  </a:cubicBezTo>
                  <a:cubicBezTo>
                    <a:pt x="6955415" y="3071959"/>
                    <a:pt x="3428745" y="2998357"/>
                    <a:pt x="504633" y="3027739"/>
                  </a:cubicBezTo>
                  <a:cubicBezTo>
                    <a:pt x="217792" y="2996462"/>
                    <a:pt x="-37357" y="2793173"/>
                    <a:pt x="0" y="2523106"/>
                  </a:cubicBezTo>
                  <a:cubicBezTo>
                    <a:pt x="-159954" y="2016527"/>
                    <a:pt x="22140" y="1461846"/>
                    <a:pt x="0" y="50463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solidFill>
                <a:srgbClr val="00BC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ABFFAB"/>
                </a:solidFill>
              </a:endParaRPr>
            </a:p>
          </p:txBody>
        </p:sp>
        <p:sp>
          <p:nvSpPr>
            <p:cNvPr id="11" name="Hộp Văn bản 25">
              <a:extLst>
                <a:ext uri="{FF2B5EF4-FFF2-40B4-BE49-F238E27FC236}">
                  <a16:creationId xmlns:a16="http://schemas.microsoft.com/office/drawing/2014/main" id="{67847A4F-70A5-E3F9-1D06-13953329F09B}"/>
                </a:ext>
              </a:extLst>
            </p:cNvPr>
            <p:cNvSpPr txBox="1"/>
            <p:nvPr/>
          </p:nvSpPr>
          <p:spPr>
            <a:xfrm>
              <a:off x="941146" y="3133191"/>
              <a:ext cx="7938697" cy="280277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cô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giáo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giơ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tay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nhanh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nhất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đưa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ra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sẽ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chiến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42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thắng</a:t>
              </a:r>
              <a:r>
                <a:rPr lang="en-US" sz="42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pic>
        <p:nvPicPr>
          <p:cNvPr id="15" name="Picture 14" descr="A cartoon of a child wearing a red and white outfit&#10;&#10;Description automatically generated">
            <a:extLst>
              <a:ext uri="{FF2B5EF4-FFF2-40B4-BE49-F238E27FC236}">
                <a16:creationId xmlns:a16="http://schemas.microsoft.com/office/drawing/2014/main" id="{B4E9BDD3-24F6-97F1-7814-17862364E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3"/>
          <a:stretch/>
        </p:blipFill>
        <p:spPr>
          <a:xfrm>
            <a:off x="8502220" y="1783989"/>
            <a:ext cx="3891958" cy="49046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9058101-3D05-4B20-39CA-CE0925E33F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7" y="232317"/>
            <a:ext cx="12192000" cy="27357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6D1D0-B539-4B08-7F70-B835C787AF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0409" y="1890979"/>
            <a:ext cx="4133446" cy="102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2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A room with a desk and a lamp&#10;&#10;Description automatically generated">
            <a:extLst>
              <a:ext uri="{FF2B5EF4-FFF2-40B4-BE49-F238E27FC236}">
                <a16:creationId xmlns:a16="http://schemas.microsoft.com/office/drawing/2014/main" id="{04362C81-637F-5AFA-60F9-EB46F55C35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98D0762-6804-97B6-5EEA-385074D78C73}"/>
              </a:ext>
            </a:extLst>
          </p:cNvPr>
          <p:cNvGrpSpPr/>
          <p:nvPr/>
        </p:nvGrpSpPr>
        <p:grpSpPr>
          <a:xfrm>
            <a:off x="971729" y="554853"/>
            <a:ext cx="10248541" cy="1581755"/>
            <a:chOff x="329404" y="304195"/>
            <a:chExt cx="10248541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62510821-5E35-FC02-77B0-9D37C1BB573E}"/>
                </a:ext>
              </a:extLst>
            </p:cNvPr>
            <p:cNvSpPr/>
            <p:nvPr/>
          </p:nvSpPr>
          <p:spPr>
            <a:xfrm>
              <a:off x="329404" y="304195"/>
              <a:ext cx="10248541" cy="1581755"/>
            </a:xfrm>
            <a:custGeom>
              <a:avLst/>
              <a:gdLst>
                <a:gd name="connsiteX0" fmla="*/ 0 w 10248541"/>
                <a:gd name="connsiteY0" fmla="*/ 263631 h 1581755"/>
                <a:gd name="connsiteX1" fmla="*/ 263631 w 10248541"/>
                <a:gd name="connsiteY1" fmla="*/ 0 h 1581755"/>
                <a:gd name="connsiteX2" fmla="*/ 9984910 w 10248541"/>
                <a:gd name="connsiteY2" fmla="*/ 0 h 1581755"/>
                <a:gd name="connsiteX3" fmla="*/ 10248541 w 10248541"/>
                <a:gd name="connsiteY3" fmla="*/ 263631 h 1581755"/>
                <a:gd name="connsiteX4" fmla="*/ 10248541 w 10248541"/>
                <a:gd name="connsiteY4" fmla="*/ 1318124 h 1581755"/>
                <a:gd name="connsiteX5" fmla="*/ 9984910 w 10248541"/>
                <a:gd name="connsiteY5" fmla="*/ 1581755 h 1581755"/>
                <a:gd name="connsiteX6" fmla="*/ 263631 w 10248541"/>
                <a:gd name="connsiteY6" fmla="*/ 1581755 h 1581755"/>
                <a:gd name="connsiteX7" fmla="*/ 0 w 10248541"/>
                <a:gd name="connsiteY7" fmla="*/ 1318124 h 1581755"/>
                <a:gd name="connsiteX8" fmla="*/ 0 w 10248541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48541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2715349" y="77600"/>
                    <a:pt x="8613103" y="-27269"/>
                    <a:pt x="9984910" y="0"/>
                  </a:cubicBezTo>
                  <a:cubicBezTo>
                    <a:pt x="10136065" y="-7329"/>
                    <a:pt x="10273651" y="125424"/>
                    <a:pt x="10248541" y="263631"/>
                  </a:cubicBezTo>
                  <a:cubicBezTo>
                    <a:pt x="10265274" y="466366"/>
                    <a:pt x="10239766" y="843052"/>
                    <a:pt x="10248541" y="1318124"/>
                  </a:cubicBezTo>
                  <a:cubicBezTo>
                    <a:pt x="10241449" y="1460949"/>
                    <a:pt x="10106182" y="1592484"/>
                    <a:pt x="9984910" y="1581755"/>
                  </a:cubicBezTo>
                  <a:cubicBezTo>
                    <a:pt x="6041872" y="1630932"/>
                    <a:pt x="2806558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248541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1783922" y="-129276"/>
                    <a:pt x="7969989" y="-77778"/>
                    <a:pt x="9984910" y="0"/>
                  </a:cubicBezTo>
                  <a:cubicBezTo>
                    <a:pt x="10122402" y="-25844"/>
                    <a:pt x="10246197" y="131550"/>
                    <a:pt x="10248541" y="263631"/>
                  </a:cubicBezTo>
                  <a:cubicBezTo>
                    <a:pt x="10323726" y="679011"/>
                    <a:pt x="10339664" y="982816"/>
                    <a:pt x="10248541" y="1318124"/>
                  </a:cubicBezTo>
                  <a:cubicBezTo>
                    <a:pt x="10259253" y="1486313"/>
                    <a:pt x="10123023" y="1584299"/>
                    <a:pt x="9984910" y="1581755"/>
                  </a:cubicBezTo>
                  <a:cubicBezTo>
                    <a:pt x="7368508" y="1625975"/>
                    <a:pt x="1939118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08DD8664-D955-2C15-27B1-4A5D23A7F0DE}"/>
                </a:ext>
              </a:extLst>
            </p:cNvPr>
            <p:cNvSpPr txBox="1"/>
            <p:nvPr/>
          </p:nvSpPr>
          <p:spPr>
            <a:xfrm>
              <a:off x="1297987" y="622932"/>
              <a:ext cx="8385718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1. 7,34 km + 3,4 km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A3E6ECC-5983-0554-1823-9CED0E6EB4A6}"/>
              </a:ext>
            </a:extLst>
          </p:cNvPr>
          <p:cNvGrpSpPr/>
          <p:nvPr/>
        </p:nvGrpSpPr>
        <p:grpSpPr>
          <a:xfrm>
            <a:off x="1231032" y="2912835"/>
            <a:ext cx="4639074" cy="1463040"/>
            <a:chOff x="1440697" y="2442596"/>
            <a:chExt cx="4639074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E5368-B9F8-6D29-391D-4612BB3CC7CA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63019AF-7F5C-0BFD-F521-0293A69D3E9F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00DEE95-DAE5-EFE3-1AEF-5C70C0891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9832A8-E209-F3D0-B9A7-05F8526F1008}"/>
                </a:ext>
              </a:extLst>
            </p:cNvPr>
            <p:cNvSpPr txBox="1"/>
            <p:nvPr/>
          </p:nvSpPr>
          <p:spPr>
            <a:xfrm>
              <a:off x="2605658" y="2723159"/>
              <a:ext cx="347411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10,4 km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71397F-30C1-08B0-2BF9-A10B6A8D15FF}"/>
              </a:ext>
            </a:extLst>
          </p:cNvPr>
          <p:cNvGrpSpPr/>
          <p:nvPr/>
        </p:nvGrpSpPr>
        <p:grpSpPr>
          <a:xfrm>
            <a:off x="6478086" y="2885948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0C2DF30-758A-AB14-2E8F-88DD73AD5D1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C846EA74-914A-083B-BF6A-A7DF2B6B6B76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AD4446B2-D2CC-DFA0-B078-A8E54030AB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C44437F-C6EA-3ABE-5F69-195659EF0AD2}"/>
                </a:ext>
              </a:extLst>
            </p:cNvPr>
            <p:cNvSpPr txBox="1"/>
            <p:nvPr/>
          </p:nvSpPr>
          <p:spPr>
            <a:xfrm>
              <a:off x="7875789" y="2703064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8,9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0E8433B-6C82-0D3D-A929-0B2C65377EE1}"/>
              </a:ext>
            </a:extLst>
          </p:cNvPr>
          <p:cNvGrpSpPr/>
          <p:nvPr/>
        </p:nvGrpSpPr>
        <p:grpSpPr>
          <a:xfrm>
            <a:off x="6478086" y="4725508"/>
            <a:ext cx="4608610" cy="1463040"/>
            <a:chOff x="6687751" y="4255269"/>
            <a:chExt cx="460861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08840C-4FD7-4220-026A-3E1C76D5AE42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AF673413-5E97-17F3-5487-93EA2B7FD12C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6D64BAA6-4CF6-1B49-CF0E-97592D2B4E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5F6186-3686-7BE9-B660-E1A89DAAEF6E}"/>
                </a:ext>
              </a:extLst>
            </p:cNvPr>
            <p:cNvSpPr txBox="1"/>
            <p:nvPr/>
          </p:nvSpPr>
          <p:spPr>
            <a:xfrm>
              <a:off x="7902356" y="4525124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10,74 km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4232ADC-E2A9-6029-C3BB-B28D7A012B6D}"/>
              </a:ext>
            </a:extLst>
          </p:cNvPr>
          <p:cNvGrpSpPr/>
          <p:nvPr/>
        </p:nvGrpSpPr>
        <p:grpSpPr>
          <a:xfrm>
            <a:off x="1237103" y="4679789"/>
            <a:ext cx="4512709" cy="1463040"/>
            <a:chOff x="1446768" y="4209550"/>
            <a:chExt cx="4512709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33F46CE-AAB4-4599-A464-9C1697EC7900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AE398754-C8B9-5C77-E8E8-5FE9DEB490B7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EFAC8B5-C551-65A7-699E-F47543476F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5D9D5AB-AE50-29B8-1343-62CF22B499B6}"/>
                </a:ext>
              </a:extLst>
            </p:cNvPr>
            <p:cNvSpPr txBox="1"/>
            <p:nvPr/>
          </p:nvSpPr>
          <p:spPr>
            <a:xfrm>
              <a:off x="2714114" y="4525124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km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8B5D3CAA-4D5A-ADB0-B27D-5952C00635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77" y="4725508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3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A01FD748-B90A-CBBA-0D05-B074C1B07E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2F91455D-641C-6827-CCC6-4ED414C6077C}"/>
              </a:ext>
            </a:extLst>
          </p:cNvPr>
          <p:cNvGrpSpPr/>
          <p:nvPr/>
        </p:nvGrpSpPr>
        <p:grpSpPr>
          <a:xfrm>
            <a:off x="329404" y="304195"/>
            <a:ext cx="11862597" cy="1581755"/>
            <a:chOff x="329404" y="304195"/>
            <a:chExt cx="11862597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C41CE7D5-2A2E-0BE2-0B6B-399ED3E7698A}"/>
                </a:ext>
              </a:extLst>
            </p:cNvPr>
            <p:cNvSpPr/>
            <p:nvPr/>
          </p:nvSpPr>
          <p:spPr>
            <a:xfrm>
              <a:off x="329404" y="304195"/>
              <a:ext cx="11571292" cy="1581755"/>
            </a:xfrm>
            <a:custGeom>
              <a:avLst/>
              <a:gdLst>
                <a:gd name="connsiteX0" fmla="*/ 0 w 11571292"/>
                <a:gd name="connsiteY0" fmla="*/ 263631 h 1581755"/>
                <a:gd name="connsiteX1" fmla="*/ 263631 w 11571292"/>
                <a:gd name="connsiteY1" fmla="*/ 0 h 1581755"/>
                <a:gd name="connsiteX2" fmla="*/ 11307661 w 11571292"/>
                <a:gd name="connsiteY2" fmla="*/ 0 h 1581755"/>
                <a:gd name="connsiteX3" fmla="*/ 11571292 w 11571292"/>
                <a:gd name="connsiteY3" fmla="*/ 263631 h 1581755"/>
                <a:gd name="connsiteX4" fmla="*/ 11571292 w 11571292"/>
                <a:gd name="connsiteY4" fmla="*/ 1318124 h 1581755"/>
                <a:gd name="connsiteX5" fmla="*/ 11307661 w 11571292"/>
                <a:gd name="connsiteY5" fmla="*/ 1581755 h 1581755"/>
                <a:gd name="connsiteX6" fmla="*/ 263631 w 11571292"/>
                <a:gd name="connsiteY6" fmla="*/ 1581755 h 1581755"/>
                <a:gd name="connsiteX7" fmla="*/ 0 w 11571292"/>
                <a:gd name="connsiteY7" fmla="*/ 1318124 h 1581755"/>
                <a:gd name="connsiteX8" fmla="*/ 0 w 11571292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71292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908634" y="77600"/>
                    <a:pt x="8687213" y="-27269"/>
                    <a:pt x="11307661" y="0"/>
                  </a:cubicBezTo>
                  <a:cubicBezTo>
                    <a:pt x="11458816" y="-7329"/>
                    <a:pt x="11596402" y="125424"/>
                    <a:pt x="11571292" y="263631"/>
                  </a:cubicBezTo>
                  <a:cubicBezTo>
                    <a:pt x="11588025" y="466366"/>
                    <a:pt x="11562517" y="843052"/>
                    <a:pt x="11571292" y="1318124"/>
                  </a:cubicBezTo>
                  <a:cubicBezTo>
                    <a:pt x="11564200" y="1460949"/>
                    <a:pt x="11428933" y="1592484"/>
                    <a:pt x="11307661" y="1581755"/>
                  </a:cubicBezTo>
                  <a:cubicBezTo>
                    <a:pt x="5986529" y="1630932"/>
                    <a:pt x="2685543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1571292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610396" y="-129276"/>
                    <a:pt x="9439084" y="-77778"/>
                    <a:pt x="11307661" y="0"/>
                  </a:cubicBezTo>
                  <a:cubicBezTo>
                    <a:pt x="11445153" y="-25844"/>
                    <a:pt x="11568948" y="131550"/>
                    <a:pt x="11571292" y="263631"/>
                  </a:cubicBezTo>
                  <a:cubicBezTo>
                    <a:pt x="11646477" y="679011"/>
                    <a:pt x="11662415" y="982816"/>
                    <a:pt x="11571292" y="1318124"/>
                  </a:cubicBezTo>
                  <a:cubicBezTo>
                    <a:pt x="11582004" y="1486313"/>
                    <a:pt x="11445774" y="1584299"/>
                    <a:pt x="11307661" y="1581755"/>
                  </a:cubicBezTo>
                  <a:cubicBezTo>
                    <a:pt x="7748456" y="1625975"/>
                    <a:pt x="3369760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EA4577DF-7CC4-C57F-5CE1-2F1E8DEE4F20}"/>
                </a:ext>
              </a:extLst>
            </p:cNvPr>
            <p:cNvSpPr txBox="1"/>
            <p:nvPr/>
          </p:nvSpPr>
          <p:spPr>
            <a:xfrm>
              <a:off x="2509025" y="504334"/>
              <a:ext cx="9682976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60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2. 7,6kg - 2,5kg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E9F44-D068-5414-8D55-5C2AF351DED1}"/>
              </a:ext>
            </a:extLst>
          </p:cNvPr>
          <p:cNvGrpSpPr/>
          <p:nvPr/>
        </p:nvGrpSpPr>
        <p:grpSpPr>
          <a:xfrm>
            <a:off x="1337327" y="2904559"/>
            <a:ext cx="4505125" cy="1463040"/>
            <a:chOff x="1440697" y="2442596"/>
            <a:chExt cx="450512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F3282AC-D6C5-3E97-596F-1B8FF70FB1D9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D9CC70F-9314-8AAD-D174-81DD48575A46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F0BDDCF9-B437-F685-D68B-F1958F37C4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A5A0E4B-8CE2-B101-ACA0-7923C622FA06}"/>
                </a:ext>
              </a:extLst>
            </p:cNvPr>
            <p:cNvSpPr txBox="1"/>
            <p:nvPr/>
          </p:nvSpPr>
          <p:spPr>
            <a:xfrm>
              <a:off x="2700459" y="2693695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10,1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3767840-7D4F-96C5-680A-2015CE03B467}"/>
              </a:ext>
            </a:extLst>
          </p:cNvPr>
          <p:cNvGrpSpPr/>
          <p:nvPr/>
        </p:nvGrpSpPr>
        <p:grpSpPr>
          <a:xfrm>
            <a:off x="6584381" y="2877672"/>
            <a:ext cx="4575930" cy="1463040"/>
            <a:chOff x="6687751" y="2415709"/>
            <a:chExt cx="4575930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5792AF-F186-50C3-0C06-18977A045BCB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8B4B4C13-C1B6-735A-A660-194E5D89807C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C61C9441-6354-3E1A-1137-41AF502F26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70E093-5A77-2F75-869E-05ADEF46858C}"/>
                </a:ext>
              </a:extLst>
            </p:cNvPr>
            <p:cNvSpPr txBox="1"/>
            <p:nvPr/>
          </p:nvSpPr>
          <p:spPr>
            <a:xfrm>
              <a:off x="7875789" y="2661443"/>
              <a:ext cx="338789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5,1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FDAABA-73BA-97A2-D2FE-D97CD691074A}"/>
              </a:ext>
            </a:extLst>
          </p:cNvPr>
          <p:cNvGrpSpPr/>
          <p:nvPr/>
        </p:nvGrpSpPr>
        <p:grpSpPr>
          <a:xfrm>
            <a:off x="6584381" y="471723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704FBD3-FCD7-7C1E-3E77-A65C0EB28278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A5C86F4-74B4-F1D7-2F31-3128D558189E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2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034E1973-14EF-DFFD-26D1-0AC2B5FD90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0F7CE1-0E20-306B-D5BA-219C0F1C0F12}"/>
                </a:ext>
              </a:extLst>
            </p:cNvPr>
            <p:cNvSpPr txBox="1"/>
            <p:nvPr/>
          </p:nvSpPr>
          <p:spPr>
            <a:xfrm>
              <a:off x="7869676" y="4459922"/>
              <a:ext cx="33940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4,9 kg </a:t>
              </a:r>
              <a:endParaRPr lang="en-US" sz="16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C0B9AE6-3313-2970-C27B-AFE3ACB47243}"/>
              </a:ext>
            </a:extLst>
          </p:cNvPr>
          <p:cNvGrpSpPr/>
          <p:nvPr/>
        </p:nvGrpSpPr>
        <p:grpSpPr>
          <a:xfrm>
            <a:off x="1343398" y="4671513"/>
            <a:ext cx="4492894" cy="1463040"/>
            <a:chOff x="1446768" y="4209550"/>
            <a:chExt cx="4492894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49B67B-0763-35FD-4EDC-C48ACBC58326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0F7D5305-CAE2-CC0C-318D-D1FD1BD9829D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0DAB45FC-E2A1-C520-53E8-58B551D5B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0BA5F4A-AB46-080D-B7EE-078DD0DA3B3B}"/>
                </a:ext>
              </a:extLst>
            </p:cNvPr>
            <p:cNvSpPr txBox="1"/>
            <p:nvPr/>
          </p:nvSpPr>
          <p:spPr>
            <a:xfrm>
              <a:off x="2694299" y="4481917"/>
              <a:ext cx="32453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</a:rPr>
                <a:t>5 kg </a:t>
              </a: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6E105536-CC51-5E9C-D5D7-31EF2E4681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81" y="2890249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A room with a desk and a lamp&#10;&#10;Description automatically generated">
            <a:extLst>
              <a:ext uri="{FF2B5EF4-FFF2-40B4-BE49-F238E27FC236}">
                <a16:creationId xmlns:a16="http://schemas.microsoft.com/office/drawing/2014/main" id="{5658343E-7BD7-292A-9EC5-9FCF0440B7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" r="578"/>
          <a:stretch/>
        </p:blipFill>
        <p:spPr>
          <a:xfrm>
            <a:off x="4" y="0"/>
            <a:ext cx="12191996" cy="685799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B3E1B4C-7E33-32D1-9171-B9C523B631B0}"/>
              </a:ext>
            </a:extLst>
          </p:cNvPr>
          <p:cNvGrpSpPr/>
          <p:nvPr/>
        </p:nvGrpSpPr>
        <p:grpSpPr>
          <a:xfrm>
            <a:off x="965677" y="413511"/>
            <a:ext cx="10792918" cy="1581755"/>
            <a:chOff x="644577" y="304195"/>
            <a:chExt cx="10792918" cy="1581755"/>
          </a:xfrm>
        </p:grpSpPr>
        <p:sp>
          <p:nvSpPr>
            <p:cNvPr id="6" name="Hình chữ nhật: Góc Tròn 6">
              <a:extLst>
                <a:ext uri="{FF2B5EF4-FFF2-40B4-BE49-F238E27FC236}">
                  <a16:creationId xmlns:a16="http://schemas.microsoft.com/office/drawing/2014/main" id="{10BD029D-A8D0-DB5C-6EC8-A953D98BE6AB}"/>
                </a:ext>
              </a:extLst>
            </p:cNvPr>
            <p:cNvSpPr/>
            <p:nvPr/>
          </p:nvSpPr>
          <p:spPr>
            <a:xfrm>
              <a:off x="644577" y="304195"/>
              <a:ext cx="10792918" cy="1581755"/>
            </a:xfrm>
            <a:custGeom>
              <a:avLst/>
              <a:gdLst>
                <a:gd name="connsiteX0" fmla="*/ 0 w 10792918"/>
                <a:gd name="connsiteY0" fmla="*/ 263631 h 1581755"/>
                <a:gd name="connsiteX1" fmla="*/ 263631 w 10792918"/>
                <a:gd name="connsiteY1" fmla="*/ 0 h 1581755"/>
                <a:gd name="connsiteX2" fmla="*/ 10529287 w 10792918"/>
                <a:gd name="connsiteY2" fmla="*/ 0 h 1581755"/>
                <a:gd name="connsiteX3" fmla="*/ 10792918 w 10792918"/>
                <a:gd name="connsiteY3" fmla="*/ 263631 h 1581755"/>
                <a:gd name="connsiteX4" fmla="*/ 10792918 w 10792918"/>
                <a:gd name="connsiteY4" fmla="*/ 1318124 h 1581755"/>
                <a:gd name="connsiteX5" fmla="*/ 10529287 w 10792918"/>
                <a:gd name="connsiteY5" fmla="*/ 1581755 h 1581755"/>
                <a:gd name="connsiteX6" fmla="*/ 263631 w 10792918"/>
                <a:gd name="connsiteY6" fmla="*/ 1581755 h 1581755"/>
                <a:gd name="connsiteX7" fmla="*/ 0 w 10792918"/>
                <a:gd name="connsiteY7" fmla="*/ 1318124 h 1581755"/>
                <a:gd name="connsiteX8" fmla="*/ 0 w 10792918"/>
                <a:gd name="connsiteY8" fmla="*/ 263631 h 1581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918" h="1581755" fill="none" extrusionOk="0">
                  <a:moveTo>
                    <a:pt x="0" y="263631"/>
                  </a:moveTo>
                  <a:cubicBezTo>
                    <a:pt x="-12414" y="118804"/>
                    <a:pt x="114958" y="17456"/>
                    <a:pt x="263631" y="0"/>
                  </a:cubicBezTo>
                  <a:cubicBezTo>
                    <a:pt x="3643743" y="77600"/>
                    <a:pt x="7828277" y="-27269"/>
                    <a:pt x="10529287" y="0"/>
                  </a:cubicBezTo>
                  <a:cubicBezTo>
                    <a:pt x="10680442" y="-7329"/>
                    <a:pt x="10818028" y="125424"/>
                    <a:pt x="10792918" y="263631"/>
                  </a:cubicBezTo>
                  <a:cubicBezTo>
                    <a:pt x="10809651" y="466366"/>
                    <a:pt x="10784143" y="843052"/>
                    <a:pt x="10792918" y="1318124"/>
                  </a:cubicBezTo>
                  <a:cubicBezTo>
                    <a:pt x="10785826" y="1460949"/>
                    <a:pt x="10650559" y="1592484"/>
                    <a:pt x="10529287" y="1581755"/>
                  </a:cubicBezTo>
                  <a:cubicBezTo>
                    <a:pt x="7399862" y="1630932"/>
                    <a:pt x="3917271" y="1459053"/>
                    <a:pt x="263631" y="1581755"/>
                  </a:cubicBezTo>
                  <a:cubicBezTo>
                    <a:pt x="116502" y="1593503"/>
                    <a:pt x="-15229" y="1476835"/>
                    <a:pt x="0" y="1318124"/>
                  </a:cubicBezTo>
                  <a:cubicBezTo>
                    <a:pt x="72944" y="1105614"/>
                    <a:pt x="30382" y="373413"/>
                    <a:pt x="0" y="263631"/>
                  </a:cubicBezTo>
                  <a:close/>
                </a:path>
                <a:path w="10792918" h="1581755" stroke="0" extrusionOk="0">
                  <a:moveTo>
                    <a:pt x="0" y="263631"/>
                  </a:moveTo>
                  <a:cubicBezTo>
                    <a:pt x="4838" y="117479"/>
                    <a:pt x="122130" y="-273"/>
                    <a:pt x="263631" y="0"/>
                  </a:cubicBezTo>
                  <a:cubicBezTo>
                    <a:pt x="2528520" y="-129276"/>
                    <a:pt x="6066146" y="-77778"/>
                    <a:pt x="10529287" y="0"/>
                  </a:cubicBezTo>
                  <a:cubicBezTo>
                    <a:pt x="10666779" y="-25844"/>
                    <a:pt x="10790574" y="131550"/>
                    <a:pt x="10792918" y="263631"/>
                  </a:cubicBezTo>
                  <a:cubicBezTo>
                    <a:pt x="10868103" y="679011"/>
                    <a:pt x="10884041" y="982816"/>
                    <a:pt x="10792918" y="1318124"/>
                  </a:cubicBezTo>
                  <a:cubicBezTo>
                    <a:pt x="10803630" y="1486313"/>
                    <a:pt x="10667400" y="1584299"/>
                    <a:pt x="10529287" y="1581755"/>
                  </a:cubicBezTo>
                  <a:cubicBezTo>
                    <a:pt x="5489761" y="1625975"/>
                    <a:pt x="5194123" y="1552373"/>
                    <a:pt x="263631" y="1581755"/>
                  </a:cubicBezTo>
                  <a:cubicBezTo>
                    <a:pt x="111551" y="1556855"/>
                    <a:pt x="-21428" y="1458771"/>
                    <a:pt x="0" y="1318124"/>
                  </a:cubicBezTo>
                  <a:cubicBezTo>
                    <a:pt x="24222" y="1038753"/>
                    <a:pt x="-4369" y="596174"/>
                    <a:pt x="0" y="263631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5">
                  <a:lumMod val="50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xmlns="" sd="292532691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Hộp Văn bản 25">
              <a:extLst>
                <a:ext uri="{FF2B5EF4-FFF2-40B4-BE49-F238E27FC236}">
                  <a16:creationId xmlns:a16="http://schemas.microsoft.com/office/drawing/2014/main" id="{3B648FDB-5328-2D2E-0583-61766307F9EA}"/>
                </a:ext>
              </a:extLst>
            </p:cNvPr>
            <p:cNvSpPr txBox="1"/>
            <p:nvPr/>
          </p:nvSpPr>
          <p:spPr>
            <a:xfrm>
              <a:off x="1734474" y="598207"/>
              <a:ext cx="7434113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Câu</a:t>
              </a:r>
              <a:r>
                <a:rPr lang="en-US" sz="54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3. 49,7 ha : 7 = 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DF25EEDC-F9B8-82B7-DE93-77EEF5DBAFD7}"/>
              </a:ext>
            </a:extLst>
          </p:cNvPr>
          <p:cNvGrpSpPr/>
          <p:nvPr/>
        </p:nvGrpSpPr>
        <p:grpSpPr>
          <a:xfrm>
            <a:off x="1300751" y="2703809"/>
            <a:ext cx="4653215" cy="1463040"/>
            <a:chOff x="1440697" y="2442596"/>
            <a:chExt cx="4653215" cy="146304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6AECA3D-4F97-4F13-86DB-4D20991BBD07}"/>
                </a:ext>
              </a:extLst>
            </p:cNvPr>
            <p:cNvGrpSpPr/>
            <p:nvPr/>
          </p:nvGrpSpPr>
          <p:grpSpPr>
            <a:xfrm>
              <a:off x="1440697" y="2442596"/>
              <a:ext cx="4494998" cy="1463040"/>
              <a:chOff x="486739" y="2414472"/>
              <a:chExt cx="4463127" cy="146304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D0647255-FCBD-771C-0F91-CBA678DC8998}"/>
                  </a:ext>
                </a:extLst>
              </p:cNvPr>
              <p:cNvSpPr/>
              <p:nvPr/>
            </p:nvSpPr>
            <p:spPr>
              <a:xfrm>
                <a:off x="1136617" y="2455351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4" name="Picture 4">
                <a:extLst>
                  <a:ext uri="{FF2B5EF4-FFF2-40B4-BE49-F238E27FC236}">
                    <a16:creationId xmlns:a16="http://schemas.microsoft.com/office/drawing/2014/main" id="{693F3F78-9AF8-7DED-43B9-98DF0EFAB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86739" y="2414472"/>
                <a:ext cx="1299755" cy="1463040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86632F-483E-4400-B020-37F6D8612EB6}"/>
                </a:ext>
              </a:extLst>
            </p:cNvPr>
            <p:cNvSpPr txBox="1"/>
            <p:nvPr/>
          </p:nvSpPr>
          <p:spPr>
            <a:xfrm>
              <a:off x="2557113" y="2677987"/>
              <a:ext cx="35367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 ha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F18002A-6724-9175-B3A6-0CC66696AFF7}"/>
              </a:ext>
            </a:extLst>
          </p:cNvPr>
          <p:cNvGrpSpPr/>
          <p:nvPr/>
        </p:nvGrpSpPr>
        <p:grpSpPr>
          <a:xfrm>
            <a:off x="6547805" y="2676922"/>
            <a:ext cx="4557879" cy="1463040"/>
            <a:chOff x="6687751" y="2415709"/>
            <a:chExt cx="4557879" cy="146304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CE19C8-CAC6-7948-A21F-CF659AEAA1A6}"/>
                </a:ext>
              </a:extLst>
            </p:cNvPr>
            <p:cNvGrpSpPr/>
            <p:nvPr/>
          </p:nvGrpSpPr>
          <p:grpSpPr>
            <a:xfrm>
              <a:off x="6687751" y="2415709"/>
              <a:ext cx="4455159" cy="1463040"/>
              <a:chOff x="597907" y="3085958"/>
              <a:chExt cx="4423568" cy="1463040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382F5CC8-0FAE-330F-355C-67C20A48ED6A}"/>
                  </a:ext>
                </a:extLst>
              </p:cNvPr>
              <p:cNvSpPr/>
              <p:nvPr/>
            </p:nvSpPr>
            <p:spPr>
              <a:xfrm>
                <a:off x="1208227" y="3131678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9" name="Picture 11">
                <a:extLst>
                  <a:ext uri="{FF2B5EF4-FFF2-40B4-BE49-F238E27FC236}">
                    <a16:creationId xmlns:a16="http://schemas.microsoft.com/office/drawing/2014/main" id="{76F6BAFC-540C-1C18-1AA6-F0A116F11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97907" y="3085958"/>
                <a:ext cx="1294357" cy="1463040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9209315-5D73-9262-3DC5-E5E4EED01A1A}"/>
                </a:ext>
              </a:extLst>
            </p:cNvPr>
            <p:cNvSpPr txBox="1"/>
            <p:nvPr/>
          </p:nvSpPr>
          <p:spPr>
            <a:xfrm>
              <a:off x="7887725" y="2677987"/>
              <a:ext cx="33579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7,2 ha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C2F29BE-069C-6075-8847-4968033D3750}"/>
              </a:ext>
            </a:extLst>
          </p:cNvPr>
          <p:cNvGrpSpPr/>
          <p:nvPr/>
        </p:nvGrpSpPr>
        <p:grpSpPr>
          <a:xfrm>
            <a:off x="6547805" y="4516482"/>
            <a:ext cx="4575930" cy="1463040"/>
            <a:chOff x="6687751" y="4255269"/>
            <a:chExt cx="4575930" cy="14630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3EBB9D7-60ED-56A5-F17D-799C9316A771}"/>
                </a:ext>
              </a:extLst>
            </p:cNvPr>
            <p:cNvGrpSpPr/>
            <p:nvPr/>
          </p:nvGrpSpPr>
          <p:grpSpPr>
            <a:xfrm>
              <a:off x="6687751" y="4255269"/>
              <a:ext cx="4455158" cy="1463040"/>
              <a:chOff x="526294" y="4986078"/>
              <a:chExt cx="4423569" cy="1463040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90BD81DA-B6C1-A42D-7106-86BF7D324B34}"/>
                  </a:ext>
                </a:extLst>
              </p:cNvPr>
              <p:cNvSpPr/>
              <p:nvPr/>
            </p:nvSpPr>
            <p:spPr>
              <a:xfrm>
                <a:off x="1136614" y="4990920"/>
                <a:ext cx="3813249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4" name="Picture 13">
                <a:extLst>
                  <a:ext uri="{FF2B5EF4-FFF2-40B4-BE49-F238E27FC236}">
                    <a16:creationId xmlns:a16="http://schemas.microsoft.com/office/drawing/2014/main" id="{4D539C89-2C51-0793-52D2-EF68322BCE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26294" y="4986078"/>
                <a:ext cx="1293459" cy="1463040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77B2CBF-ECCC-A734-2ACA-BF41C95E2DDC}"/>
                </a:ext>
              </a:extLst>
            </p:cNvPr>
            <p:cNvSpPr txBox="1"/>
            <p:nvPr/>
          </p:nvSpPr>
          <p:spPr>
            <a:xfrm>
              <a:off x="7869676" y="4497686"/>
              <a:ext cx="339400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6,9 ha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C90AA21-7D05-D32A-4DF2-379F0DAE996B}"/>
              </a:ext>
            </a:extLst>
          </p:cNvPr>
          <p:cNvGrpSpPr/>
          <p:nvPr/>
        </p:nvGrpSpPr>
        <p:grpSpPr>
          <a:xfrm>
            <a:off x="1306822" y="4470763"/>
            <a:ext cx="4553292" cy="1463040"/>
            <a:chOff x="1446768" y="4209550"/>
            <a:chExt cx="4553292" cy="146304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F5BBE30-7424-1DEA-9E59-D8276273249A}"/>
                </a:ext>
              </a:extLst>
            </p:cNvPr>
            <p:cNvGrpSpPr/>
            <p:nvPr/>
          </p:nvGrpSpPr>
          <p:grpSpPr>
            <a:xfrm>
              <a:off x="1446768" y="4209550"/>
              <a:ext cx="4488927" cy="1463040"/>
              <a:chOff x="499572" y="3976000"/>
              <a:chExt cx="4457097" cy="146304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823ACDE7-93A2-4DBA-0786-FB183279B8D2}"/>
                  </a:ext>
                </a:extLst>
              </p:cNvPr>
              <p:cNvSpPr/>
              <p:nvPr/>
            </p:nvSpPr>
            <p:spPr>
              <a:xfrm>
                <a:off x="1143421" y="4026561"/>
                <a:ext cx="3813248" cy="1371600"/>
              </a:xfrm>
              <a:prstGeom prst="roundRect">
                <a:avLst/>
              </a:prstGeom>
              <a:solidFill>
                <a:srgbClr val="FDF4B5"/>
              </a:solidFill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60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9" name="Picture 12">
                <a:extLst>
                  <a:ext uri="{FF2B5EF4-FFF2-40B4-BE49-F238E27FC236}">
                    <a16:creationId xmlns:a16="http://schemas.microsoft.com/office/drawing/2014/main" id="{AC7E86E6-BE7F-FF30-0149-D23ABF893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2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99572" y="3976000"/>
                <a:ext cx="1319557" cy="1463040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A64CC9-B311-43B8-30C1-32B793980B27}"/>
                </a:ext>
              </a:extLst>
            </p:cNvPr>
            <p:cNvSpPr txBox="1"/>
            <p:nvPr/>
          </p:nvSpPr>
          <p:spPr>
            <a:xfrm>
              <a:off x="2636401" y="4497685"/>
              <a:ext cx="33636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7,1 ha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0" name="Đúng">
            <a:extLst>
              <a:ext uri="{FF2B5EF4-FFF2-40B4-BE49-F238E27FC236}">
                <a16:creationId xmlns:a16="http://schemas.microsoft.com/office/drawing/2014/main" id="{2D0390DE-CE6E-0091-1662-2CB4EBD6C6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71" y="454830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6357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9170D9-BF6E-2CB5-5B6B-6C013D3AC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20216E-70B8-6F6B-0570-32DB0CD49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76009" y="1690930"/>
            <a:ext cx="15915738" cy="22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4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vi-VN" sz="36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solidFill>
                      <a:schemeClr val="bg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vi-VN" sz="44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56084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m 360 mm =              m 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 tấn 205 kg =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634 cm =             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565 g =                kg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750 m =             km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3 540 kg =                tấn</a:t>
            </a:r>
            <a:endParaRPr lang="en-US" sz="3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914079" y="2118733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8850353" y="2103865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474926" y="29476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605240" y="4542265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936057" y="5408342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910363" y="2115016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536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6205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8842915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6,34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8486079" y="2932773"/>
            <a:ext cx="1182028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0,565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6564349" y="4545982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92862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3,54</a:t>
            </a:r>
          </a:p>
        </p:txBody>
      </p:sp>
    </p:spTree>
    <p:extLst>
      <p:ext uri="{BB962C8B-B14F-4D97-AF65-F5344CB8AC3E}">
        <p14:creationId xmlns:p14="http://schemas.microsoft.com/office/powerpoint/2010/main" val="250094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room with red chairs and a table&#10;&#10;Description automatically generated">
            <a:extLst>
              <a:ext uri="{FF2B5EF4-FFF2-40B4-BE49-F238E27FC236}">
                <a16:creationId xmlns:a16="http://schemas.microsoft.com/office/drawing/2014/main" id="{712C8A41-681F-C8A6-6425-DD4D9D6DAB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4"/>
          <a:stretch/>
        </p:blipFill>
        <p:spPr>
          <a:xfrm>
            <a:off x="-1" y="10671"/>
            <a:ext cx="12192000" cy="6858000"/>
          </a:xfrm>
          <a:prstGeom prst="rect">
            <a:avLst/>
          </a:prstGeom>
        </p:spPr>
      </p:pic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F62B57B1-7FC2-FF6C-2EC8-0A45A729CE11}"/>
              </a:ext>
            </a:extLst>
          </p:cNvPr>
          <p:cNvSpPr/>
          <p:nvPr/>
        </p:nvSpPr>
        <p:spPr>
          <a:xfrm>
            <a:off x="258526" y="441353"/>
            <a:ext cx="11674947" cy="5975293"/>
          </a:xfrm>
          <a:custGeom>
            <a:avLst/>
            <a:gdLst>
              <a:gd name="connsiteX0" fmla="*/ 0 w 11674947"/>
              <a:gd name="connsiteY0" fmla="*/ 995902 h 5975293"/>
              <a:gd name="connsiteX1" fmla="*/ 995902 w 11674947"/>
              <a:gd name="connsiteY1" fmla="*/ 0 h 5975293"/>
              <a:gd name="connsiteX2" fmla="*/ 10679045 w 11674947"/>
              <a:gd name="connsiteY2" fmla="*/ 0 h 5975293"/>
              <a:gd name="connsiteX3" fmla="*/ 11674947 w 11674947"/>
              <a:gd name="connsiteY3" fmla="*/ 995902 h 5975293"/>
              <a:gd name="connsiteX4" fmla="*/ 11674947 w 11674947"/>
              <a:gd name="connsiteY4" fmla="*/ 4979391 h 5975293"/>
              <a:gd name="connsiteX5" fmla="*/ 10679045 w 11674947"/>
              <a:gd name="connsiteY5" fmla="*/ 5975293 h 5975293"/>
              <a:gd name="connsiteX6" fmla="*/ 995902 w 11674947"/>
              <a:gd name="connsiteY6" fmla="*/ 5975293 h 5975293"/>
              <a:gd name="connsiteX7" fmla="*/ 0 w 11674947"/>
              <a:gd name="connsiteY7" fmla="*/ 4979391 h 5975293"/>
              <a:gd name="connsiteX8" fmla="*/ 0 w 11674947"/>
              <a:gd name="connsiteY8" fmla="*/ 995902 h 5975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74947" h="5975293" fill="none" extrusionOk="0">
                <a:moveTo>
                  <a:pt x="0" y="995902"/>
                </a:moveTo>
                <a:cubicBezTo>
                  <a:pt x="-16575" y="446912"/>
                  <a:pt x="440155" y="32516"/>
                  <a:pt x="995902" y="0"/>
                </a:cubicBezTo>
                <a:cubicBezTo>
                  <a:pt x="3690596" y="77600"/>
                  <a:pt x="7253067" y="-27269"/>
                  <a:pt x="10679045" y="0"/>
                </a:cubicBezTo>
                <a:cubicBezTo>
                  <a:pt x="11253977" y="-32862"/>
                  <a:pt x="11761394" y="471330"/>
                  <a:pt x="11674947" y="995902"/>
                </a:cubicBezTo>
                <a:cubicBezTo>
                  <a:pt x="11783947" y="2397690"/>
                  <a:pt x="11596738" y="3662954"/>
                  <a:pt x="11674947" y="4979391"/>
                </a:cubicBezTo>
                <a:cubicBezTo>
                  <a:pt x="11663643" y="5524990"/>
                  <a:pt x="11205994" y="5985468"/>
                  <a:pt x="10679045" y="5975293"/>
                </a:cubicBezTo>
                <a:cubicBezTo>
                  <a:pt x="6370997" y="6024470"/>
                  <a:pt x="3594674" y="5852591"/>
                  <a:pt x="995902" y="5975293"/>
                </a:cubicBezTo>
                <a:cubicBezTo>
                  <a:pt x="432216" y="6080238"/>
                  <a:pt x="-17011" y="5544059"/>
                  <a:pt x="0" y="4979391"/>
                </a:cubicBezTo>
                <a:cubicBezTo>
                  <a:pt x="47022" y="4427705"/>
                  <a:pt x="104569" y="2451177"/>
                  <a:pt x="0" y="995902"/>
                </a:cubicBezTo>
                <a:close/>
              </a:path>
              <a:path w="11674947" h="5975293" stroke="0" extrusionOk="0">
                <a:moveTo>
                  <a:pt x="0" y="995902"/>
                </a:moveTo>
                <a:cubicBezTo>
                  <a:pt x="47848" y="440412"/>
                  <a:pt x="463615" y="-1183"/>
                  <a:pt x="995902" y="0"/>
                </a:cubicBezTo>
                <a:cubicBezTo>
                  <a:pt x="2792397" y="-129276"/>
                  <a:pt x="8989639" y="-77778"/>
                  <a:pt x="10679045" y="0"/>
                </a:cubicBezTo>
                <a:cubicBezTo>
                  <a:pt x="11212011" y="-54371"/>
                  <a:pt x="11659893" y="532685"/>
                  <a:pt x="11674947" y="995902"/>
                </a:cubicBezTo>
                <a:cubicBezTo>
                  <a:pt x="11756546" y="2800928"/>
                  <a:pt x="11829247" y="4135354"/>
                  <a:pt x="11674947" y="4979391"/>
                </a:cubicBezTo>
                <a:cubicBezTo>
                  <a:pt x="11706204" y="5595331"/>
                  <a:pt x="11151115" y="6001785"/>
                  <a:pt x="10679045" y="5975293"/>
                </a:cubicBezTo>
                <a:cubicBezTo>
                  <a:pt x="7482711" y="6019513"/>
                  <a:pt x="4570297" y="5945911"/>
                  <a:pt x="995902" y="5975293"/>
                </a:cubicBezTo>
                <a:cubicBezTo>
                  <a:pt x="420294" y="5876981"/>
                  <a:pt x="-33935" y="5521569"/>
                  <a:pt x="0" y="4979391"/>
                </a:cubicBezTo>
                <a:cubicBezTo>
                  <a:pt x="-159954" y="3332657"/>
                  <a:pt x="22140" y="1403005"/>
                  <a:pt x="0" y="99590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5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5" name="Nhóm 14">
            <a:extLst>
              <a:ext uri="{FF2B5EF4-FFF2-40B4-BE49-F238E27FC236}">
                <a16:creationId xmlns:a16="http://schemas.microsoft.com/office/drawing/2014/main" id="{2E2C8FF5-CD41-8AB8-235D-0A04504DB7F2}"/>
              </a:ext>
            </a:extLst>
          </p:cNvPr>
          <p:cNvGrpSpPr/>
          <p:nvPr/>
        </p:nvGrpSpPr>
        <p:grpSpPr>
          <a:xfrm>
            <a:off x="1312580" y="665604"/>
            <a:ext cx="9571010" cy="769441"/>
            <a:chOff x="396662" y="34642"/>
            <a:chExt cx="9571010" cy="769441"/>
          </a:xfrm>
        </p:grpSpPr>
        <p:grpSp>
          <p:nvGrpSpPr>
            <p:cNvPr id="6" name="Nhóm 15">
              <a:extLst>
                <a:ext uri="{FF2B5EF4-FFF2-40B4-BE49-F238E27FC236}">
                  <a16:creationId xmlns:a16="http://schemas.microsoft.com/office/drawing/2014/main" id="{3E59EC1D-69A2-D7B3-F5B9-794317B66E7C}"/>
                </a:ext>
              </a:extLst>
            </p:cNvPr>
            <p:cNvGrpSpPr/>
            <p:nvPr/>
          </p:nvGrpSpPr>
          <p:grpSpPr>
            <a:xfrm>
              <a:off x="396662" y="34642"/>
              <a:ext cx="659493" cy="769441"/>
              <a:chOff x="396662" y="34642"/>
              <a:chExt cx="659493" cy="769441"/>
            </a:xfrm>
          </p:grpSpPr>
          <p:sp>
            <p:nvSpPr>
              <p:cNvPr id="9" name="Oval 22">
                <a:extLst>
                  <a:ext uri="{FF2B5EF4-FFF2-40B4-BE49-F238E27FC236}">
                    <a16:creationId xmlns:a16="http://schemas.microsoft.com/office/drawing/2014/main" id="{31D16230-43F3-1452-4D0A-DC0DF888CAF2}"/>
                  </a:ext>
                </a:extLst>
              </p:cNvPr>
              <p:cNvSpPr/>
              <p:nvPr/>
            </p:nvSpPr>
            <p:spPr>
              <a:xfrm>
                <a:off x="396662" y="125971"/>
                <a:ext cx="640080" cy="640080"/>
              </a:xfrm>
              <a:prstGeom prst="ellipse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  <p:sp>
            <p:nvSpPr>
              <p:cNvPr id="10" name="TextBox 23">
                <a:extLst>
                  <a:ext uri="{FF2B5EF4-FFF2-40B4-BE49-F238E27FC236}">
                    <a16:creationId xmlns:a16="http://schemas.microsoft.com/office/drawing/2014/main" id="{0BD21C7A-6F28-1596-535C-2D8E69DBB59C}"/>
                  </a:ext>
                </a:extLst>
              </p:cNvPr>
              <p:cNvSpPr txBox="1"/>
              <p:nvPr/>
            </p:nvSpPr>
            <p:spPr>
              <a:xfrm>
                <a:off x="429775" y="34642"/>
                <a:ext cx="62638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1</a:t>
                </a: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p:grpSp>
        <p:sp>
          <p:nvSpPr>
            <p:cNvPr id="7" name="TextBox 16">
              <a:extLst>
                <a:ext uri="{FF2B5EF4-FFF2-40B4-BE49-F238E27FC236}">
                  <a16:creationId xmlns:a16="http://schemas.microsoft.com/office/drawing/2014/main" id="{91521258-AFFC-DCF5-53C2-55C36B0DA65B}"/>
                </a:ext>
              </a:extLst>
            </p:cNvPr>
            <p:cNvSpPr txBox="1"/>
            <p:nvPr/>
          </p:nvSpPr>
          <p:spPr>
            <a:xfrm>
              <a:off x="1131858" y="75289"/>
              <a:ext cx="88358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Tìm số thập phân thích hợp.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6E5FABA-968C-D190-5F8D-0CF369C6DDED}"/>
              </a:ext>
            </a:extLst>
          </p:cNvPr>
          <p:cNvSpPr/>
          <p:nvPr/>
        </p:nvSpPr>
        <p:spPr>
          <a:xfrm>
            <a:off x="1070517" y="1862254"/>
            <a:ext cx="4650059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AABD82-CA0F-DEA3-B109-A5E9E7201072}"/>
              </a:ext>
            </a:extLst>
          </p:cNvPr>
          <p:cNvSpPr txBox="1"/>
          <p:nvPr/>
        </p:nvSpPr>
        <p:spPr>
          <a:xfrm>
            <a:off x="568712" y="2018371"/>
            <a:ext cx="635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4F24E3-D315-5E6A-7F44-2282C5A30903}"/>
              </a:ext>
            </a:extLst>
          </p:cNvPr>
          <p:cNvSpPr txBox="1"/>
          <p:nvPr/>
        </p:nvSpPr>
        <p:spPr>
          <a:xfrm>
            <a:off x="1115121" y="2141034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18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sz="3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18A68F-54A7-0E74-51F4-BF5A8F831474}"/>
              </a:ext>
            </a:extLst>
          </p:cNvPr>
          <p:cNvSpPr txBox="1"/>
          <p:nvPr/>
        </p:nvSpPr>
        <p:spPr>
          <a:xfrm>
            <a:off x="1204330" y="2943922"/>
            <a:ext cx="4560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48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9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F9DAD81-7C52-18BA-85C8-779D95211C17}"/>
              </a:ext>
            </a:extLst>
          </p:cNvPr>
          <p:cNvSpPr/>
          <p:nvPr/>
        </p:nvSpPr>
        <p:spPr>
          <a:xfrm>
            <a:off x="6936059" y="1884557"/>
            <a:ext cx="3992137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4A92CC-C058-FC00-FA5A-1374C61126AD}"/>
              </a:ext>
            </a:extLst>
          </p:cNvPr>
          <p:cNvSpPr txBox="1"/>
          <p:nvPr/>
        </p:nvSpPr>
        <p:spPr>
          <a:xfrm>
            <a:off x="7114478" y="2163337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236 dm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8FA767-01F0-B065-E76D-9BE75E95FA06}"/>
              </a:ext>
            </a:extLst>
          </p:cNvPr>
          <p:cNvSpPr txBox="1"/>
          <p:nvPr/>
        </p:nvSpPr>
        <p:spPr>
          <a:xfrm>
            <a:off x="7069872" y="2966225"/>
            <a:ext cx="36799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345 ha =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D689867-D844-C2E4-E22F-D893B76D868D}"/>
              </a:ext>
            </a:extLst>
          </p:cNvPr>
          <p:cNvSpPr/>
          <p:nvPr/>
        </p:nvSpPr>
        <p:spPr>
          <a:xfrm>
            <a:off x="4839630" y="4337825"/>
            <a:ext cx="4427033" cy="19180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027ECF-4E7B-2807-7414-55BFC8510AEE}"/>
              </a:ext>
            </a:extLst>
          </p:cNvPr>
          <p:cNvSpPr txBox="1"/>
          <p:nvPr/>
        </p:nvSpPr>
        <p:spPr>
          <a:xfrm>
            <a:off x="5018049" y="4616605"/>
            <a:ext cx="471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80 mm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 =             cm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F9EC4-D2A8-C0D1-8342-4EADFFD3F06E}"/>
              </a:ext>
            </a:extLst>
          </p:cNvPr>
          <p:cNvSpPr txBox="1"/>
          <p:nvPr/>
        </p:nvSpPr>
        <p:spPr>
          <a:xfrm>
            <a:off x="4973444" y="5419493"/>
            <a:ext cx="4003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latin typeface="Cambria" panose="02040503050406030204" pitchFamily="18" charset="0"/>
                <a:ea typeface="Cambria" panose="02040503050406030204" pitchFamily="18" charset="0"/>
              </a:rPr>
              <a:t>52 ha =               km</a:t>
            </a:r>
            <a:r>
              <a:rPr lang="en-US" sz="3000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12B5798-7467-8151-555F-BB0482903DE8}"/>
              </a:ext>
            </a:extLst>
          </p:cNvPr>
          <p:cNvSpPr/>
          <p:nvPr/>
        </p:nvSpPr>
        <p:spPr>
          <a:xfrm>
            <a:off x="3791416" y="2096431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C888DDD-FEC0-C93B-F8F7-9714B86E2479}"/>
              </a:ext>
            </a:extLst>
          </p:cNvPr>
          <p:cNvSpPr/>
          <p:nvPr/>
        </p:nvSpPr>
        <p:spPr>
          <a:xfrm>
            <a:off x="3824869" y="2899319"/>
            <a:ext cx="103706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06E2A6-0A11-8B5F-BD43-65E8BF70C2D4}"/>
              </a:ext>
            </a:extLst>
          </p:cNvPr>
          <p:cNvSpPr/>
          <p:nvPr/>
        </p:nvSpPr>
        <p:spPr>
          <a:xfrm>
            <a:off x="9062226" y="2115016"/>
            <a:ext cx="873510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006B071-57B9-C04A-5F60-AF4AE4985379}"/>
              </a:ext>
            </a:extLst>
          </p:cNvPr>
          <p:cNvSpPr/>
          <p:nvPr/>
        </p:nvSpPr>
        <p:spPr>
          <a:xfrm>
            <a:off x="8742556" y="2914188"/>
            <a:ext cx="936704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F8CC872A-A72D-BC0C-1DC2-2E6D0C277B2F}"/>
              </a:ext>
            </a:extLst>
          </p:cNvPr>
          <p:cNvSpPr/>
          <p:nvPr/>
        </p:nvSpPr>
        <p:spPr>
          <a:xfrm>
            <a:off x="6884021" y="4586869"/>
            <a:ext cx="94413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B95F62-DC48-CD8E-14FF-AE734A922CBB}"/>
              </a:ext>
            </a:extLst>
          </p:cNvPr>
          <p:cNvSpPr/>
          <p:nvPr/>
        </p:nvSpPr>
        <p:spPr>
          <a:xfrm>
            <a:off x="6400798" y="5397190"/>
            <a:ext cx="115972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6D1E6A6-EBC0-FEC0-A494-79706E40D3F5}"/>
              </a:ext>
            </a:extLst>
          </p:cNvPr>
          <p:cNvSpPr/>
          <p:nvPr/>
        </p:nvSpPr>
        <p:spPr>
          <a:xfrm>
            <a:off x="3776548" y="2103865"/>
            <a:ext cx="936702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518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A3C1D4F-356C-26AF-3BCB-052DE82E09E5}"/>
              </a:ext>
            </a:extLst>
          </p:cNvPr>
          <p:cNvSpPr/>
          <p:nvPr/>
        </p:nvSpPr>
        <p:spPr>
          <a:xfrm>
            <a:off x="3828586" y="2903035"/>
            <a:ext cx="1044498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48,09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47FC82C-BD03-1AF6-B451-5644CCD9B408}"/>
              </a:ext>
            </a:extLst>
          </p:cNvPr>
          <p:cNvSpPr/>
          <p:nvPr/>
        </p:nvSpPr>
        <p:spPr>
          <a:xfrm>
            <a:off x="9010183" y="2107582"/>
            <a:ext cx="970157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2,36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68637C2-2038-A2F3-4732-274F794D23E8}"/>
              </a:ext>
            </a:extLst>
          </p:cNvPr>
          <p:cNvSpPr/>
          <p:nvPr/>
        </p:nvSpPr>
        <p:spPr>
          <a:xfrm>
            <a:off x="6850568" y="4560851"/>
            <a:ext cx="955286" cy="59101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9B05A46-A8D3-87A9-3F79-E14F66FF27B4}"/>
              </a:ext>
            </a:extLst>
          </p:cNvPr>
          <p:cNvSpPr/>
          <p:nvPr/>
        </p:nvSpPr>
        <p:spPr>
          <a:xfrm>
            <a:off x="8705383" y="2895601"/>
            <a:ext cx="1018479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3,45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E557934-8E12-E30C-16BD-64322634B2FF}"/>
              </a:ext>
            </a:extLst>
          </p:cNvPr>
          <p:cNvSpPr/>
          <p:nvPr/>
        </p:nvSpPr>
        <p:spPr>
          <a:xfrm>
            <a:off x="6382210" y="5408342"/>
            <a:ext cx="1178316" cy="55756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0,52</a:t>
            </a:r>
          </a:p>
        </p:txBody>
      </p:sp>
    </p:spTree>
    <p:extLst>
      <p:ext uri="{BB962C8B-B14F-4D97-AF65-F5344CB8AC3E}">
        <p14:creationId xmlns:p14="http://schemas.microsoft.com/office/powerpoint/2010/main" val="1947013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  <p:bldP spid="11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1124</TotalTime>
  <Words>401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微软雅黑</vt:lpstr>
      <vt:lpstr>Aptos</vt:lpstr>
      <vt:lpstr>Aptos Display</vt:lpstr>
      <vt:lpstr>Arial</vt:lpstr>
      <vt:lpstr>Calibri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STD_DELL</cp:lastModifiedBy>
  <cp:revision>78</cp:revision>
  <dcterms:created xsi:type="dcterms:W3CDTF">2023-08-13T10:22:32Z</dcterms:created>
  <dcterms:modified xsi:type="dcterms:W3CDTF">2025-01-07T00:57:30Z</dcterms:modified>
  <cp:category>9Slide.vn</cp:category>
</cp:coreProperties>
</file>