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41"/>
  </p:notesMasterIdLst>
  <p:sldIdLst>
    <p:sldId id="398" r:id="rId4"/>
    <p:sldId id="305" r:id="rId5"/>
    <p:sldId id="306" r:id="rId6"/>
    <p:sldId id="308" r:id="rId7"/>
    <p:sldId id="309" r:id="rId8"/>
    <p:sldId id="312" r:id="rId9"/>
    <p:sldId id="342" r:id="rId10"/>
    <p:sldId id="400" r:id="rId11"/>
    <p:sldId id="350" r:id="rId12"/>
    <p:sldId id="349" r:id="rId13"/>
    <p:sldId id="386" r:id="rId14"/>
    <p:sldId id="401" r:id="rId15"/>
    <p:sldId id="391" r:id="rId16"/>
    <p:sldId id="387" r:id="rId17"/>
    <p:sldId id="353" r:id="rId18"/>
    <p:sldId id="392" r:id="rId19"/>
    <p:sldId id="393" r:id="rId20"/>
    <p:sldId id="332" r:id="rId21"/>
    <p:sldId id="333" r:id="rId22"/>
    <p:sldId id="334" r:id="rId23"/>
    <p:sldId id="359" r:id="rId24"/>
    <p:sldId id="360" r:id="rId25"/>
    <p:sldId id="367" r:id="rId26"/>
    <p:sldId id="369" r:id="rId27"/>
    <p:sldId id="402" r:id="rId28"/>
    <p:sldId id="370" r:id="rId29"/>
    <p:sldId id="373" r:id="rId30"/>
    <p:sldId id="371" r:id="rId31"/>
    <p:sldId id="372" r:id="rId32"/>
    <p:sldId id="375" r:id="rId33"/>
    <p:sldId id="376" r:id="rId34"/>
    <p:sldId id="377" r:id="rId35"/>
    <p:sldId id="403" r:id="rId36"/>
    <p:sldId id="404" r:id="rId37"/>
    <p:sldId id="405" r:id="rId38"/>
    <p:sldId id="378" r:id="rId39"/>
    <p:sldId id="3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8"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7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2/23/2025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jpeg"/><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8"/>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8"/>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2/23/2025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3.png"/><Relationship Id="rId4" Type="http://schemas.microsoft.com/office/2007/relationships/hdphoto" Target="../media/hdphoto14.wdp"/><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7"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4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8.sv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5.sv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2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0.sv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3.wdp"/><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22.wdp"/></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8.wdp"/><Relationship Id="rId1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17"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2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3.png"/><Relationship Id="rId15" Type="http://schemas.microsoft.com/office/2007/relationships/hdphoto" Target="../media/hdphoto9.wdp"/><Relationship Id="rId10" Type="http://schemas.openxmlformats.org/officeDocument/2006/relationships/image" Target="../media/image16.png"/><Relationship Id="rId19" Type="http://schemas.microsoft.com/office/2007/relationships/hdphoto" Target="../media/hdphoto11.wdp"/><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77.svg"/><Relationship Id="rId12" Type="http://schemas.microsoft.com/office/2007/relationships/hdphoto" Target="../media/hdphoto2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75.svg"/><Relationship Id="rId15" Type="http://schemas.openxmlformats.org/officeDocument/2006/relationships/image" Target="../media/image72.png"/><Relationship Id="rId10" Type="http://schemas.openxmlformats.org/officeDocument/2006/relationships/image" Target="../media/image68.png"/><Relationship Id="rId9" Type="http://schemas.openxmlformats.org/officeDocument/2006/relationships/image" Target="../media/image79.svg"/><Relationship Id="rId1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5.svg"/><Relationship Id="rId7"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77.sv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6.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78.png"/><Relationship Id="rId5" Type="http://schemas.microsoft.com/office/2007/relationships/hdphoto" Target="../media/hdphoto24.wdp"/><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8"/>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F36404-CA49-67C9-0F2E-C07447F323A1}"/>
              </a:ext>
            </a:extLst>
          </p:cNvPr>
          <p:cNvSpPr txBox="1"/>
          <p:nvPr/>
        </p:nvSpPr>
        <p:spPr>
          <a:xfrm>
            <a:off x="561975" y="457200"/>
            <a:ext cx="11163300" cy="5909310"/>
          </a:xfrm>
          <a:prstGeom prst="rect">
            <a:avLst/>
          </a:prstGeom>
          <a:noFill/>
        </p:spPr>
        <p:txBody>
          <a:bodyPr wrap="square" rtlCol="0">
            <a:spAutoFit/>
          </a:bodyPr>
          <a:lstStyle/>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Nhìn cảnh hoang tàn của trang trại, Mát đau xót và kiệt sức, ngất lịm đi. Mọi người vội đưa anh vào bệnh viện. Lúc tỉnh dậy, anh buồn bã và tuyệt vọng. Bà lão cạnh giường của Mát thấy vậy, liền hỏi: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Chàng trai trẻ, sao trông cậu ủ rũ vậy?</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cối trong trang trại nhà cháu bị thiêu rụi cả rồi!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bị thiêu cháy thì trồng lại là được. Cậu còn trẻ mà!</a:t>
            </a:r>
          </a:p>
          <a:p>
            <a:pPr algn="just"/>
            <a:r>
              <a:rPr lang="vi-VN" sz="2700" b="0" i="0" dirty="0">
                <a:solidFill>
                  <a:srgbClr val="000000"/>
                </a:solidFill>
                <a:effectLst/>
                <a:latin typeface="Cambria" panose="02040503050406030204" pitchFamily="18" charset="0"/>
                <a:ea typeface="Cambria" panose="02040503050406030204" pitchFamily="18" charset="0"/>
              </a:rPr>
              <a:t>Nghe bà cụ nói, Mát bừng tỉnh. Anh trở về nhà, quyết tâm khôi phục trang trại. Nhưng kiếm đâu ra tiền vốn? Một ý tưởng loé lên trong đầu: “Mình còn những thân cây cháy đen cơ mà!”. Mát thuê người tới, biến những thân cây bị đốt cháy thành than củi đem vào thành phố bán. Anh thu được một số tiền để mua cây giống, trồng trong trang trại, thực hiện lời hứa với ông.</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Nhiều năm sau, trang trại phủ một màu xanh mướt. Mọi người gọi đó là “Rừng của Mát” với niềm khâm phục cậu chủ mới của nó.</a:t>
            </a:r>
          </a:p>
          <a:p>
            <a:pPr algn="r"/>
            <a:r>
              <a:rPr lang="vi-VN" sz="2700" b="0" i="0" dirty="0">
                <a:solidFill>
                  <a:srgbClr val="000000"/>
                </a:solidFill>
                <a:effectLst/>
                <a:latin typeface="Cambria" panose="02040503050406030204" pitchFamily="18" charset="0"/>
                <a:ea typeface="Cambria" panose="02040503050406030204" pitchFamily="18" charset="0"/>
              </a:rPr>
              <a:t>(</a:t>
            </a:r>
            <a:r>
              <a:rPr lang="vi-VN" sz="2700" b="0" i="1" dirty="0">
                <a:solidFill>
                  <a:srgbClr val="000000"/>
                </a:solidFill>
                <a:effectLst/>
                <a:latin typeface="Cambria" panose="02040503050406030204" pitchFamily="18" charset="0"/>
                <a:ea typeface="Cambria" panose="02040503050406030204" pitchFamily="18" charset="0"/>
              </a:rPr>
              <a:t>Theo</a:t>
            </a:r>
            <a:r>
              <a:rPr lang="vi-VN" sz="2700" b="0" i="0" dirty="0">
                <a:solidFill>
                  <a:srgbClr val="000000"/>
                </a:solidFill>
                <a:effectLst/>
                <a:latin typeface="Cambria" panose="02040503050406030204" pitchFamily="18" charset="0"/>
                <a:ea typeface="Cambria" panose="02040503050406030204" pitchFamily="18" charset="0"/>
              </a:rPr>
              <a:t> Lô Trân Trân, Thiện Minh </a:t>
            </a:r>
            <a:r>
              <a:rPr lang="vi-VN" sz="2700" b="0" i="1" dirty="0">
                <a:solidFill>
                  <a:srgbClr val="000000"/>
                </a:solidFill>
                <a:effectLst/>
                <a:latin typeface="Cambria" panose="02040503050406030204" pitchFamily="18" charset="0"/>
                <a:ea typeface="Cambria" panose="02040503050406030204" pitchFamily="18" charset="0"/>
              </a:rPr>
              <a:t>dịch</a:t>
            </a:r>
            <a:r>
              <a:rPr lang="vi-VN" sz="27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040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9">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9">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9">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2"/>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3"/>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2"/>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2"/>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2"/>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3"/>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6"/>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spid="1031" name="TextBox1" r:id="rId2" imgW="3441600" imgH="1479600"/>
        </mc:Choice>
        <mc:Fallback>
          <p:control name="TextBox1" r:id="rId2" imgW="3441600" imgH="147960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7"/>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2"/>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 xmlns:ask="http://schemas.microsoft.com/office/drawing/2018/sketchyshape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281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Ạ</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I</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721" b="12688"/>
          <a:stretch/>
        </p:blipFill>
        <p:spPr bwMode="auto">
          <a:xfrm>
            <a:off x="4976734" y="4535411"/>
            <a:ext cx="3032491" cy="23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66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0781F26-683E-D5A8-8FF0-A6ADB41EC61F}"/>
              </a:ext>
            </a:extLst>
          </p:cNvPr>
          <p:cNvSpPr/>
          <p:nvPr/>
        </p:nvSpPr>
        <p:spPr>
          <a:xfrm>
            <a:off x="288317" y="1532328"/>
            <a:ext cx="11615365" cy="53256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42" name="Hình ảnh 9" descr="Ảnh có chứa đồ chơi, búp bê&#10;&#10;Mô tả được tạo tự động">
            <a:extLst>
              <a:ext uri="{FF2B5EF4-FFF2-40B4-BE49-F238E27FC236}">
                <a16:creationId xmlns:a16="http://schemas.microsoft.com/office/drawing/2014/main" id="{D10BEBB7-52B7-D002-4045-D7F50BADB1AD}"/>
              </a:ext>
            </a:extLst>
          </p:cNvPr>
          <p:cNvPicPr>
            <a:picLocks noChangeAspect="1"/>
          </p:cNvPicPr>
          <p:nvPr/>
        </p:nvPicPr>
        <p:blipFill>
          <a:blip r:embed="rId13"/>
          <a:stretch>
            <a:fillRect/>
          </a:stretch>
        </p:blipFill>
        <p:spPr>
          <a:xfrm>
            <a:off x="991407" y="4706475"/>
            <a:ext cx="4908494" cy="2482216"/>
          </a:xfrm>
          <a:prstGeom prst="rect">
            <a:avLst/>
          </a:prstGeom>
        </p:spPr>
      </p:pic>
      <p:pic>
        <p:nvPicPr>
          <p:cNvPr id="44" name="Hình ảnh 6" descr="Ảnh có chứa phim hoạt hình, cười, Phim hoạt hình, minh họa&#10;&#10;Mô tả được tạo tự động">
            <a:extLst>
              <a:ext uri="{FF2B5EF4-FFF2-40B4-BE49-F238E27FC236}">
                <a16:creationId xmlns:a16="http://schemas.microsoft.com/office/drawing/2014/main" id="{A029608F-93DC-11F8-C79D-6BF93424CFC9}"/>
              </a:ext>
            </a:extLst>
          </p:cNvPr>
          <p:cNvPicPr>
            <a:picLocks noChangeAspect="1"/>
          </p:cNvPicPr>
          <p:nvPr/>
        </p:nvPicPr>
        <p:blipFill>
          <a:blip r:embed="rId14"/>
          <a:stretch>
            <a:fillRect/>
          </a:stretch>
        </p:blipFill>
        <p:spPr>
          <a:xfrm flipH="1">
            <a:off x="6859190" y="542934"/>
            <a:ext cx="3008632" cy="2687021"/>
          </a:xfrm>
          <a:prstGeom prst="rect">
            <a:avLst/>
          </a:prstGeom>
        </p:spPr>
      </p:pic>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5"/>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EDB8D-0ABA-4303-A7DB-4865E916504A}"/>
              </a:ext>
            </a:extLst>
          </p:cNvPr>
          <p:cNvPicPr>
            <a:picLocks noChangeAspect="1"/>
          </p:cNvPicPr>
          <p:nvPr/>
        </p:nvPicPr>
        <p:blipFill>
          <a:blip r:embed="rId6"/>
          <a:stretch>
            <a:fillRect/>
          </a:stretch>
        </p:blipFill>
        <p:spPr>
          <a:xfrm>
            <a:off x="701040" y="636833"/>
            <a:ext cx="10840720" cy="947566"/>
          </a:xfrm>
          <a:prstGeom prst="rect">
            <a:avLst/>
          </a:prstGeom>
        </p:spPr>
      </p:pic>
    </p:spTree>
    <p:controls>
      <mc:AlternateContent xmlns:mc="http://schemas.openxmlformats.org/markup-compatibility/2006">
        <mc:Choice xmlns:v="urn:schemas-microsoft-com:vml" Requires="v">
          <p:control spid="2055" name="TextBox1" r:id="rId2" imgW="3403440" imgH="1428840"/>
        </mc:Choice>
        <mc:Fallback>
          <p:control name="TextBox1" r:id="rId2"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87B9737-CA73-1FAD-9BE6-F03F0E8FA4D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2262E1-1A16-0AC0-F695-43B1B7F00C7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9F5C7ECF-229F-BA86-05D9-B9ABDD02A7C9}"/>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8A3B052-A6C4-C888-7D56-7EE797BACAD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8C4AAEE-D1FE-8BA5-EDD8-4B53622BEE20}"/>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1FBBCECF-155F-2C6B-0BD0-A803CABD513D}"/>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03F2013-49E6-B676-485E-E8471C6EB2DD}"/>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0BA68F5-F4FA-E083-3E90-87D3FFFAD67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35D98CA8-5266-4919-C321-2F8BED3A7875}"/>
              </a:ext>
            </a:extLst>
          </p:cNvPr>
          <p:cNvPicPr>
            <a:picLocks noChangeAspect="1"/>
          </p:cNvPicPr>
          <p:nvPr/>
        </p:nvPicPr>
        <p:blipFill>
          <a:blip r:embed="rId2"/>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4B8C99F-69D0-1CF9-5D9D-63616A1E9891}"/>
              </a:ext>
            </a:extLst>
          </p:cNvPr>
          <p:cNvPicPr>
            <a:picLocks noChangeAspect="1"/>
          </p:cNvPicPr>
          <p:nvPr/>
        </p:nvPicPr>
        <p:blipFill>
          <a:blip r:embed="rId3"/>
          <a:stretch>
            <a:fillRect/>
          </a:stretch>
        </p:blipFill>
        <p:spPr>
          <a:xfrm>
            <a:off x="2789651" y="198051"/>
            <a:ext cx="6572058" cy="1585097"/>
          </a:xfrm>
          <a:prstGeom prst="rect">
            <a:avLst/>
          </a:prstGeom>
        </p:spPr>
      </p:pic>
    </p:spTree>
    <p:extLst>
      <p:ext uri="{BB962C8B-B14F-4D97-AF65-F5344CB8AC3E}">
        <p14:creationId xmlns:p14="http://schemas.microsoft.com/office/powerpoint/2010/main" val="55845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 xmlns:ask="http://schemas.microsoft.com/office/drawing/2018/sketchyshape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4"/>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 xmlns:ask="http://schemas.microsoft.com/office/drawing/2018/sketchyshape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63E1A-B7E0-865C-C28A-CD0BF82863DC}"/>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2"/>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3"/>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1C360E-1F29-0304-38EC-F80BA4DEA725}"/>
              </a:ext>
            </a:extLst>
          </p:cNvPr>
          <p:cNvPicPr>
            <a:picLocks noChangeAspect="1"/>
          </p:cNvPicPr>
          <p:nvPr/>
        </p:nvPicPr>
        <p:blipFill>
          <a:blip r:embed="rId8"/>
          <a:stretch>
            <a:fillRect/>
          </a:stretch>
        </p:blipFill>
        <p:spPr>
          <a:xfrm>
            <a:off x="1990530" y="134911"/>
            <a:ext cx="8210939" cy="6858000"/>
          </a:xfrm>
          <a:prstGeom prst="rect">
            <a:avLst/>
          </a:prstGeom>
        </p:spPr>
      </p:pic>
    </p:spTree>
    <p:extLst>
      <p:ext uri="{BB962C8B-B14F-4D97-AF65-F5344CB8AC3E}">
        <p14:creationId xmlns:p14="http://schemas.microsoft.com/office/powerpoint/2010/main" val="544591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 xmlns:ask="http://schemas.microsoft.com/office/drawing/2018/sketchyshape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6"/>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1586</Words>
  <Application>Microsoft Office PowerPoint</Application>
  <PresentationFormat>Widescreen</PresentationFormat>
  <Paragraphs>91</Paragraphs>
  <Slides>37</Slides>
  <Notes>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37</vt:i4>
      </vt:variant>
    </vt:vector>
  </HeadingPairs>
  <TitlesOfParts>
    <vt:vector size="55" baseType="lpstr">
      <vt:lpstr>Microsoft YaHei</vt:lpstr>
      <vt:lpstr>#9Slide07 SVNAdeline</vt:lpstr>
      <vt:lpstr>Aptos</vt:lpstr>
      <vt:lpstr>Aptos Display</vt:lpstr>
      <vt:lpstr>Arial</vt:lpstr>
      <vt:lpstr>Calibri</vt:lpstr>
      <vt:lpstr>Calibri Light</vt:lpstr>
      <vt:lpstr>Cambria</vt:lpstr>
      <vt:lpstr>等线</vt:lpstr>
      <vt:lpstr>LNTH-LuoLuoNotangYuanTi 1</vt:lpstr>
      <vt:lpstr>SVN-Gretoon</vt:lpstr>
      <vt:lpstr>SVN-Yahoo</vt:lpstr>
      <vt:lpstr>思源黑体 CN</vt:lpstr>
      <vt:lpstr>思源黑体 CN Bold</vt:lpstr>
      <vt:lpstr>胡晓波男神体</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44</cp:revision>
  <dcterms:created xsi:type="dcterms:W3CDTF">2024-12-09T08:57:55Z</dcterms:created>
  <dcterms:modified xsi:type="dcterms:W3CDTF">2025-02-23T01:04:41Z</dcterms:modified>
</cp:coreProperties>
</file>