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7"/>
  </p:notesMasterIdLst>
  <p:sldIdLst>
    <p:sldId id="260" r:id="rId4"/>
    <p:sldId id="367" r:id="rId5"/>
    <p:sldId id="265" r:id="rId6"/>
    <p:sldId id="368" r:id="rId7"/>
    <p:sldId id="267" r:id="rId8"/>
    <p:sldId id="256" r:id="rId9"/>
    <p:sldId id="314" r:id="rId10"/>
    <p:sldId id="315" r:id="rId11"/>
    <p:sldId id="350" r:id="rId12"/>
    <p:sldId id="369" r:id="rId13"/>
    <p:sldId id="543" r:id="rId14"/>
    <p:sldId id="316" r:id="rId15"/>
    <p:sldId id="351" r:id="rId16"/>
    <p:sldId id="317" r:id="rId17"/>
    <p:sldId id="318" r:id="rId18"/>
    <p:sldId id="319" r:id="rId19"/>
    <p:sldId id="259" r:id="rId20"/>
    <p:sldId id="324" r:id="rId21"/>
    <p:sldId id="262" r:id="rId22"/>
    <p:sldId id="263" r:id="rId23"/>
    <p:sldId id="352" r:id="rId24"/>
    <p:sldId id="355" r:id="rId25"/>
    <p:sldId id="357" r:id="rId26"/>
    <p:sldId id="544" r:id="rId27"/>
    <p:sldId id="358" r:id="rId28"/>
    <p:sldId id="264" r:id="rId29"/>
    <p:sldId id="261" r:id="rId30"/>
    <p:sldId id="332" r:id="rId31"/>
    <p:sldId id="545" r:id="rId32"/>
    <p:sldId id="546" r:id="rId33"/>
    <p:sldId id="547" r:id="rId34"/>
    <p:sldId id="548" r:id="rId35"/>
    <p:sldId id="33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varScale="1">
        <p:scale>
          <a:sx n="80" d="100"/>
          <a:sy n="80" d="100"/>
        </p:scale>
        <p:origin x="8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2/5/2025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2/5/2025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2/5/2025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2/5/2025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2/5/2025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2/5/2025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2/5/2025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2/5/2025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2/5/2025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2/5/2025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2/5/2025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1.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6.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6">
            <a:lum/>
          </a:blip>
          <a:srcRect/>
          <a:stretch>
            <a:fillRect t="-9000" b="-9000"/>
          </a:stretch>
        </a:blip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186EBCB-1E7F-8B44-8233-CF4605F5C3E7}"/>
              </a:ext>
            </a:extLst>
          </p:cNvPr>
          <p:cNvPicPr>
            <a:picLocks noChangeAspect="1"/>
          </p:cNvPicPr>
          <p:nvPr userDrawn="1"/>
        </p:nvPicPr>
        <p:blipFill>
          <a:blip r:embed="rId17"/>
          <a:stretch>
            <a:fillRect/>
          </a:stretch>
        </p:blipFill>
        <p:spPr>
          <a:xfrm>
            <a:off x="-1314748" y="0"/>
            <a:ext cx="1158240" cy="11582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C9B6812-097C-C7C4-7052-A6C75DE2B6D5}"/>
              </a:ext>
            </a:extLst>
          </p:cNvPr>
          <p:cNvPicPr>
            <a:picLocks noChangeAspect="1"/>
          </p:cNvPicPr>
          <p:nvPr userDrawn="1"/>
        </p:nvPicPr>
        <p:blipFill>
          <a:blip r:embed="rId15"/>
          <a:stretch>
            <a:fillRect/>
          </a:stretch>
        </p:blipFill>
        <p:spPr>
          <a:xfrm>
            <a:off x="-1314748" y="0"/>
            <a:ext cx="1158240" cy="1158240"/>
          </a:xfrm>
          <a:prstGeom prst="rect">
            <a:avLst/>
          </a:prstGeom>
        </p:spPr>
      </p:pic>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7.png"/><Relationship Id="rId4" Type="http://schemas.microsoft.com/office/2007/relationships/hdphoto" Target="../media/hdphoto3.wdp"/><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0.jpe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8.sv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4.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3"/>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4"/>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5"/>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id="{317FE9DB-1CD7-7AEE-B95E-9C302338DE1F}"/>
              </a:ext>
            </a:extLst>
          </p:cNvPr>
          <p:cNvPicPr>
            <a:picLocks noChangeAspect="1"/>
          </p:cNvPicPr>
          <p:nvPr/>
        </p:nvPicPr>
        <p:blipFill>
          <a:blip r:embed="rId6"/>
          <a:stretch>
            <a:fillRect/>
          </a:stretch>
        </p:blipFill>
        <p:spPr>
          <a:xfrm>
            <a:off x="2888872" y="838259"/>
            <a:ext cx="4541914" cy="11156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1084850" y="1999380"/>
              <a:ext cx="7136878"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id="{4A3062E7-1040-3D94-7D88-98E0B199AC6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id="{02BF8D40-F40B-DA1D-CCB2-B075A03E247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8EC32A-FA30-B01D-EC66-C5890150C4F1}"/>
              </a:ext>
            </a:extLst>
          </p:cNvPr>
          <p:cNvPicPr>
            <a:picLocks noChangeAspect="1"/>
          </p:cNvPicPr>
          <p:nvPr/>
        </p:nvPicPr>
        <p:blipFill>
          <a:blip r:embed="rId3"/>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ấy/ và cả những cô gắng của Tân trong học tập/: dậy sớm hơn để học bài,/ tranh thủ các buổi chiều nghỉ học,/ Tân giúp mẹ việc nhà.</a:t>
            </a:r>
          </a:p>
        </p:txBody>
      </p:sp>
      <p:pic>
        <p:nvPicPr>
          <p:cNvPr id="2" name="Picture 1">
            <a:extLst>
              <a:ext uri="{FF2B5EF4-FFF2-40B4-BE49-F238E27FC236}">
                <a16:creationId xmlns:a16="http://schemas.microsoft.com/office/drawing/2014/main" id="{9B3821F7-CBB0-DB6E-A335-65E16CC4AF3E}"/>
              </a:ext>
            </a:extLst>
          </p:cNvPr>
          <p:cNvPicPr>
            <a:picLocks noChangeAspect="1"/>
          </p:cNvPicPr>
          <p:nvPr/>
        </p:nvPicPr>
        <p:blipFill>
          <a:blip r:embed="rId3"/>
          <a:stretch>
            <a:fillRect/>
          </a:stretch>
        </p:blipFill>
        <p:spPr>
          <a:xfrm>
            <a:off x="789764" y="130268"/>
            <a:ext cx="7401185" cy="768163"/>
          </a:xfrm>
          <a:prstGeom prst="rect">
            <a:avLst/>
          </a:prstGeom>
        </p:spPr>
      </p:pic>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id="{AB8343B4-E408-7E66-85B5-8EDC5A53DC50}"/>
              </a:ext>
            </a:extLst>
          </p:cNvPr>
          <p:cNvPicPr>
            <a:picLocks noChangeAspect="1"/>
          </p:cNvPicPr>
          <p:nvPr/>
        </p:nvPicPr>
        <p:blipFill>
          <a:blip r:embed="rId3"/>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id="{4242AFAE-7053-D200-EC9B-C8ABC707DDA0}"/>
              </a:ext>
            </a:extLst>
          </p:cNvPr>
          <p:cNvPicPr>
            <a:picLocks noChangeAspect="1"/>
          </p:cNvPicPr>
          <p:nvPr/>
        </p:nvPicPr>
        <p:blipFill>
          <a:blip r:embed="rId4"/>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id="{3B21C9CB-B88F-3BA1-9CBD-73F8E8705783}"/>
              </a:ext>
            </a:extLst>
          </p:cNvPr>
          <p:cNvPicPr>
            <a:picLocks noChangeAspect="1"/>
          </p:cNvPicPr>
          <p:nvPr/>
        </p:nvPicPr>
        <p:blipFill>
          <a:blip r:embed="rId3"/>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id="{18125612-B03B-2D62-6EB0-1F23D00688BE}"/>
              </a:ext>
            </a:extLst>
          </p:cNvPr>
          <p:cNvPicPr>
            <a:picLocks noChangeAspect="1"/>
          </p:cNvPicPr>
          <p:nvPr/>
        </p:nvPicPr>
        <p:blipFill>
          <a:blip r:embed="rId4"/>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244535-56EA-90BC-C993-F3716D707139}"/>
              </a:ext>
            </a:extLst>
          </p:cNvPr>
          <p:cNvPicPr>
            <a:picLocks noChangeAspect="1"/>
          </p:cNvPicPr>
          <p:nvPr/>
        </p:nvPicPr>
        <p:blipFill>
          <a:blip r:embed="rId3"/>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id="{A879FE92-C822-2D08-279B-01B1CEA7AE24}"/>
              </a:ext>
            </a:extLst>
          </p:cNvPr>
          <p:cNvPicPr>
            <a:picLocks noChangeAspect="1"/>
          </p:cNvPicPr>
          <p:nvPr/>
        </p:nvPicPr>
        <p:blipFill>
          <a:blip r:embed="rId4"/>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3"/>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66620" y="1668237"/>
            <a:ext cx="7445092" cy="3132363"/>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2612672"/>
            </a:xfrm>
            <a:prstGeom prst="rect">
              <a:avLst/>
            </a:prstGeom>
            <a:noFill/>
          </p:spPr>
          <p:txBody>
            <a:bodyPr wrap="square">
              <a:spAutoFit/>
            </a:bodyPr>
            <a:lstStyle/>
            <a:p>
              <a:pPr algn="just">
                <a:lnSpc>
                  <a:spcPct val="115000"/>
                </a:lnSpc>
                <a:tabLst>
                  <a:tab pos="2286000" algn="l"/>
                </a:tabLst>
              </a:pPr>
              <a:r>
                <a:rPr lang="vi-VN" sz="33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3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id="{FFF3C5D9-3BA0-289F-9DB2-E14662679647}"/>
              </a:ext>
            </a:extLst>
          </p:cNvPr>
          <p:cNvPicPr/>
          <p:nvPr/>
        </p:nvPicPr>
        <p:blipFill>
          <a:blip r:embed="rId5"/>
          <a:stretch/>
        </p:blipFill>
        <p:spPr>
          <a:xfrm>
            <a:off x="1747157" y="1893704"/>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3000" y="2173447"/>
              <a:ext cx="7079380" cy="278115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id="{B874E09D-1963-B228-6051-90590B5FB98F}"/>
              </a:ext>
            </a:extLst>
          </p:cNvPr>
          <p:cNvGraphicFramePr>
            <a:graphicFrameLocks noGrp="1"/>
          </p:cNvGraphicFramePr>
          <p:nvPr>
            <p:extLst>
              <p:ext uri="{D42A27DB-BD31-4B8C-83A1-F6EECF244321}">
                <p14:modId xmlns:p14="http://schemas.microsoft.com/office/powerpoint/2010/main" val="409176659"/>
              </p:ext>
            </p:extLst>
          </p:nvPr>
        </p:nvGraphicFramePr>
        <p:xfrm>
          <a:off x="1641022" y="1561941"/>
          <a:ext cx="7127422" cy="3581559"/>
        </p:xfrm>
        <a:graphic>
          <a:graphicData uri="http://schemas.openxmlformats.org/drawingml/2006/table">
            <a:tbl>
              <a:tblPr firstRow="1" firstCol="1" bandRow="1">
                <a:tableStyleId>{1544E3D8-1CEB-4310-9D99-864D6163D479}</a:tableStyleId>
              </a:tblPr>
              <a:tblGrid>
                <a:gridCol w="3589674">
                  <a:extLst>
                    <a:ext uri="{9D8B030D-6E8A-4147-A177-3AD203B41FA5}">
                      <a16:colId xmlns:a16="http://schemas.microsoft.com/office/drawing/2014/main" val="1007420707"/>
                    </a:ext>
                  </a:extLst>
                </a:gridCol>
                <a:gridCol w="3537748">
                  <a:extLst>
                    <a:ext uri="{9D8B030D-6E8A-4147-A177-3AD203B41FA5}">
                      <a16:colId xmlns:a16="http://schemas.microsoft.com/office/drawing/2014/main" val="512005779"/>
                    </a:ext>
                  </a:extLst>
                </a:gridCol>
              </a:tblGrid>
              <a:tr h="422909">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16133313"/>
                  </a:ext>
                </a:extLst>
              </a:tr>
              <a:tr h="3158650">
                <a:tc>
                  <a:txBody>
                    <a:bodyPr/>
                    <a:lstStyle/>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a:t>
                      </a:r>
                      <a:r>
                        <a:rPr lang="nl-NL" sz="1800" u="none" strike="noStrike" spc="0">
                          <a:ln>
                            <a:solidFill>
                              <a:sysClr val="windowText" lastClr="000000"/>
                            </a:solidFill>
                          </a:ln>
                          <a:effectLst/>
                          <a:latin typeface="Cambria" panose="02040503050406030204" pitchFamily="18" charset="0"/>
                          <a:ea typeface="Cambria" panose="02040503050406030204" pitchFamily="18" charset="0"/>
                        </a:rPr>
                        <a:t>mặt lớp </a:t>
                      </a: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22509850"/>
                  </a:ext>
                </a:extLst>
              </a:tr>
            </a:tbl>
          </a:graphicData>
        </a:graphic>
      </p:graphicFrame>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3"/>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id="{EFF605FE-2FA8-E87E-0A26-51A02E8233ED}"/>
              </a:ext>
            </a:extLst>
          </p:cNvPr>
          <p:cNvPicPr>
            <a:picLocks noChangeAspect="1"/>
          </p:cNvPicPr>
          <p:nvPr/>
        </p:nvPicPr>
        <p:blipFill>
          <a:blip r:embed="rId4"/>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3"/>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4"/>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5"/>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47012CDA-6C00-FBF9-6CE4-3B3DE58185DF}"/>
              </a:ext>
            </a:extLst>
          </p:cNvPr>
          <p:cNvPicPr>
            <a:picLocks noChangeAspect="1"/>
          </p:cNvPicPr>
          <p:nvPr/>
        </p:nvPicPr>
        <p:blipFill>
          <a:blip r:embed="rId6"/>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40B2CF41-1B4B-454A-4AAC-F618ECD48DFC}"/>
              </a:ext>
            </a:extLst>
          </p:cNvPr>
          <p:cNvPicPr>
            <a:picLocks noChangeAspect="1"/>
          </p:cNvPicPr>
          <p:nvPr/>
        </p:nvPicPr>
        <p:blipFill>
          <a:blip r:embed="rId3"/>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id="{AA8DADC2-B5D4-D87C-F158-EFB0C471D3F8}"/>
              </a:ext>
            </a:extLst>
          </p:cNvPr>
          <p:cNvPicPr>
            <a:picLocks noChangeAspect="1"/>
          </p:cNvPicPr>
          <p:nvPr/>
        </p:nvPicPr>
        <p:blipFill>
          <a:blip r:embed="rId4"/>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id="{6EF1D28C-3EDB-4134-8F4F-1A4B1A9F5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id="{A5FA311F-2EE7-610E-24C7-D8A72688B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id="{D7B522BC-DBE1-96C0-941B-4AF8BAAE8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id="{27B47EEE-E7F3-F108-45EC-555EF8FEB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501BB224-C80B-AD57-F616-B5A1C3F7B252}"/>
              </a:ext>
            </a:extLst>
          </p:cNvPr>
          <p:cNvPicPr>
            <a:picLocks noChangeAspect="1"/>
          </p:cNvPicPr>
          <p:nvPr/>
        </p:nvPicPr>
        <p:blipFill>
          <a:blip r:embed="rId3"/>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id="{7E92FAE8-63D5-1882-A94F-65F1599018D0}"/>
              </a:ext>
            </a:extLst>
          </p:cNvPr>
          <p:cNvSpPr txBox="1"/>
          <p:nvPr/>
        </p:nvSpPr>
        <p:spPr>
          <a:xfrm>
            <a:off x="871031" y="364328"/>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id="{6BF5905C-203D-F3FC-CA7A-CD73020A6116}"/>
              </a:ext>
            </a:extLst>
          </p:cNvPr>
          <p:cNvPicPr>
            <a:picLocks noChangeAspect="1"/>
          </p:cNvPicPr>
          <p:nvPr/>
        </p:nvPicPr>
        <p:blipFill>
          <a:blip r:embed="rId3"/>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B49CF9-4BE7-7B97-0D8A-AAC067839259}"/>
              </a:ext>
            </a:extLst>
          </p:cNvPr>
          <p:cNvPicPr>
            <a:picLocks noChangeAspect="1"/>
          </p:cNvPicPr>
          <p:nvPr/>
        </p:nvPicPr>
        <p:blipFill>
          <a:blip r:embed="rId4"/>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7" name="Group 3">
            <a:extLst>
              <a:ext uri="{FF2B5EF4-FFF2-40B4-BE49-F238E27FC236}">
                <a16:creationId xmlns:a16="http://schemas.microsoft.com/office/drawing/2014/main"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id="{2634C065-5B03-B0E0-676A-75929970CFD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Cambria" panose="02040503050406030204" pitchFamily="18" charset="0"/>
                  <a:ea typeface="Cambria" panose="02040503050406030204" pitchFamily="18" charset="0"/>
                </a:rPr>
                <a:t>Mắt</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dõi</a:t>
              </a:r>
              <a:endParaRPr lang="en-US" sz="3600" b="1" dirty="0">
                <a:solidFill>
                  <a:srgbClr val="00B050"/>
                </a:solidFill>
                <a:latin typeface="Cambria" panose="02040503050406030204" pitchFamily="18" charset="0"/>
                <a:ea typeface="Cambria" panose="02040503050406030204" pitchFamily="18" charset="0"/>
              </a:endParaRPr>
            </a:p>
          </p:txBody>
        </p:sp>
        <p:pic>
          <p:nvPicPr>
            <p:cNvPr id="10" name="Picture 8">
              <a:extLst>
                <a:ext uri="{FF2B5EF4-FFF2-40B4-BE49-F238E27FC236}">
                  <a16:creationId xmlns:a16="http://schemas.microsoft.com/office/drawing/2014/main" id="{F21E0EAC-653A-6796-11B4-F27A1C328D4E}"/>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id="{6A71F746-6097-D340-2F40-FA0B1B9533E4}"/>
                </a:ext>
              </a:extLst>
            </p:cNvPr>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Cambria" panose="02040503050406030204" pitchFamily="18" charset="0"/>
                  <a:ea typeface="Cambria" panose="02040503050406030204" pitchFamily="18" charset="0"/>
                </a:rPr>
                <a:t>Tai </a:t>
              </a:r>
              <a:r>
                <a:rPr lang="en-US" sz="3600" b="1" dirty="0" err="1">
                  <a:solidFill>
                    <a:schemeClr val="accent2">
                      <a:lumMod val="75000"/>
                    </a:schemeClr>
                  </a:solidFill>
                  <a:latin typeface="Cambria" panose="02040503050406030204" pitchFamily="18" charset="0"/>
                  <a:ea typeface="Cambria" panose="02040503050406030204" pitchFamily="18" charset="0"/>
                </a:rPr>
                <a:t>nghe</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13" name="Picture 11">
              <a:extLst>
                <a:ext uri="{FF2B5EF4-FFF2-40B4-BE49-F238E27FC236}">
                  <a16:creationId xmlns:a16="http://schemas.microsoft.com/office/drawing/2014/main" id="{65277936-AB8A-51FA-D660-65CFD086B4AB}"/>
                </a:ext>
              </a:extLst>
            </p:cNvPr>
            <p:cNvPicPr>
              <a:picLocks noChangeAspect="1"/>
            </p:cNvPicPr>
            <p:nvPr/>
          </p:nvPicPr>
          <p:blipFill>
            <a:blip r:embed="rId4"/>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id="{C6914B90-F901-F23C-2713-BD0E79AA181E}"/>
                </a:ext>
              </a:extLst>
            </p:cNvPr>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Cambria" panose="02040503050406030204" pitchFamily="18" charset="0"/>
                  <a:ea typeface="Cambria" panose="02040503050406030204" pitchFamily="18" charset="0"/>
                </a:rPr>
                <a:t>Tay </a:t>
              </a:r>
              <a:r>
                <a:rPr lang="en-US" sz="3600" b="1" dirty="0" err="1">
                  <a:solidFill>
                    <a:srgbClr val="7030A0"/>
                  </a:solidFill>
                  <a:latin typeface="Cambria" panose="02040503050406030204" pitchFamily="18" charset="0"/>
                  <a:ea typeface="Cambria" panose="02040503050406030204" pitchFamily="18" charset="0"/>
                </a:rPr>
                <a:t>dò</a:t>
              </a:r>
              <a:endParaRPr lang="en-US" sz="3600" b="1" dirty="0">
                <a:solidFill>
                  <a:srgbClr val="7030A0"/>
                </a:solidFill>
                <a:latin typeface="Cambria" panose="02040503050406030204" pitchFamily="18" charset="0"/>
                <a:ea typeface="Cambria" panose="02040503050406030204" pitchFamily="18" charset="0"/>
              </a:endParaRPr>
            </a:p>
          </p:txBody>
        </p:sp>
        <p:pic>
          <p:nvPicPr>
            <p:cNvPr id="16" name="Picture 14">
              <a:extLst>
                <a:ext uri="{FF2B5EF4-FFF2-40B4-BE49-F238E27FC236}">
                  <a16:creationId xmlns:a16="http://schemas.microsoft.com/office/drawing/2014/main" id="{9D4B2390-30DF-87E2-8178-093028194C73}"/>
                </a:ext>
              </a:extLst>
            </p:cNvPr>
            <p:cNvPicPr>
              <a:picLocks noChangeAspect="1"/>
            </p:cNvPicPr>
            <p:nvPr/>
          </p:nvPicPr>
          <p:blipFill>
            <a:blip r:embed="rId5"/>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id="{399344F7-86BE-34E6-86E0-18139F5F943B}"/>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pic>
        <p:nvPicPr>
          <p:cNvPr id="4" name="Picture 3">
            <a:extLst>
              <a:ext uri="{FF2B5EF4-FFF2-40B4-BE49-F238E27FC236}">
                <a16:creationId xmlns:a16="http://schemas.microsoft.com/office/drawing/2014/main" id="{E36A76BD-6843-70F3-2C6A-96A80FA6B85F}"/>
              </a:ext>
            </a:extLst>
          </p:cNvPr>
          <p:cNvPicPr>
            <a:picLocks noChangeAspect="1"/>
          </p:cNvPicPr>
          <p:nvPr/>
        </p:nvPicPr>
        <p:blipFill>
          <a:blip r:embed="rId10"/>
          <a:stretch>
            <a:fillRect/>
          </a:stretch>
        </p:blipFill>
        <p:spPr>
          <a:xfrm>
            <a:off x="645855" y="308990"/>
            <a:ext cx="7395089" cy="1292464"/>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id="{7BF12EB0-DFD9-8FDD-5E07-19CCCC77E46A}"/>
              </a:ext>
            </a:extLst>
          </p:cNvPr>
          <p:cNvPicPr>
            <a:picLocks noChangeAspect="1"/>
          </p:cNvPicPr>
          <p:nvPr/>
        </p:nvPicPr>
        <p:blipFill>
          <a:blip r:embed="rId3"/>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638</TotalTime>
  <Words>1866</Words>
  <Application>Microsoft Office PowerPoint</Application>
  <PresentationFormat>On-screen Show (16:9)</PresentationFormat>
  <Paragraphs>102</Paragraphs>
  <Slides>33</Slides>
  <Notes>28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Aptos</vt:lpstr>
      <vt:lpstr>Aptos Display</vt:lpstr>
      <vt:lpstr>Arial</vt:lpstr>
      <vt:lpstr>Calibri</vt:lpstr>
      <vt:lpstr>Calibri Light</vt:lpstr>
      <vt:lpstr>Cambria</vt:lpstr>
      <vt:lpstr>Changa One</vt:lpstr>
      <vt:lpstr>Symbol</vt:lpstr>
      <vt:lpstr>Times New Roman</vt:lpstr>
      <vt:lpstr>UTM Cookies</vt:lpstr>
      <vt:lpstr>Wingdings</vt: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STD_DELL</cp:lastModifiedBy>
  <cp:revision>39</cp:revision>
  <dcterms:modified xsi:type="dcterms:W3CDTF">2025-02-05T03:08:26Z</dcterms:modified>
  <cp:category>9Slide.vn</cp:category>
</cp:coreProperties>
</file>