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78" r:id="rId2"/>
    <p:sldId id="260" r:id="rId3"/>
    <p:sldId id="357" r:id="rId4"/>
    <p:sldId id="257" r:id="rId5"/>
    <p:sldId id="315" r:id="rId6"/>
    <p:sldId id="379" r:id="rId7"/>
    <p:sldId id="258" r:id="rId8"/>
    <p:sldId id="380" r:id="rId9"/>
    <p:sldId id="261" r:id="rId10"/>
    <p:sldId id="31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2" autoAdjust="0"/>
    <p:restoredTop sz="91026" autoAdjust="0"/>
  </p:normalViewPr>
  <p:slideViewPr>
    <p:cSldViewPr snapToGrid="0">
      <p:cViewPr varScale="1">
        <p:scale>
          <a:sx n="64" d="100"/>
          <a:sy n="64"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2/7/2025</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2/7/2025</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057A26-4EE2-3A2A-E864-5ED034DFDBBB}"/>
              </a:ext>
            </a:extLst>
          </p:cNvPr>
          <p:cNvSpPr txBox="1"/>
          <p:nvPr/>
        </p:nvSpPr>
        <p:spPr>
          <a:xfrm>
            <a:off x="2810215" y="821568"/>
            <a:ext cx="6651171" cy="584775"/>
          </a:xfrm>
          <a:prstGeom prst="rect">
            <a:avLst/>
          </a:prstGeom>
          <a:noFill/>
        </p:spPr>
        <p:txBody>
          <a:bodyPr wrap="square" rtlCol="0">
            <a:spAutoFit/>
          </a:bodyPr>
          <a:lstStyle/>
          <a:p>
            <a:pPr algn="ctr"/>
            <a:r>
              <a:rPr lang="en-US" sz="3200" b="1" dirty="0" err="1">
                <a:solidFill>
                  <a:srgbClr val="002060"/>
                </a:solidFill>
              </a:rPr>
              <a:t>Thứ</a:t>
            </a:r>
            <a:r>
              <a:rPr lang="en-US" sz="3200" b="1" dirty="0">
                <a:solidFill>
                  <a:srgbClr val="002060"/>
                </a:solidFill>
              </a:rPr>
              <a:t> ....., </a:t>
            </a:r>
            <a:r>
              <a:rPr lang="en-US" sz="3200" b="1" dirty="0" err="1">
                <a:solidFill>
                  <a:srgbClr val="002060"/>
                </a:solidFill>
              </a:rPr>
              <a:t>ngày</a:t>
            </a:r>
            <a:r>
              <a:rPr lang="en-US" sz="3200" b="1" dirty="0">
                <a:solidFill>
                  <a:srgbClr val="002060"/>
                </a:solidFill>
              </a:rPr>
              <a:t> ..... </a:t>
            </a:r>
            <a:r>
              <a:rPr lang="en-US" sz="3200" b="1" dirty="0" err="1">
                <a:solidFill>
                  <a:srgbClr val="002060"/>
                </a:solidFill>
              </a:rPr>
              <a:t>tháng</a:t>
            </a:r>
            <a:r>
              <a:rPr lang="en-US" sz="3200" b="1" dirty="0">
                <a:solidFill>
                  <a:srgbClr val="002060"/>
                </a:solidFill>
              </a:rPr>
              <a:t> ...... </a:t>
            </a:r>
            <a:r>
              <a:rPr lang="en-US" sz="3200" b="1" dirty="0" err="1">
                <a:solidFill>
                  <a:srgbClr val="002060"/>
                </a:solidFill>
              </a:rPr>
              <a:t>năm</a:t>
            </a:r>
            <a:r>
              <a:rPr lang="en-US" sz="3200" b="1" dirty="0">
                <a:solidFill>
                  <a:srgbClr val="002060"/>
                </a:solidFill>
              </a:rPr>
              <a:t> .....</a:t>
            </a:r>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303</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STD_ASUS</cp:lastModifiedBy>
  <cp:revision>11</cp:revision>
  <dcterms:created xsi:type="dcterms:W3CDTF">2023-07-25T08:01:24Z</dcterms:created>
  <dcterms:modified xsi:type="dcterms:W3CDTF">2025-02-07T14:56:57Z</dcterms:modified>
</cp:coreProperties>
</file>