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80" r:id="rId4"/>
    <p:sldMasterId id="2147483698" r:id="rId5"/>
  </p:sldMasterIdLst>
  <p:notesMasterIdLst>
    <p:notesMasterId r:id="rId12"/>
  </p:notesMasterIdLst>
  <p:sldIdLst>
    <p:sldId id="269" r:id="rId6"/>
    <p:sldId id="323" r:id="rId7"/>
    <p:sldId id="257" r:id="rId8"/>
    <p:sldId id="324" r:id="rId9"/>
    <p:sldId id="326" r:id="rId10"/>
    <p:sldId id="328" r:id="rId11"/>
    <p:sldId id="32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5" autoAdjust="0"/>
  </p:normalViewPr>
  <p:slideViewPr>
    <p:cSldViewPr showGuide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199E2-09D6-47C0-91D8-AD93DA70C36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FCA0B-CDCD-4051-AF19-7DB8CD7D9B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Ng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là</a:t>
            </a:r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đá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đ(ể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riêng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tách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biệt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với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khu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chứa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thực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s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ố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ng)</a:t>
            </a:r>
            <a:endParaRPr lang="vi-VN" sz="1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tủ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đá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quản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thực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tươi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sống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như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thịt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cá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h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ả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sản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dài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</a:t>
            </a:r>
            <a:endParaRPr lang="vi-VN" sz="1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R="5019675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594995" algn="l"/>
              </a:tabLst>
            </a:pP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(5):</a:t>
            </a: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được tươi lâu.</a:t>
            </a:r>
            <a:endParaRPr lang="vi-VN" sz="1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chai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lọ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ở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cửa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(6)</a:t>
            </a: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 quản 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chai,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lọ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thường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xuyên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l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ấ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nước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sữa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...</a:t>
            </a:r>
            <a:endParaRPr lang="vi-VN" sz="1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trứng</a:t>
            </a: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(7): 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 quản các loại trứng gia cầm.</a:t>
            </a:r>
            <a:endParaRPr lang="vi-VN" sz="1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endParaRPr lang="vi-VN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FCA0B-CDCD-4051-AF19-7DB8CD7D9B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4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3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5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4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2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7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4989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479966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7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2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7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9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507268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287188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25909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942685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059461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62" y="136230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580846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423489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9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6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3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7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49891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4799663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64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8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64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87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5072677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2871880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25909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942685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059461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6" y="1362302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580844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4234886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599"/>
            <a:ext cx="9159240" cy="7101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small white animal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3581400"/>
            <a:ext cx="3276600" cy="3276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38284" y="2686610"/>
            <a:ext cx="7111373" cy="724247"/>
          </a:xfrm>
        </p:spPr>
        <p:txBody>
          <a:bodyPr/>
          <a:lstStyle/>
          <a:p>
            <a:r>
              <a:rPr lang="en-US" dirty="0"/>
              <a:t>KỂ TÊN CÁC THIẾT BỊ GIA DỤNG TRONG NHÀ EM.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609601" y="1295412"/>
            <a:ext cx="8086730" cy="74231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97123" tIns="48561" rIns="97123" bIns="48561">
            <a:spAutoFit/>
          </a:bodyPr>
          <a:lstStyle/>
          <a:p>
            <a:pPr algn="ctr" defTabSz="913765">
              <a:defRPr/>
            </a:pPr>
            <a:r>
              <a:rPr lang="en-US" sz="4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 </a:t>
            </a:r>
            <a:endParaRPr lang="en-US" sz="42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756" y="2359979"/>
            <a:ext cx="8665645" cy="122142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765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 LẠNH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 </a:t>
            </a:r>
            <a:endParaRPr lang="en-US" sz="5400" b="1" dirty="0">
              <a:ln w="19050">
                <a:solidFill>
                  <a:srgbClr val="3E3D2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20711"/>
            <a:ext cx="2948967" cy="301345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3" y="3719519"/>
            <a:ext cx="2600536" cy="30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38175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86" y="6034626"/>
            <a:ext cx="7334250" cy="742950"/>
          </a:xfrm>
          <a:prstGeom prst="rect">
            <a:avLst/>
          </a:prstGeom>
        </p:spPr>
      </p:pic>
      <p:pic>
        <p:nvPicPr>
          <p:cNvPr id="2" name="Picture Placeholder 1" descr="z6249608772390_433d19e1a468b6b3f11c904dc51511c1"/>
          <p:cNvPicPr>
            <a:picLocks noChangeAspect="1"/>
          </p:cNvPicPr>
          <p:nvPr>
            <p:ph type="pic" idx="16"/>
          </p:nvPr>
        </p:nvPicPr>
        <p:blipFill>
          <a:blip r:embed="rId3"/>
          <a:stretch>
            <a:fillRect/>
          </a:stretch>
        </p:blipFill>
        <p:spPr>
          <a:xfrm>
            <a:off x="1371600" y="1506855"/>
            <a:ext cx="6781800" cy="384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0200" y="685800"/>
            <a:ext cx="7665675" cy="724247"/>
          </a:xfrm>
        </p:spPr>
        <p:txBody>
          <a:bodyPr/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dụng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tủ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lạnh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870658" cy="363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phẩm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thịt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...)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giữ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tươi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dinh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dưỡng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ăn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chế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biến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chưa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dụng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Làm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lạnh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phẩm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658" y="5948948"/>
            <a:ext cx="838200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9" y="851902"/>
            <a:ext cx="4114800" cy="1736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2" y="3089037"/>
            <a:ext cx="4164543" cy="17367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6006098"/>
            <a:ext cx="7674142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55320" y="259715"/>
            <a:ext cx="673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Vị trí, vai trò các khoang trong tủ lạnh</a:t>
            </a:r>
            <a:r>
              <a:rPr lang="vi-VN" altLang="en-US"/>
              <a:t> </a:t>
            </a:r>
            <a:endParaRPr lang="vi-VN" altLang="en-US"/>
          </a:p>
        </p:txBody>
      </p:sp>
      <p:pic>
        <p:nvPicPr>
          <p:cNvPr id="9" name="Picture Placeholder 8" descr="2"/>
          <p:cNvPicPr>
            <a:picLocks noChangeAspect="1"/>
          </p:cNvPicPr>
          <p:nvPr>
            <p:ph type="pic" idx="16"/>
          </p:nvPr>
        </p:nvPicPr>
        <p:blipFill>
          <a:blip r:embed="rId4"/>
          <a:stretch>
            <a:fillRect/>
          </a:stretch>
        </p:blipFill>
        <p:spPr>
          <a:xfrm>
            <a:off x="4472940" y="1371600"/>
            <a:ext cx="4344035" cy="3980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286" y="990600"/>
            <a:ext cx="9266695" cy="381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On-screen Show (4:3)</PresentationFormat>
  <Paragraphs>16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Aaril</vt:lpstr>
      <vt:lpstr>Segoe Print</vt:lpstr>
      <vt:lpstr>Times New Roman</vt:lpstr>
      <vt:lpstr>VnBangkok</vt:lpstr>
      <vt:lpstr>VNbritannic</vt:lpstr>
      <vt:lpstr>Microsoft YaHei</vt:lpstr>
      <vt:lpstr>Arial Unicode MS</vt:lpstr>
      <vt:lpstr>Aptos</vt:lpstr>
      <vt:lpstr>11_Default Design</vt:lpstr>
      <vt:lpstr>Contents Slide Master</vt:lpstr>
      <vt:lpstr>2_Contents Slide Master</vt:lpstr>
      <vt:lpstr>3_Contents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Kiều Trang Nguyễn</cp:lastModifiedBy>
  <cp:revision>91</cp:revision>
  <dcterms:created xsi:type="dcterms:W3CDTF">2021-09-22T07:39:00Z</dcterms:created>
  <dcterms:modified xsi:type="dcterms:W3CDTF">2025-01-21T06:12:28Z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3C802E0499CE4DC0AEE3BE285D1A719E_12</vt:lpwstr>
  </property>
  <property fmtid="{D5CDD505-2E9C-101B-9397-08002B2CF9AE}" pid="3" name="KSOProductBuildVer">
    <vt:lpwstr>1033-12.2.0.19805</vt:lpwstr>
  </property>
</Properties>
</file>