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73" r:id="rId5"/>
    <p:sldId id="274" r:id="rId6"/>
    <p:sldId id="290" r:id="rId7"/>
    <p:sldId id="285" r:id="rId8"/>
    <p:sldId id="275" r:id="rId9"/>
    <p:sldId id="276" r:id="rId10"/>
    <p:sldId id="277" r:id="rId11"/>
    <p:sldId id="278" r:id="rId12"/>
    <p:sldId id="286" r:id="rId13"/>
    <p:sldId id="291" r:id="rId14"/>
    <p:sldId id="279" r:id="rId15"/>
    <p:sldId id="266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B01D10-FAEC-BE2E-82F4-D1A12DFB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6" y="316328"/>
            <a:ext cx="5612967" cy="4351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485EEDF-3D40-E4A1-CB7B-D91E3F6E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6328"/>
            <a:ext cx="5834344" cy="4392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88214D5-B3D7-0AA6-06EB-14231CBFD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23" y="4983993"/>
            <a:ext cx="10508526" cy="1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CFDB797-A615-BF7E-6D09-FDE46027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4" y="365125"/>
            <a:ext cx="10795966" cy="6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CB4358-325B-E07E-48BE-5E3165FF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83" y="986562"/>
            <a:ext cx="10822633" cy="48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C35194-2BBC-BEDB-4462-4FE727C9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80" y="241231"/>
            <a:ext cx="9340299" cy="258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F030E8-DE01-49A2-1419-FE6B5FCF4A53}"/>
              </a:ext>
            </a:extLst>
          </p:cNvPr>
          <p:cNvSpPr txBox="1"/>
          <p:nvPr/>
        </p:nvSpPr>
        <p:spPr>
          <a:xfrm>
            <a:off x="1195180" y="28299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414691-B159-DA43-AAF5-80D355EE9B1D}"/>
              </a:ext>
            </a:extLst>
          </p:cNvPr>
          <p:cNvSpPr txBox="1"/>
          <p:nvPr/>
        </p:nvSpPr>
        <p:spPr>
          <a:xfrm>
            <a:off x="3690731" y="2875296"/>
            <a:ext cx="778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2D thể hiện về</a:t>
            </a:r>
            <a:b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Những việc làm bình dị mà cao quý trong cuộc sống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5B37A63-9759-9C6B-0648-19EB8973F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54" y="3680003"/>
            <a:ext cx="7591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BDC34CE-A015-CCF1-5D7B-ECBCE74F0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00" y="1395412"/>
            <a:ext cx="5086350" cy="406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F01E516-ECB1-200A-C3F9-F0ED3643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385887"/>
            <a:ext cx="51149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062F38-03C5-F171-91F0-A18CAEEA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42912"/>
            <a:ext cx="5172075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0811068-C460-50B7-7AAB-023047E0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4" y="1027905"/>
            <a:ext cx="5035901" cy="5464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A83370-1AD9-9A87-3233-822D03C57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986" y="365125"/>
            <a:ext cx="3822259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=""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=""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=""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49A7E0-9CBF-3075-16C2-1C09BB584545}"/>
              </a:ext>
            </a:extLst>
          </p:cNvPr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CFD7B22-61B7-5E8E-8777-765306BFC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A60702-56BB-F65B-C6CC-150E1C9C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33" y="0"/>
            <a:ext cx="7555237" cy="6759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11C2AD-239A-DF9A-38F5-CE7296AA2C5B}"/>
              </a:ext>
            </a:extLst>
          </p:cNvPr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B84D76-B935-CFE1-FBF2-3563FFB7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D052948-B979-C64C-9660-EAFEEE308535}"/>
              </a:ext>
            </a:extLst>
          </p:cNvPr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A0B5DB3-3F95-98A5-1553-7FE26F3B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63B3F1-2DA5-A500-B74B-460CCD9F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B7BE39-1BE8-0FE1-AACA-939EDF07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26B28B-ED48-055A-02F6-08D9F1A5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73330B-EDB7-0AB9-2DE7-B31ABC65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AA4AB76-5185-E86A-3C67-C748F6E9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998291-231B-9840-A0C5-17C48436C1E1}"/>
              </a:ext>
            </a:extLst>
          </p:cNvPr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037596-866E-5A7A-6C33-53C3AC561C83}"/>
              </a:ext>
            </a:extLst>
          </p:cNvPr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1E03686-5C61-99D3-9891-515781B5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66" y="254070"/>
            <a:ext cx="11041668" cy="2184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B9ADCBB-4875-E1C4-D8BE-751C2D7D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6" y="2692470"/>
            <a:ext cx="4884730" cy="375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9E49E7-7C1F-C93C-5DC3-233EECC84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930" y="2707481"/>
            <a:ext cx="4900733" cy="37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79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Thực hành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37</cp:revision>
  <dcterms:created xsi:type="dcterms:W3CDTF">2024-07-21T15:58:24Z</dcterms:created>
  <dcterms:modified xsi:type="dcterms:W3CDTF">2025-01-21T06:02:07Z</dcterms:modified>
</cp:coreProperties>
</file>