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  <p:sldMasterId id="2147483732" r:id="rId3"/>
  </p:sldMasterIdLst>
  <p:notesMasterIdLst>
    <p:notesMasterId r:id="rId15"/>
  </p:notesMasterIdLst>
  <p:sldIdLst>
    <p:sldId id="256" r:id="rId4"/>
    <p:sldId id="289" r:id="rId5"/>
    <p:sldId id="293" r:id="rId6"/>
    <p:sldId id="290" r:id="rId7"/>
    <p:sldId id="294" r:id="rId8"/>
    <p:sldId id="298" r:id="rId9"/>
    <p:sldId id="299" r:id="rId10"/>
    <p:sldId id="300" r:id="rId11"/>
    <p:sldId id="301" r:id="rId12"/>
    <p:sldId id="282" r:id="rId13"/>
    <p:sldId id="283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9D9D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69" d="100"/>
          <a:sy n="69" d="100"/>
        </p:scale>
        <p:origin x="142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B3246-DD7C-463C-8BEF-BCDC7CC89618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61ABF-3971-4E26-9941-907176577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14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61ABF-3971-4E26-9941-9071765770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54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61ABF-3971-4E26-9941-9071765770D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54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61ABF-3971-4E26-9941-9071765770D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54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63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13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12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280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831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886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66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39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6178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1347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317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84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0332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042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99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162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996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512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9088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3987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290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573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960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7892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7270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7405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047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48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78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80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15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53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96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4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6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456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526" y="-171399"/>
            <a:ext cx="7477802" cy="1368151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Chào mừng quý thầy cô và các bạn học sinh đến với tiết âm nhạc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256" y="-26252"/>
            <a:ext cx="1124744" cy="1124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621" y="5382508"/>
            <a:ext cx="480835" cy="3854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9144" y="6488668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Bản quyền TT-ÂN-Phi Trường 0987508433  cấm chia sẻ dưới mọi hình thức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348880"/>
            <a:ext cx="4287808" cy="99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7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1806">
            <a:off x="7388425" y="929065"/>
            <a:ext cx="325538" cy="26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78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46359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530" y="6546358"/>
            <a:ext cx="397469" cy="31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6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77" y="2636912"/>
            <a:ext cx="7272808" cy="3781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0" y="-169640"/>
            <a:ext cx="1064323" cy="9471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91880" y="990280"/>
            <a:ext cx="18277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/>
            <a:r>
              <a:rPr lang="pt-BR" sz="4000" b="1" u="sng">
                <a:solidFill>
                  <a:srgbClr val="FF0000"/>
                </a:solidFill>
              </a:rPr>
              <a:t>TIẾT  17</a:t>
            </a:r>
            <a:endParaRPr lang="en-US" sz="4000" u="sng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67856" y="1764467"/>
            <a:ext cx="4608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BR" sz="2800" b="1" i="1">
                <a:solidFill>
                  <a:srgbClr val="FF0000"/>
                </a:solidFill>
              </a:rPr>
              <a:t>ÔN TẬP CUỐI HK1 (TIẾT 2)</a:t>
            </a:r>
            <a:endParaRPr lang="en-US" sz="2800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950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53" y="2349388"/>
            <a:ext cx="7666856" cy="44367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03648" y="1580019"/>
            <a:ext cx="5112568" cy="946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latin typeface="Times New Roman"/>
                <a:ea typeface="Calibri"/>
              </a:rPr>
              <a:t>Ôn đọc cao độ 6 nốt Đồ-rê-mi-pha-sol-la và ôn ký hiệu bàn tay</a:t>
            </a:r>
          </a:p>
        </p:txBody>
      </p:sp>
      <p:sp>
        <p:nvSpPr>
          <p:cNvPr id="5" name="Rectangle 4"/>
          <p:cNvSpPr/>
          <p:nvPr/>
        </p:nvSpPr>
        <p:spPr>
          <a:xfrm>
            <a:off x="2234605" y="5866292"/>
            <a:ext cx="37112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tabLst>
                <a:tab pos="279400" algn="l"/>
              </a:tabLst>
            </a:pPr>
            <a:r>
              <a:rPr lang="en-US" sz="36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1. Ôn đọc nhạc </a:t>
            </a:r>
            <a:endParaRPr lang="en-US" sz="3600">
              <a:solidFill>
                <a:srgbClr val="002060"/>
              </a:solidFill>
              <a:ea typeface="Calibri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711" y="6211866"/>
            <a:ext cx="750289" cy="6015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36633" y="756658"/>
            <a:ext cx="40815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tabLst>
                <a:tab pos="279400" algn="l"/>
              </a:tabLst>
            </a:pPr>
            <a:r>
              <a:rPr lang="en-US" sz="36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*</a:t>
            </a: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Đọc nhạc </a:t>
            </a:r>
            <a:r>
              <a:rPr lang="en-US" sz="3200" b="1" i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Bài số 1</a:t>
            </a: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.</a:t>
            </a:r>
            <a:endParaRPr lang="en-US" sz="3200">
              <a:solidFill>
                <a:srgbClr val="002060"/>
              </a:solidFill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314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581128"/>
            <a:ext cx="4481953" cy="1872208"/>
          </a:xfrm>
          <a:prstGeom prst="rect">
            <a:avLst/>
          </a:prstGeom>
        </p:spPr>
      </p:pic>
      <p:pic>
        <p:nvPicPr>
          <p:cNvPr id="1026" name="Picture 2" descr="C:\Users\Administrator\Desktop\cc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336703" cy="280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31639" y="836712"/>
            <a:ext cx="63367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Times New Roman"/>
                <a:ea typeface="Times New Roman"/>
              </a:rPr>
              <a:t>Đọc bài đọc nhạc số 1 kết hợp thực hiện kí hiệu bàn tay 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402097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581128"/>
            <a:ext cx="4481953" cy="18722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608" y="2066776"/>
            <a:ext cx="5867809" cy="22263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91680" y="1374231"/>
            <a:ext cx="5472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Times New Roman"/>
                <a:ea typeface="Times New Roman"/>
              </a:rPr>
              <a:t>Ôn đọc bài đọc nhạc  kết hợp vận động cơ thể. Sau đó cho HS  sáng tạo các động tác khác với hình thức cá nhân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36633" y="756658"/>
            <a:ext cx="40815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tabLst>
                <a:tab pos="279400" algn="l"/>
              </a:tabLst>
            </a:pPr>
            <a:r>
              <a:rPr lang="en-US" sz="36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*</a:t>
            </a: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Đọc nhạc </a:t>
            </a:r>
            <a:r>
              <a:rPr lang="en-US" sz="3200" b="1" i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Bài số 2</a:t>
            </a: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.</a:t>
            </a:r>
            <a:endParaRPr lang="en-US" sz="3200">
              <a:solidFill>
                <a:srgbClr val="002060"/>
              </a:solidFill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740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03648" y="836712"/>
            <a:ext cx="59046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b="1">
                <a:latin typeface="Times New Roman"/>
                <a:ea typeface="Arial"/>
              </a:rPr>
              <a:t>2. Biểu diễn bài hát đã học. Hát kết hợp gõ đệm và vận động</a:t>
            </a:r>
            <a:endParaRPr lang="en-US" sz="2800">
              <a:effectLst/>
              <a:latin typeface="Times New Roman"/>
              <a:ea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32145" y="1949320"/>
            <a:ext cx="6396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a.ÔN BÀI HÁT: DÀN NHẠC TRONG VƯỜN</a:t>
            </a:r>
            <a:endParaRPr lang="en-US" sz="2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95736" y="2852936"/>
            <a:ext cx="48893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Thực hiện theo các hình thức:Hát nối tiếp/ Hát đối đáp nam nữ</a:t>
            </a:r>
            <a:endParaRPr lang="en-US" sz="2400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pic>
        <p:nvPicPr>
          <p:cNvPr id="7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3648" y="57420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9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17859" y="705203"/>
            <a:ext cx="63367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b.ÔN BÀI HÁT: CON CHIM CHÍCH CHÒE</a:t>
            </a:r>
            <a:endParaRPr lang="en-US" sz="2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43011" y="1383344"/>
            <a:ext cx="64305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92075" algn="l"/>
              </a:tabLst>
            </a:pPr>
            <a:r>
              <a:rPr lang="en-US" sz="240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Chia lớp 4 nhóm: 2 nhóm hát lời ca, 1 nhóm gõ đệm theo hình tiết tấu dưới, 1 nhóm vận động nhún nhịp nhàng trái phải theo nhịp</a:t>
            </a:r>
            <a:endParaRPr lang="en-US" sz="2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92075" algn="l"/>
              </a:tabLst>
            </a:pPr>
            <a:endParaRPr lang="en-US" sz="24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" descr="2021-06-11_1354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448" y="2780928"/>
            <a:ext cx="5328592" cy="123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25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1680" y="836712"/>
            <a:ext cx="61784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c.ÔN BÀI HÁT: HỌC SINH LỚP 2 CHĂM NGOAN</a:t>
            </a:r>
            <a:endParaRPr lang="en-US" sz="20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8" name="BAC KIM TH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6448" y="565016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47749" y="1809690"/>
            <a:ext cx="6222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Hát kết hợp gõ đệm theo phách và vận động phụ họa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393731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08626" y="836712"/>
            <a:ext cx="61784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d.ÔN BÀI HÁT: CHÚ CHIM NHỎ DỄ THƯƠNG</a:t>
            </a:r>
          </a:p>
        </p:txBody>
      </p:sp>
      <p:pic>
        <p:nvPicPr>
          <p:cNvPr id="2050" name="Picture 2" descr="C:\Users\Administrator\Desktop\2021-06-21_10433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2" y="2564904"/>
            <a:ext cx="6276975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08626" y="1757441"/>
            <a:ext cx="58747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Hát kết hợp vận động cơ thể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25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</TotalTime>
  <Words>234</Words>
  <Application>Microsoft Office PowerPoint</Application>
  <PresentationFormat>On-screen Show (4:3)</PresentationFormat>
  <Paragraphs>23</Paragraphs>
  <Slides>11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TAM</cp:lastModifiedBy>
  <cp:revision>114</cp:revision>
  <dcterms:created xsi:type="dcterms:W3CDTF">2021-06-20T03:25:41Z</dcterms:created>
  <dcterms:modified xsi:type="dcterms:W3CDTF">2025-01-21T06:01:51Z</dcterms:modified>
</cp:coreProperties>
</file>