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60" r:id="rId3"/>
    <p:sldId id="288" r:id="rId4"/>
    <p:sldId id="293" r:id="rId5"/>
    <p:sldId id="265" r:id="rId6"/>
    <p:sldId id="266" r:id="rId7"/>
    <p:sldId id="267" r:id="rId8"/>
    <p:sldId id="268" r:id="rId9"/>
    <p:sldId id="289" r:id="rId10"/>
    <p:sldId id="270" r:id="rId11"/>
    <p:sldId id="271" r:id="rId12"/>
    <p:sldId id="290" r:id="rId13"/>
    <p:sldId id="295" r:id="rId14"/>
    <p:sldId id="296" r:id="rId15"/>
    <p:sldId id="297" r:id="rId16"/>
    <p:sldId id="286"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3" d="100"/>
          <a:sy n="73" d="100"/>
        </p:scale>
        <p:origin x="582" y="8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5977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1608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151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9998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69525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7892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21668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4004013"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3056238"/>
          </a:xfrm>
          <a:prstGeom prst="rect">
            <a:avLst/>
          </a:prstGeom>
        </p:spPr>
      </p:pic>
    </p:spTree>
    <p:extLst>
      <p:ext uri="{BB962C8B-B14F-4D97-AF65-F5344CB8AC3E}">
        <p14:creationId xmlns:p14="http://schemas.microsoft.com/office/powerpoint/2010/main" val="20292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473" y="12264"/>
            <a:ext cx="10576801" cy="3589580"/>
          </a:xfrm>
          <a:prstGeom prst="rect">
            <a:avLst/>
          </a:prstGeom>
        </p:spPr>
      </p:pic>
    </p:spTree>
    <p:extLst>
      <p:ext uri="{BB962C8B-B14F-4D97-AF65-F5344CB8AC3E}">
        <p14:creationId xmlns:p14="http://schemas.microsoft.com/office/powerpoint/2010/main" val="151976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sp>
        <p:nvSpPr>
          <p:cNvPr id="6" name="Rectangle 5"/>
          <p:cNvSpPr/>
          <p:nvPr/>
        </p:nvSpPr>
        <p:spPr>
          <a:xfrm>
            <a:off x="7471865"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7" name="Rectangle 6"/>
          <p:cNvSpPr/>
          <p:nvPr/>
        </p:nvSpPr>
        <p:spPr>
          <a:xfrm>
            <a:off x="7297234"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50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sp>
        <p:nvSpPr>
          <p:cNvPr id="10" name="TextBox 9"/>
          <p:cNvSpPr txBox="1"/>
          <p:nvPr/>
        </p:nvSpPr>
        <p:spPr>
          <a:xfrm>
            <a:off x="200721" y="78059"/>
            <a:ext cx="421516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Hát kết hợp vận động cơ thể</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5548" y="2817740"/>
            <a:ext cx="500667" cy="41596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514" y="2749962"/>
            <a:ext cx="774917" cy="55151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8787" y="2817739"/>
            <a:ext cx="500667" cy="41596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4923" y="2759607"/>
            <a:ext cx="500667" cy="41596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9415" y="2759607"/>
            <a:ext cx="500667" cy="415962"/>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39468" y="2682184"/>
            <a:ext cx="774917" cy="551517"/>
          </a:xfrm>
          <a:prstGeom prst="rect">
            <a:avLst/>
          </a:prstGeom>
        </p:spPr>
      </p:pic>
    </p:spTree>
    <p:extLst>
      <p:ext uri="{BB962C8B-B14F-4D97-AF65-F5344CB8AC3E}">
        <p14:creationId xmlns:p14="http://schemas.microsoft.com/office/powerpoint/2010/main" val="185804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044" y="1807102"/>
            <a:ext cx="4943893" cy="1304087"/>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r>
              <a:rPr lang="en-US" sz="1400" i="1" dirty="0" smtClean="0">
                <a:solidFill>
                  <a:srgbClr val="FF0000"/>
                </a:solidFill>
                <a:latin typeface="Times New Roman" panose="02020603050405020304" pitchFamily="18" charset="0"/>
                <a:cs typeface="Times New Roman" panose="02020603050405020304" pitchFamily="18" charset="0"/>
              </a:rPr>
              <a:t>Chú ý hỏi song câu hỏi mới nêu giáo dục</a:t>
            </a:r>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780267"/>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spTree>
    <p:extLst>
      <p:ext uri="{BB962C8B-B14F-4D97-AF65-F5344CB8AC3E}">
        <p14:creationId xmlns:p14="http://schemas.microsoft.com/office/powerpoint/2010/main" val="4241321975"/>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Gíay</a:t>
            </a:r>
            <a:endPar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Siêu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tầm, ghi âm: Nguyễn Tài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Tuệ</a:t>
            </a:r>
          </a:p>
          <a:p>
            <a:pPr>
              <a:lnSpc>
                <a:spcPct val="150000"/>
              </a:lnSpc>
              <a:spcAft>
                <a:spcPts val="0"/>
              </a:spcAft>
            </a:pP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smtClean="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1" y="0"/>
            <a:ext cx="12223631" cy="3044283"/>
          </a:xfrm>
          <a:prstGeom prst="rect">
            <a:avLst/>
          </a:prstGeom>
        </p:spPr>
      </p:pic>
    </p:spTree>
    <p:extLst>
      <p:ext uri="{BB962C8B-B14F-4D97-AF65-F5344CB8AC3E}">
        <p14:creationId xmlns:p14="http://schemas.microsoft.com/office/powerpoint/2010/main" val="56365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244" y="0"/>
            <a:ext cx="10167756" cy="3155795"/>
          </a:xfrm>
          <a:prstGeom prst="rect">
            <a:avLst/>
          </a:prstGeom>
        </p:spPr>
      </p:pic>
    </p:spTree>
    <p:extLst>
      <p:ext uri="{BB962C8B-B14F-4D97-AF65-F5344CB8AC3E}">
        <p14:creationId xmlns:p14="http://schemas.microsoft.com/office/powerpoint/2010/main" val="4502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3300761"/>
          </a:xfrm>
          <a:prstGeom prst="rect">
            <a:avLst/>
          </a:prstGeom>
        </p:spPr>
      </p:pic>
      <p:sp>
        <p:nvSpPr>
          <p:cNvPr id="14" name="Rectangle 13"/>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2676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240</Words>
  <Application>Microsoft Office PowerPoint</Application>
  <PresentationFormat>Widescreen</PresentationFormat>
  <Paragraphs>30</Paragraphs>
  <Slides>16</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TAM</cp:lastModifiedBy>
  <cp:revision>77</cp:revision>
  <dcterms:created xsi:type="dcterms:W3CDTF">2022-04-03T11:00:56Z</dcterms:created>
  <dcterms:modified xsi:type="dcterms:W3CDTF">2025-01-21T06:19:13Z</dcterms:modified>
</cp:coreProperties>
</file>