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7" r:id="rId4"/>
    <p:sldId id="258" r:id="rId5"/>
    <p:sldId id="266" r:id="rId6"/>
    <p:sldId id="270" r:id="rId7"/>
    <p:sldId id="259" r:id="rId8"/>
    <p:sldId id="273" r:id="rId9"/>
    <p:sldId id="274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4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5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6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7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0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6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7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5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86422-02A0-4710-909C-EE32E538335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8226-37B6-4BFF-8009-9A2DAA378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76569"/>
          </a:xfrm>
          <a:prstGeom prst="rect">
            <a:avLst/>
          </a:prstGeom>
        </p:spPr>
      </p:pic>
      <p:pic>
        <p:nvPicPr>
          <p:cNvPr id="5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40" y="472295"/>
            <a:ext cx="3991171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9" y="-1656165"/>
            <a:ext cx="2670416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45" y="4223199"/>
            <a:ext cx="3121267" cy="188079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3974084"/>
            <a:ext cx="12709500" cy="2919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8753" y="1603018"/>
            <a:ext cx="88634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 THẦY CÔ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NHẠC LỚP 1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4049" y="219578"/>
            <a:ext cx="547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T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IỂU HỌC TÂN VIÊN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005447" y="1654463"/>
            <a:ext cx="8229600" cy="28344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76569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50" y="3956618"/>
            <a:ext cx="12709500" cy="2919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525" y="983515"/>
            <a:ext cx="116989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xẻ</a:t>
            </a:r>
            <a:endParaRPr lang="en-US" sz="5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3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54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-Xúc xắc xúc xẻ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30979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2" y="1246018"/>
            <a:ext cx="2670416" cy="28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3974084"/>
            <a:ext cx="12709500" cy="2919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5" b="27425"/>
          <a:stretch/>
        </p:blipFill>
        <p:spPr>
          <a:xfrm>
            <a:off x="211264" y="634898"/>
            <a:ext cx="11427463" cy="62591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1264" y="75640"/>
            <a:ext cx="250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05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50" y="4181901"/>
            <a:ext cx="12709500" cy="291995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2101" y="-33009"/>
            <a:ext cx="38347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 lời ca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tiết tấu: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2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28" y="808137"/>
            <a:ext cx="5881255" cy="19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808137"/>
            <a:ext cx="3642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5720" y="2967335"/>
            <a:ext cx="5164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Xúc    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xắc    </a:t>
            </a:r>
            <a:r>
              <a:rPr lang="pt-BR" sz="3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xúc         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xẻ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      mới   </a:t>
            </a:r>
            <a:r>
              <a:rPr lang="pt-BR" sz="3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       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mẻ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       nào    </a:t>
            </a:r>
            <a:r>
              <a:rPr lang="pt-BR" sz="3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        thức</a:t>
            </a:r>
            <a:endParaRPr lang="pt-BR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2" y="1246018"/>
            <a:ext cx="2670416" cy="28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33" y="3974084"/>
            <a:ext cx="12709500" cy="2919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5" b="27425"/>
          <a:stretch/>
        </p:blipFill>
        <p:spPr>
          <a:xfrm>
            <a:off x="3966839" y="598860"/>
            <a:ext cx="8225161" cy="62591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6544" y="337250"/>
            <a:ext cx="1471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1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3290" y="170995"/>
            <a:ext cx="607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6" b="2742"/>
          <a:stretch/>
        </p:blipFill>
        <p:spPr>
          <a:xfrm>
            <a:off x="1705147" y="1091043"/>
            <a:ext cx="7667454" cy="21509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50" y="4181901"/>
            <a:ext cx="12709500" cy="29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3290" y="170995"/>
            <a:ext cx="607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50" y="4181901"/>
            <a:ext cx="12709500" cy="291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6" y="1302971"/>
            <a:ext cx="8555546" cy="21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3290" y="170995"/>
            <a:ext cx="607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901"/>
            <a:ext cx="12709500" cy="2919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"/>
          <a:stretch/>
        </p:blipFill>
        <p:spPr>
          <a:xfrm>
            <a:off x="1641763" y="1126737"/>
            <a:ext cx="7637319" cy="47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119</Words>
  <Application>Microsoft Office PowerPoint</Application>
  <PresentationFormat>Widescreen</PresentationFormat>
  <Paragraphs>18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LIEN THANH</cp:lastModifiedBy>
  <cp:revision>50</cp:revision>
  <dcterms:created xsi:type="dcterms:W3CDTF">2021-10-11T13:34:28Z</dcterms:created>
  <dcterms:modified xsi:type="dcterms:W3CDTF">2025-01-21T06:47:58Z</dcterms:modified>
</cp:coreProperties>
</file>