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71" r:id="rId4"/>
    <p:sldId id="277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9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jp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11330"/>
            <a:ext cx="2555776" cy="22466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00703" y="2060848"/>
            <a:ext cx="74357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latin typeface="Times New Roman"/>
                <a:ea typeface="Calibri"/>
              </a:rPr>
              <a:t>+ GV đọc nốt Đô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latin typeface="Times New Roman"/>
                <a:ea typeface="Calibri"/>
              </a:rPr>
              <a:t>- HS sẽ đọc các nốt kế tiếp đi lên: Rê-mi-pha-sol-la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latin typeface="Times New Roman"/>
                <a:ea typeface="Calibri"/>
              </a:rPr>
              <a:t>+ GV đọc nốt La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>
                <a:latin typeface="Times New Roman"/>
                <a:ea typeface="Calibri"/>
              </a:rPr>
              <a:t>- HS sẽ đọc các nốt kế tiếp đi xuống : Sol-la-mi-re-đô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0476" y="-31520"/>
            <a:ext cx="232788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</a:rPr>
              <a:t>KHỞI ĐỘNG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6969" y="764704"/>
            <a:ext cx="6990247" cy="986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400" b="1">
                <a:solidFill>
                  <a:prstClr val="black"/>
                </a:solidFill>
                <a:latin typeface="Times New Roman"/>
                <a:ea typeface="Calibri"/>
              </a:rPr>
              <a:t>Trò chơi: Tôi trước bạn sau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6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3424" y="2585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-</a:t>
            </a:r>
            <a:r>
              <a:rPr lang="en-US" sz="2800">
                <a:solidFill>
                  <a:srgbClr val="FF0000"/>
                </a:solidFill>
                <a:latin typeface="Times New Roman"/>
                <a:ea typeface="Calibri"/>
              </a:rPr>
              <a:t>GV làm mẫu ký hiệu bàn tay và yêu cầu HS thể hiện lại thế tay trên cao độ 6 nốt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499" y="979959"/>
            <a:ext cx="6120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  <a:ea typeface="Calibri"/>
              </a:rPr>
              <a:t>Tập đọc nhạc theo kí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5856" y="5500464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64734"/>
            <a:ext cx="5907476" cy="3275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388" y="116632"/>
            <a:ext cx="73990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>
                <a:solidFill>
                  <a:srgbClr val="FF0000"/>
                </a:solidFill>
                <a:latin typeface="Times New Roman"/>
                <a:ea typeface="Calibri"/>
              </a:rPr>
              <a:t>- GV đọc nhạc và làm kí hiệu bàn tay mẫu từng câu và hướng dẫn HS đọc theo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0" y="5949280"/>
            <a:ext cx="306288" cy="245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81" y="1006980"/>
            <a:ext cx="6998054" cy="3763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1844824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9659" y="3501008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36287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6180" y="261610"/>
            <a:ext cx="5268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Calibri"/>
              </a:rPr>
              <a:t>Đọc nhạc với nhạc đệm: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060848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-</a:t>
            </a:r>
            <a:r>
              <a:rPr lang="en-US" sz="3600" i="1">
                <a:solidFill>
                  <a:srgbClr val="FF0000"/>
                </a:solidFill>
              </a:rPr>
              <a:t>Đọc mẫu hd HS đọc nhạc làm ký hiệu bàn tay với các hình thức với nhạc đêm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856" y="0"/>
            <a:ext cx="278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THỰC HÀNH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-4696"/>
            <a:ext cx="883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HD đọc nhạc gõ đệm theo phách với các hình thức: Lớp tổ cá nhân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8010128" cy="42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2429062"/>
            <a:ext cx="656850" cy="620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1" y="4138314"/>
            <a:ext cx="656850" cy="620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01672"/>
            <a:ext cx="656850" cy="620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93" y="4248500"/>
            <a:ext cx="656850" cy="620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4248501"/>
            <a:ext cx="656850" cy="620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4172626"/>
            <a:ext cx="656850" cy="620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10" y="4172627"/>
            <a:ext cx="656850" cy="620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2319951"/>
            <a:ext cx="656850" cy="620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75" y="2377092"/>
            <a:ext cx="656850" cy="620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38313"/>
            <a:ext cx="656850" cy="620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38314"/>
            <a:ext cx="656850" cy="620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22" y="2377092"/>
            <a:ext cx="656850" cy="620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54" y="2429063"/>
            <a:ext cx="656850" cy="620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9064"/>
            <a:ext cx="656850" cy="620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36" y="2394393"/>
            <a:ext cx="656850" cy="6206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07" y="2370490"/>
            <a:ext cx="656850" cy="6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265097" y="828780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4" y="18538"/>
            <a:ext cx="8208913" cy="280022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4171914" y="1696915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37" y="980728"/>
            <a:ext cx="1008113" cy="930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8585" y="2818762"/>
            <a:ext cx="7912318" cy="98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1384300" indent="-816610" algn="ctr">
              <a:lnSpc>
                <a:spcPct val="121000"/>
              </a:lnSpc>
              <a:spcAft>
                <a:spcPts val="0"/>
              </a:spcAft>
              <a:tabLst>
                <a:tab pos="901700" algn="l"/>
              </a:tabLst>
            </a:pPr>
            <a:r>
              <a:rPr lang="en-US" b="1">
                <a:solidFill>
                  <a:srgbClr val="FC190F"/>
                </a:solidFill>
                <a:latin typeface="Times New Roman"/>
                <a:ea typeface="Arial"/>
              </a:rPr>
              <a:t>    </a:t>
            </a:r>
            <a:r>
              <a:rPr lang="en-US" b="1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ÔN TẬP BÀI HÁT HOA LÁ MÙA XUÂN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  <a:p>
            <a:pPr marR="1384300" algn="just">
              <a:lnSpc>
                <a:spcPct val="121000"/>
              </a:lnSpc>
              <a:spcAft>
                <a:spcPts val="0"/>
              </a:spcAft>
              <a:tabLst>
                <a:tab pos="901700" algn="l"/>
              </a:tabLst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           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9693" y="3573016"/>
            <a:ext cx="4825360" cy="499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384300" lvl="0" algn="just">
              <a:lnSpc>
                <a:spcPct val="121000"/>
              </a:lnSpc>
              <a:tabLst>
                <a:tab pos="901700" algn="l"/>
              </a:tabLst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Arial"/>
              </a:rPr>
              <a:t>* ĐỌC NHẠC BÀI SỐ 3</a:t>
            </a:r>
            <a:endParaRPr lang="en-US" sz="2400">
              <a:solidFill>
                <a:srgbClr val="FF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14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2276872"/>
            <a:ext cx="6834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Ôn bài hát với các hình thức: Lớp , tổ, cá nhân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8924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7694" y="1340768"/>
            <a:ext cx="7090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latin typeface="Times New Roman"/>
                <a:ea typeface="Calibri"/>
              </a:rPr>
              <a:t>*Ôn tập bài hát Hoa lá mùa xuân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014" y="144361"/>
            <a:ext cx="552805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7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636912"/>
          </a:xfrm>
        </p:spPr>
      </p:pic>
      <p:sp>
        <p:nvSpPr>
          <p:cNvPr id="5" name="TextBox 4"/>
          <p:cNvSpPr txBox="1"/>
          <p:nvPr/>
        </p:nvSpPr>
        <p:spPr>
          <a:xfrm>
            <a:off x="323528" y="151676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Hd người đung đưa theo nhịp điệu trái, phải. Tay vỗ tay theo nhịp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92696"/>
            <a:ext cx="7632700" cy="3672408"/>
          </a:xfrm>
          <a:prstGeom prst="rect">
            <a:avLst/>
          </a:prstGeom>
        </p:spPr>
      </p:pic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865" y="560056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016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4952" y="213285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Đọc mẫu và HD HS đọc cao độ 6 nốt Đồ-rê-mi-pha-sol-la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-148879"/>
            <a:ext cx="3223959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/>
                <a:ea typeface="Arial"/>
              </a:rPr>
              <a:t>KHÁM PHÁ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08" y="6295012"/>
            <a:ext cx="612576" cy="491108"/>
          </a:xfrm>
          <a:prstGeom prst="rect">
            <a:avLst/>
          </a:prstGeom>
        </p:spPr>
      </p:pic>
      <p:pic>
        <p:nvPicPr>
          <p:cNvPr id="5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75856" y="5500464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8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5372" y="50402"/>
            <a:ext cx="768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-</a:t>
            </a:r>
            <a:r>
              <a:rPr lang="en-US" sz="3200">
                <a:solidFill>
                  <a:srgbClr val="FF0000"/>
                </a:solidFill>
              </a:rPr>
              <a:t>Đọc mẫu và HD HS đọc tên nốt nhạc từng câu chưa có cao độ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32" y="1250731"/>
            <a:ext cx="6998054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191683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3521272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1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-Đọc mẫu và dạy đọc nhạc từng câu có cao độ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584775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7812360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4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5561" y="51887"/>
            <a:ext cx="190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>
                <a:solidFill>
                  <a:srgbClr val="FF0000"/>
                </a:solidFill>
              </a:rPr>
              <a:t>CÂU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20" y="5949280"/>
            <a:ext cx="306288" cy="245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772816"/>
            <a:ext cx="775402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2128" y="18041"/>
            <a:ext cx="7201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-Đọc CẢ BÀI với nhiều hình 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20788"/>
            <a:ext cx="7812360" cy="1080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72" y="2924944"/>
            <a:ext cx="7754028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259</Words>
  <Application>Microsoft Office PowerPoint</Application>
  <PresentationFormat>On-screen Show (4:3)</PresentationFormat>
  <Paragraphs>34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TAM</cp:lastModifiedBy>
  <cp:revision>43</cp:revision>
  <dcterms:created xsi:type="dcterms:W3CDTF">2021-06-22T02:23:00Z</dcterms:created>
  <dcterms:modified xsi:type="dcterms:W3CDTF">2025-02-10T00:41:59Z</dcterms:modified>
</cp:coreProperties>
</file>