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9" r:id="rId1"/>
  </p:sldMasterIdLst>
  <p:sldIdLst>
    <p:sldId id="287" r:id="rId2"/>
    <p:sldId id="257" r:id="rId3"/>
    <p:sldId id="285" r:id="rId4"/>
    <p:sldId id="288" r:id="rId5"/>
    <p:sldId id="268" r:id="rId6"/>
    <p:sldId id="279" r:id="rId7"/>
    <p:sldId id="289" r:id="rId8"/>
    <p:sldId id="290" r:id="rId9"/>
    <p:sldId id="291" r:id="rId10"/>
    <p:sldId id="292" r:id="rId11"/>
    <p:sldId id="294" r:id="rId12"/>
    <p:sldId id="300" r:id="rId13"/>
    <p:sldId id="296" r:id="rId14"/>
    <p:sldId id="297" r:id="rId15"/>
    <p:sldId id="299" r:id="rId16"/>
    <p:sldId id="274" r:id="rId17"/>
    <p:sldId id="275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9797-3039-4AF5-B867-F31CECA9A923}" type="datetimeFigureOut">
              <a:rPr lang="vi-VN" smtClean="0"/>
              <a:t>10/02/2025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E395-AA31-4A5E-91BC-521294F1C0CD}" type="slidenum">
              <a:rPr lang="vi-VN" smtClean="0"/>
              <a:t>‹#›</a:t>
            </a:fld>
            <a:endParaRPr lang="vi-V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61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9797-3039-4AF5-B867-F31CECA9A923}" type="datetimeFigureOut">
              <a:rPr lang="vi-VN" smtClean="0"/>
              <a:t>10/02/2025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E395-AA31-4A5E-91BC-521294F1C0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5498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9797-3039-4AF5-B867-F31CECA9A923}" type="datetimeFigureOut">
              <a:rPr lang="vi-VN" smtClean="0"/>
              <a:t>10/02/2025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E395-AA31-4A5E-91BC-521294F1C0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8353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9797-3039-4AF5-B867-F31CECA9A923}" type="datetimeFigureOut">
              <a:rPr lang="vi-VN" smtClean="0"/>
              <a:t>10/02/2025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E395-AA31-4A5E-91BC-521294F1C0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2378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9797-3039-4AF5-B867-F31CECA9A923}" type="datetimeFigureOut">
              <a:rPr lang="vi-VN" smtClean="0"/>
              <a:t>10/02/2025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E395-AA31-4A5E-91BC-521294F1C0CD}" type="slidenum">
              <a:rPr lang="vi-VN" smtClean="0"/>
              <a:t>‹#›</a:t>
            </a:fld>
            <a:endParaRPr lang="vi-V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319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9797-3039-4AF5-B867-F31CECA9A923}" type="datetimeFigureOut">
              <a:rPr lang="vi-VN" smtClean="0"/>
              <a:t>10/02/2025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E395-AA31-4A5E-91BC-521294F1C0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2056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9797-3039-4AF5-B867-F31CECA9A923}" type="datetimeFigureOut">
              <a:rPr lang="vi-VN" smtClean="0"/>
              <a:t>10/02/2025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E395-AA31-4A5E-91BC-521294F1C0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013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9797-3039-4AF5-B867-F31CECA9A923}" type="datetimeFigureOut">
              <a:rPr lang="vi-VN" smtClean="0"/>
              <a:t>10/02/2025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E395-AA31-4A5E-91BC-521294F1C0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148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9797-3039-4AF5-B867-F31CECA9A923}" type="datetimeFigureOut">
              <a:rPr lang="vi-VN" smtClean="0"/>
              <a:t>10/02/2025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E395-AA31-4A5E-91BC-521294F1C0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1248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66E9797-3039-4AF5-B867-F31CECA9A923}" type="datetimeFigureOut">
              <a:rPr lang="vi-VN" smtClean="0"/>
              <a:t>10/02/2025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42E395-AA31-4A5E-91BC-521294F1C0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2644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9797-3039-4AF5-B867-F31CECA9A923}" type="datetimeFigureOut">
              <a:rPr lang="vi-VN" smtClean="0"/>
              <a:t>10/02/2025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E395-AA31-4A5E-91BC-521294F1C0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9250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66E9797-3039-4AF5-B867-F31CECA9A923}" type="datetimeFigureOut">
              <a:rPr lang="vi-VN" smtClean="0"/>
              <a:t>10/02/2025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142E395-AA31-4A5E-91BC-521294F1C0CD}" type="slidenum">
              <a:rPr lang="vi-VN" smtClean="0"/>
              <a:t>‹#›</a:t>
            </a:fld>
            <a:endParaRPr lang="vi-VN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66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93557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5: TIẾT 3</a:t>
            </a:r>
            <a:endParaRPr lang="vi-VN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50423"/>
            <a:ext cx="10162903" cy="4118671"/>
          </a:xfrm>
        </p:spPr>
        <p:txBody>
          <a:bodyPr/>
          <a:lstStyle/>
          <a:p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Vôn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-gang A-Ma-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Đớt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-Da</a:t>
            </a:r>
          </a:p>
          <a:p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endParaRPr lang="en-US" sz="36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641944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71487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 </a:t>
            </a:r>
            <a:endParaRPr lang="vi-VN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83" y="1240972"/>
            <a:ext cx="9953897" cy="4937759"/>
          </a:xfrm>
        </p:spPr>
      </p:pic>
    </p:spTree>
    <p:extLst>
      <p:ext uri="{BB962C8B-B14F-4D97-AF65-F5344CB8AC3E}">
        <p14:creationId xmlns:p14="http://schemas.microsoft.com/office/powerpoint/2010/main" val="278766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1518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 </a:t>
            </a:r>
            <a:endParaRPr lang="vi-VN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96" y="1371600"/>
            <a:ext cx="9888583" cy="4663441"/>
          </a:xfrm>
        </p:spPr>
      </p:pic>
    </p:spTree>
    <p:extLst>
      <p:ext uri="{BB962C8B-B14F-4D97-AF65-F5344CB8AC3E}">
        <p14:creationId xmlns:p14="http://schemas.microsoft.com/office/powerpoint/2010/main" val="133672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5436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 </a:t>
            </a:r>
            <a:endParaRPr lang="vi-VN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 flipH="1">
            <a:off x="6857999" y="1998134"/>
            <a:ext cx="4519749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570616" y="1845734"/>
            <a:ext cx="4807131" cy="41757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 dirty="0"/>
          </a:p>
        </p:txBody>
      </p:sp>
      <p:pic>
        <p:nvPicPr>
          <p:cNvPr id="12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1845734"/>
            <a:ext cx="5591220" cy="4267683"/>
          </a:xfrm>
        </p:spPr>
      </p:pic>
      <p:sp>
        <p:nvSpPr>
          <p:cNvPr id="13" name="Rectangle 12"/>
          <p:cNvSpPr/>
          <p:nvPr/>
        </p:nvSpPr>
        <p:spPr>
          <a:xfrm>
            <a:off x="6688184" y="1906211"/>
            <a:ext cx="50553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Mo-da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32847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810676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 </a:t>
            </a:r>
            <a:endParaRPr lang="vi-VN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83" y="1358537"/>
            <a:ext cx="9953897" cy="4510451"/>
          </a:xfrm>
        </p:spPr>
      </p:pic>
    </p:spTree>
    <p:extLst>
      <p:ext uri="{BB962C8B-B14F-4D97-AF65-F5344CB8AC3E}">
        <p14:creationId xmlns:p14="http://schemas.microsoft.com/office/powerpoint/2010/main" val="98304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86602"/>
            <a:ext cx="10058400" cy="5957443"/>
          </a:xfrm>
        </p:spPr>
      </p:pic>
    </p:spTree>
    <p:extLst>
      <p:ext uri="{BB962C8B-B14F-4D97-AF65-F5344CB8AC3E}">
        <p14:creationId xmlns:p14="http://schemas.microsoft.com/office/powerpoint/2010/main" val="262474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286604"/>
            <a:ext cx="9875520" cy="116337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– SÁNG TẠO: DÀI-NGẮN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1737359"/>
            <a:ext cx="9875519" cy="252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9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69108"/>
            <a:ext cx="10149840" cy="3880773"/>
          </a:xfrm>
        </p:spPr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US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Đô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Rê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-Mi.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Đô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Rê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Mi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nốt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nốt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thấp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? 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867712" y="375840"/>
            <a:ext cx="5094515" cy="1550989"/>
            <a:chOff x="3168" y="2832"/>
            <a:chExt cx="1858" cy="1156"/>
          </a:xfrm>
        </p:grpSpPr>
        <p:pic>
          <p:nvPicPr>
            <p:cNvPr id="5" name="Picture 5" descr="DOVE"/>
            <p:cNvPicPr>
              <a:picLocks noChangeAspect="1" noChangeArrowheads="1" noCrop="1"/>
            </p:cNvPicPr>
            <p:nvPr/>
          </p:nvPicPr>
          <p:blipFill>
            <a:blip r:embed="rId2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9713">
              <a:off x="4224" y="2851"/>
              <a:ext cx="379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DOV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9713">
              <a:off x="3168" y="3187"/>
              <a:ext cx="645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DOV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9713">
              <a:off x="3648" y="3427"/>
              <a:ext cx="642" cy="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DOV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9713">
              <a:off x="4176" y="3120"/>
              <a:ext cx="624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DOVE"/>
            <p:cNvPicPr>
              <a:picLocks noChangeAspect="1" noChangeArrowheads="1" noCrop="1"/>
            </p:cNvPicPr>
            <p:nvPr/>
          </p:nvPicPr>
          <p:blipFill>
            <a:blip r:embed="rId2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9713">
              <a:off x="4684" y="2832"/>
              <a:ext cx="342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DOV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9713">
              <a:off x="3648" y="2880"/>
              <a:ext cx="645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55" y="3997234"/>
            <a:ext cx="10386906" cy="19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80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48194"/>
            <a:ext cx="8596668" cy="1319349"/>
          </a:xfrm>
        </p:spPr>
        <p:txBody>
          <a:bodyPr>
            <a:normAutofit/>
          </a:bodyPr>
          <a:lstStyle/>
          <a:p>
            <a:pPr algn="ctr"/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48195"/>
            <a:ext cx="10922482" cy="589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6753496" y="4441371"/>
            <a:ext cx="4402183" cy="1567543"/>
            <a:chOff x="3168" y="2832"/>
            <a:chExt cx="1858" cy="1156"/>
          </a:xfrm>
        </p:grpSpPr>
        <p:pic>
          <p:nvPicPr>
            <p:cNvPr id="7" name="Picture 5" descr="DOVE"/>
            <p:cNvPicPr>
              <a:picLocks noChangeAspect="1" noChangeArrowheads="1" noCrop="1"/>
            </p:cNvPicPr>
            <p:nvPr/>
          </p:nvPicPr>
          <p:blipFill>
            <a:blip r:embed="rId3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9713">
              <a:off x="4224" y="2851"/>
              <a:ext cx="379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DOV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9713">
              <a:off x="3168" y="3187"/>
              <a:ext cx="645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DOV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9713">
              <a:off x="3648" y="3427"/>
              <a:ext cx="642" cy="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 descr="DOV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9713">
              <a:off x="4176" y="3120"/>
              <a:ext cx="624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 descr="DOVE"/>
            <p:cNvPicPr>
              <a:picLocks noChangeAspect="1" noChangeArrowheads="1" noCrop="1"/>
            </p:cNvPicPr>
            <p:nvPr/>
          </p:nvPicPr>
          <p:blipFill>
            <a:blip r:embed="rId3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9713">
              <a:off x="4684" y="2832"/>
              <a:ext cx="342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 descr="DOV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9713">
              <a:off x="3648" y="2880"/>
              <a:ext cx="645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1580605" y="3105835"/>
            <a:ext cx="88304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SỨC KHỎE QUÝ THẦY CÔ,PHỤ HUYNH  VÀ CÁC EM HỌC SINH!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77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  <a:b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11234"/>
            <a:ext cx="10478346" cy="3148149"/>
          </a:xfrm>
        </p:spPr>
        <p:txBody>
          <a:bodyPr/>
          <a:lstStyle/>
          <a:p>
            <a:pPr marL="0" indent="0" algn="ctr">
              <a:buNone/>
            </a:pPr>
            <a:endParaRPr lang="en-US" altLang="en-US" b="1" dirty="0" smtClean="0">
              <a:solidFill>
                <a:srgbClr val="1713CB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en-US" sz="6000" b="1" dirty="0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KHỞI </a:t>
            </a:r>
            <a:r>
              <a:rPr lang="en-US" altLang="en-US" sz="60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vi-VN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17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ÂM NHẠC LỚP 1 CHỦ ĐỀ 5 TIẾT 3 (online-video-cutter.com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7280" y="286604"/>
            <a:ext cx="10058400" cy="5330426"/>
          </a:xfrm>
        </p:spPr>
      </p:pic>
    </p:spTree>
    <p:extLst>
      <p:ext uri="{BB962C8B-B14F-4D97-AF65-F5344CB8AC3E}">
        <p14:creationId xmlns:p14="http://schemas.microsoft.com/office/powerpoint/2010/main" val="136200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0661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ĐỌC NHẠC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2429692"/>
          </a:xfrm>
        </p:spPr>
        <p:txBody>
          <a:bodyPr/>
          <a:lstStyle/>
          <a:p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BẠN CỦA ĐÔ-RÊ-MI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397539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86603"/>
            <a:ext cx="10058400" cy="5591683"/>
          </a:xfrm>
        </p:spPr>
      </p:pic>
    </p:spTree>
    <p:extLst>
      <p:ext uri="{BB962C8B-B14F-4D97-AF65-F5344CB8AC3E}">
        <p14:creationId xmlns:p14="http://schemas.microsoft.com/office/powerpoint/2010/main" val="1073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 THEO KÍ HIỆU BÀN TAY </a:t>
            </a:r>
            <a:r>
              <a:rPr lang="vi-VN" dirty="0">
                <a:solidFill>
                  <a:srgbClr val="FF0000"/>
                </a:solidFill>
                <a:cs typeface="Times New Roman" panose="02020603050405020304" pitchFamily="18" charset="0"/>
              </a:rPr>
              <a:t/>
            </a:r>
            <a:br>
              <a:rPr lang="vi-VN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endParaRPr lang="vi-V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46" y="1737361"/>
            <a:ext cx="9940834" cy="3972878"/>
          </a:xfrm>
        </p:spPr>
      </p:pic>
    </p:spTree>
    <p:extLst>
      <p:ext uri="{BB962C8B-B14F-4D97-AF65-F5344CB8AC3E}">
        <p14:creationId xmlns:p14="http://schemas.microsoft.com/office/powerpoint/2010/main" val="393265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56248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 NHẠC KẾT HỢP VẬN ĐÔNG THEO NHỊP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ÂM NHẠC LỚP 1 CHỦ ĐỀ 5 TIẾT 3 (online-video-cutter.com) (1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7280" y="992777"/>
            <a:ext cx="10058400" cy="4676503"/>
          </a:xfrm>
        </p:spPr>
      </p:pic>
    </p:spTree>
    <p:extLst>
      <p:ext uri="{BB962C8B-B14F-4D97-AF65-F5344CB8AC3E}">
        <p14:creationId xmlns:p14="http://schemas.microsoft.com/office/powerpoint/2010/main" val="210720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 THỨC ÂM NHẠC 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131734"/>
          </a:xfrm>
        </p:spPr>
        <p:txBody>
          <a:bodyPr/>
          <a:lstStyle/>
          <a:p>
            <a:endParaRPr lang="en-US" dirty="0" smtClean="0"/>
          </a:p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 SĨ VÔN-GANG A-MA-ĐỚT MÔ-DA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77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4580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 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2" y="1854926"/>
            <a:ext cx="5055644" cy="4127864"/>
          </a:xfrm>
        </p:spPr>
      </p:pic>
      <p:sp>
        <p:nvSpPr>
          <p:cNvPr id="14" name="Content Placeholder 12"/>
          <p:cNvSpPr txBox="1">
            <a:spLocks/>
          </p:cNvSpPr>
          <p:nvPr/>
        </p:nvSpPr>
        <p:spPr>
          <a:xfrm>
            <a:off x="6413863" y="1845734"/>
            <a:ext cx="3931919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 dirty="0"/>
          </a:p>
        </p:txBody>
      </p:sp>
      <p:sp>
        <p:nvSpPr>
          <p:cNvPr id="16" name="Rectangle 15"/>
          <p:cNvSpPr/>
          <p:nvPr/>
        </p:nvSpPr>
        <p:spPr>
          <a:xfrm>
            <a:off x="6505303" y="2159935"/>
            <a:ext cx="52120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altLang="en-US" sz="2400" b="1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b="1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piano.</a:t>
            </a:r>
          </a:p>
          <a:p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-da</a:t>
            </a:r>
          </a:p>
          <a:p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Vi-ô-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endParaRPr lang="en-US" altLang="en-US" sz="2400" b="1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-da 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76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360</TotalTime>
  <Words>228</Words>
  <Application>Microsoft Office PowerPoint</Application>
  <PresentationFormat>Widescreen</PresentationFormat>
  <Paragraphs>36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Retrospect</vt:lpstr>
      <vt:lpstr>CHỦ ĐỀ 5: TIẾT 3</vt:lpstr>
      <vt:lpstr>ÂM NHẠC </vt:lpstr>
      <vt:lpstr>PowerPoint Presentation</vt:lpstr>
      <vt:lpstr>ÔN TẬP ĐỌC NHẠC</vt:lpstr>
      <vt:lpstr>PowerPoint Presentation</vt:lpstr>
      <vt:lpstr>   ĐỌC NHẠC THEO KÍ HIỆU BÀN TAY  </vt:lpstr>
      <vt:lpstr>ĐỌC NHẠC KẾT HỢP VẬN ĐÔNG THEO NHỊP</vt:lpstr>
      <vt:lpstr>THƯỞNG THỨC ÂM NHẠC </vt:lpstr>
      <vt:lpstr>QUAN SÁT TRANH </vt:lpstr>
      <vt:lpstr>QUAN SÁT TRANH </vt:lpstr>
      <vt:lpstr>QUAN SÁT TRANH </vt:lpstr>
      <vt:lpstr>QUAN SÁT TRANH </vt:lpstr>
      <vt:lpstr>QUAN SÁT TRANH </vt:lpstr>
      <vt:lpstr>PowerPoint Presentation</vt:lpstr>
      <vt:lpstr>VẬN DỤNG – SÁNG TẠO: DÀI-NGẮN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NHIỆT LIỆT CHÀO MỪNG CÁC THẦY CÔ GIÁO VÀ CÁC EM HỌC SINH ĐẾN VỚI TIẾT HỌC! </dc:title>
  <dc:creator>Tam_TV</dc:creator>
  <cp:lastModifiedBy>TAM</cp:lastModifiedBy>
  <cp:revision>137</cp:revision>
  <dcterms:created xsi:type="dcterms:W3CDTF">2021-12-11T09:00:43Z</dcterms:created>
  <dcterms:modified xsi:type="dcterms:W3CDTF">2025-02-10T00:39:51Z</dcterms:modified>
</cp:coreProperties>
</file>