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91" r:id="rId5"/>
    <p:sldId id="300" r:id="rId6"/>
    <p:sldId id="292" r:id="rId7"/>
    <p:sldId id="301" r:id="rId8"/>
    <p:sldId id="303" r:id="rId9"/>
    <p:sldId id="302" r:id="rId10"/>
    <p:sldId id="259" r:id="rId11"/>
    <p:sldId id="290" r:id="rId12"/>
    <p:sldId id="28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9C7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865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492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658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23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754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047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79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71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443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32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6BAAA-2A32-46E2-BF9A-E7C505CDD80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1F971F-7F5D-4D38-95A2-3FAFB80FE8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9727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8575"/>
            <a:ext cx="12192000" cy="6858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532965" y="597548"/>
            <a:ext cx="9471212" cy="91122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GIÁO DỤC VÀ ĐÀO TẠO HUYỆN </a:t>
            </a:r>
            <a:r>
              <a:rPr lang="en-US" sz="28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LÃO</a:t>
            </a:r>
            <a: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b="1" u="sng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HỘC TÂN VIÊN</a:t>
            </a:r>
            <a:endParaRPr lang="en-US" sz="2400" b="1" u="sng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7402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sz="4700" b="1" i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MĨ THUẬT </a:t>
            </a:r>
          </a:p>
          <a:p>
            <a:pPr marL="0" indent="0" algn="ctr">
              <a:buNone/>
            </a:pPr>
            <a:r>
              <a:rPr lang="en-US" sz="5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 2</a:t>
            </a:r>
          </a:p>
          <a:p>
            <a:pPr marL="0" indent="0" algn="ctr">
              <a:buNone/>
            </a:pPr>
            <a:r>
              <a:rPr lang="en-US" sz="3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9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9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3+ 4)</a:t>
            </a:r>
          </a:p>
          <a:p>
            <a:pPr marL="0" indent="0">
              <a:buNone/>
            </a:pPr>
            <a:endParaRPr lang="en-US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800" i="1" dirty="0">
                <a:solidFill>
                  <a:srgbClr val="09C76D"/>
                </a:solidFill>
              </a:rPr>
              <a:t>                                                                   </a:t>
            </a:r>
            <a:endParaRPr lang="en-US" sz="2400" b="1" dirty="0">
              <a:solidFill>
                <a:srgbClr val="09C76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37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085"/>
            <a:ext cx="12192001" cy="6847915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104488" y="901184"/>
            <a:ext cx="798301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TRƯNG BÀY, NHẬN XÉT CUỐI CHỦ ĐỀ:</a:t>
            </a:r>
            <a:endParaRPr lang="en-US" sz="32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68237" y="1957388"/>
            <a:ext cx="951883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trưng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bày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chia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978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12192000" cy="68781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0358" y="973884"/>
            <a:ext cx="8691283" cy="1325563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1362074" y="894489"/>
            <a:ext cx="96107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mô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51926" y="5881097"/>
            <a:ext cx="41174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GV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cùng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đánh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giá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dirty="0">
                <a:solidFill>
                  <a:srgbClr val="FFC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1093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128" y="2264263"/>
            <a:ext cx="955699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HỌC CỦA CHÚNG TA ĐẾN ĐÂY LÀ KẾT THÚC </a:t>
            </a:r>
            <a:br>
              <a:rPr lang="en-US" b="1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CHĂM NGOAN, HỌC TỐT </a:t>
            </a:r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311926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2880" y="1949972"/>
            <a:ext cx="3824668" cy="390790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06506" y="497690"/>
            <a:ext cx="10515600" cy="1452282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</a:t>
            </a:r>
            <a:r>
              <a:rPr lang="en-US" sz="32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ĐỒ DÙNG HỌC TẬP</a:t>
            </a:r>
          </a:p>
        </p:txBody>
      </p:sp>
      <p:sp>
        <p:nvSpPr>
          <p:cNvPr id="5" name="Rectangle 4"/>
          <p:cNvSpPr/>
          <p:nvPr/>
        </p:nvSpPr>
        <p:spPr>
          <a:xfrm>
            <a:off x="5682604" y="2468821"/>
            <a:ext cx="432649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giấy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vệ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keo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chì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nặn</a:t>
            </a:r>
            <a:r>
              <a:rPr lang="en-US" sz="24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endParaRPr lang="en-US" sz="2400" dirty="0">
              <a:solidFill>
                <a:srgbClr val="00B0F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584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783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39789" y="219612"/>
            <a:ext cx="7705164" cy="1170985"/>
          </a:xfrm>
        </p:spPr>
        <p:txBody>
          <a:bodyPr>
            <a:norm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GƯƠNG MẶT THÂN QUEN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1306334" y="1528746"/>
            <a:ext cx="7705164" cy="532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728788" y="1610209"/>
            <a:ext cx="7415212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KHỞI ĐỘNG:</a:t>
            </a:r>
            <a:endParaRPr lang="en-US" sz="28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GV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457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78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71491" y="1015484"/>
            <a:ext cx="57338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3: THẢO LUẬN</a:t>
            </a:r>
            <a:endParaRPr lang="en-US" sz="3200" dirty="0">
              <a:solidFill>
                <a:srgbClr val="FF000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28725" y="1791385"/>
            <a:ext cx="977264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GV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cầu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HS (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xét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đổi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3999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3783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362074" y="807601"/>
            <a:ext cx="961072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thấy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(SPMT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khuôn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xúc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?)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08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085"/>
            <a:ext cx="12192001" cy="68479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241331"/>
            <a:ext cx="10663240" cy="4948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3220085" y="702498"/>
            <a:ext cx="54597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HOẠT ĐỘNG 4: VẬN DỤNG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276984" y="1502940"/>
            <a:ext cx="965295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đắp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69520" y="2615000"/>
            <a:ext cx="965295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SGK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Mĩ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thuật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46,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dẫn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khảo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bức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chiếc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71577" y="4481561"/>
            <a:ext cx="990123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lựa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(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thường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đựng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chất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thấm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nhựa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sắt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...).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203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085"/>
            <a:ext cx="12192001" cy="68479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241331"/>
            <a:ext cx="10663240" cy="4948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304925" y="668601"/>
            <a:ext cx="96393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r>
              <a:rPr lang="en-US" sz="3200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2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32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chemeClr val="accent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solidFill>
                <a:schemeClr val="accent4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phác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bồi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đất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525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2133600" cy="203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284" y="365125"/>
            <a:ext cx="1968190" cy="17036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2363" y="3153336"/>
            <a:ext cx="2297268" cy="185598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8169" y="205310"/>
            <a:ext cx="2729262" cy="1960176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1391" y="3000212"/>
            <a:ext cx="2874228" cy="17483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18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10085"/>
            <a:ext cx="12192001" cy="6847915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241331"/>
            <a:ext cx="10663240" cy="49485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04938" y="842874"/>
            <a:ext cx="94678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dung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trí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đắp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nổi</a:t>
            </a:r>
            <a:r>
              <a:rPr lang="en-US" sz="32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thiện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2060"/>
              </a:solidFill>
              <a:latin typeface=".VnTime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Nhắc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HS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giữ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sản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4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568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3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1071</TotalTime>
  <Words>548</Words>
  <Application>Microsoft Office PowerPoint</Application>
  <PresentationFormat>Widescreen</PresentationFormat>
  <Paragraphs>61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.VnTime</vt:lpstr>
      <vt:lpstr>Arial</vt:lpstr>
      <vt:lpstr>Calibri</vt:lpstr>
      <vt:lpstr>Calibri Light</vt:lpstr>
      <vt:lpstr>Times New Roman</vt:lpstr>
      <vt:lpstr>Office Theme</vt:lpstr>
      <vt:lpstr>PHÒNG GIÁO DỤC VÀ ĐÀO TẠO HUYỆN AN LÃO TRƯỜNG TIỂU HỘC TÂN VIÊN</vt:lpstr>
      <vt:lpstr>                                CHUẨN BỊ ĐỒ DÙNG HỌC TẬP</vt:lpstr>
      <vt:lpstr>Chủ đề 7: GƯƠNG MẶT THÂN QUEN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                       </vt:lpstr>
      <vt:lpstr>TIẾT HỌC CỦA CHÚNG TA ĐẾN ĐÂY LÀ KẾT THÚC   CHÚC CÁC EM CHĂM NGOAN, HỌC TỐT !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GIÁO DỤC VÀ ĐÀO TẠO HUYỆN QUỲNH LƯU TRƯỜNG TIỂU HỌC QUỲNH TÂN A</dc:title>
  <dc:creator>PC</dc:creator>
  <cp:lastModifiedBy>Dell</cp:lastModifiedBy>
  <cp:revision>189</cp:revision>
  <dcterms:created xsi:type="dcterms:W3CDTF">2021-08-14T03:19:58Z</dcterms:created>
  <dcterms:modified xsi:type="dcterms:W3CDTF">2025-02-06T01:27:42Z</dcterms:modified>
</cp:coreProperties>
</file>