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7" r:id="rId2"/>
    <p:sldId id="2007577279" r:id="rId3"/>
    <p:sldId id="2007577310" r:id="rId4"/>
    <p:sldId id="2007577306" r:id="rId5"/>
    <p:sldId id="2007577311" r:id="rId6"/>
    <p:sldId id="2007577312" r:id="rId7"/>
    <p:sldId id="2007577313" r:id="rId8"/>
    <p:sldId id="269" r:id="rId9"/>
    <p:sldId id="2007577300" r:id="rId10"/>
    <p:sldId id="2007577309" r:id="rId11"/>
    <p:sldId id="2007577281" r:id="rId12"/>
    <p:sldId id="2007577271" r:id="rId13"/>
    <p:sldId id="2007577283" r:id="rId14"/>
    <p:sldId id="2007577277" r:id="rId15"/>
    <p:sldId id="2007577280" r:id="rId16"/>
  </p:sldIdLst>
  <p:sldSz cx="12192000" cy="6858000"/>
  <p:notesSz cx="6858000" cy="9144000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.VnCooper" panose="020B720000000000000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264FC-5D3F-4483-9FFE-32CAE161094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C701B-3791-4AEC-A2F8-0D2E17091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07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C701B-3791-4AEC-A2F8-0D2E17091D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2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EECD1-DDF0-BE77-0E3C-F5CFBE98C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3E0A5B-3C0E-5968-5920-0B1B19AEF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7CBC9-F346-D145-BC21-0AFD5A5A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ECE-5F91-4C47-AE7E-D2C45B178C1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35C8A-F6B9-9FF4-8EFD-26C61AB3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2CF80-92B0-D209-11E4-A616B85C6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8FEDB-5D19-48F4-9EE3-F955FAE6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2A02-19BF-2085-B63B-2A583AD6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216D9A-48FC-05FA-83A6-8F673B82B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841C6-E2BD-46A0-9E25-DA2F79644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ECE-5F91-4C47-AE7E-D2C45B178C1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D2392-71B1-981F-FC68-B8E7A4BF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968E0-4D0F-1A60-E6B6-0671D449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8FEDB-5D19-48F4-9EE3-F955FAE6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4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240B28-65D3-9334-309F-F5DAB5C4B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131B6-1B39-46AA-FF32-9DF7BBC26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DA8EE-B6A1-6F22-F800-B2C42444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ECE-5F91-4C47-AE7E-D2C45B178C1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8DA18-F048-6EA7-6A48-9D748B795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6C20B-5176-EB85-2290-9550CBF3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8FEDB-5D19-48F4-9EE3-F955FAE6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42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28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D2C78-C98B-4EC0-B30F-967C2CC6F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C12F7-557F-5385-EC0F-E91AADABB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47DE9-6354-67DF-9F51-0B8E4A7E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ECE-5F91-4C47-AE7E-D2C45B178C1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A704A-8046-F113-2281-1E2A175D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49E8-0CF4-B723-4E3B-D130D663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8FEDB-5D19-48F4-9EE3-F955FAE6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7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EE32-030B-ED97-3B76-3D6D37538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A8BD8-DDB0-5C1A-6101-7C1130D7F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37DB5-5193-F703-851B-B57986D8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ECE-5F91-4C47-AE7E-D2C45B178C1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CF390-7D87-49DF-33F9-1EBB27A0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656E-70B0-18BF-E06E-BFEAB68B8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8FEDB-5D19-48F4-9EE3-F955FAE6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9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91DF0-8812-7390-E20A-B0BC48E89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EDCEF-E436-6862-083C-A90D9DED4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58B8C-C61F-216F-E952-16B83C216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31962-03B4-B90F-E92F-A2C4C5A7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ECE-5F91-4C47-AE7E-D2C45B178C1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DF160-C05C-4243-AC7D-43AA3690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01BDE-290E-BA73-EF7D-EDE4D5663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8FEDB-5D19-48F4-9EE3-F955FAE6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9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66D88-8401-92D9-8F07-E9B1E0AA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1A782-70BD-709F-C65B-0160145FC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A69DA-5D33-ACA9-CD8F-C4703ED45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1AA5D-6337-0847-28C2-BC38A3C0D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8FA09E-FA8C-E668-2C43-34712E1994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CBB877-4876-89A4-C2C0-14A549D2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ECE-5F91-4C47-AE7E-D2C45B178C1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9C623A-D7FC-B462-3AFE-D17126658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8398E-6644-7097-9767-0EC17E45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8FEDB-5D19-48F4-9EE3-F955FAE6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33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C4E04-9187-A3A4-45B2-DD50A8730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07FF8-4CDD-B757-EF5E-BBE93E2E4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ECE-5F91-4C47-AE7E-D2C45B178C1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8DF1C-5283-C1CE-35BC-DE0893EBC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943A0-C036-48C2-32F3-2E55CD36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8FEDB-5D19-48F4-9EE3-F955FAE6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4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1BB4-20DE-95E4-9CED-78FA191B0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ECE-5F91-4C47-AE7E-D2C45B178C1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73871E-4334-EDA1-7B80-4C014A513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1A036-A429-3D99-262B-5CADDF3C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8FEDB-5D19-48F4-9EE3-F955FAE6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92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AEED-688D-37FE-2AD5-C6318341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0E17A-AA31-108C-3B0C-F1E999E22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76A1B-8762-1891-40C5-59AFE706B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59230-BCF5-5C34-FAF9-FD17D219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ECE-5F91-4C47-AE7E-D2C45B178C1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98CFB-44FC-80E3-A4E3-DA25DB0C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CCAD3-4977-3D12-477E-9850343EA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8FEDB-5D19-48F4-9EE3-F955FAE6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21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5C2B5-639A-F7A7-F54A-7AB79ED3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42E491-7802-A602-D247-B76D9E03B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3E740-AD5D-48A3-3DDC-0CFC4BEF6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F5C90-B649-6A53-1204-98D974B6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ECE-5F91-4C47-AE7E-D2C45B178C1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941EC-0705-B498-1AAD-D033ECBB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DA5D1-7986-979D-8902-3EBD39446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8FEDB-5D19-48F4-9EE3-F955FAE6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5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1308F-FDC9-0640-D23F-ECE17540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25F84-3BDC-AD4F-D0CB-4774F30E3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AD93D-44B4-9CE1-B728-580527620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CBECE-5F91-4C47-AE7E-D2C45B178C1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5325E-4136-2BDE-9179-047FF2FD4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741F3-3BAD-9D83-D08E-F6E264F74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8FEDB-5D19-48F4-9EE3-F955FAE6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1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15.sv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0.pn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audio" Target="../media/audio6.wav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audio" Target="../media/audio2.wav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4670560" y="769650"/>
            <a:ext cx="4388760" cy="857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34"/>
              </a:lnSpc>
            </a:pPr>
            <a:r>
              <a:rPr lang="en-US" sz="4000">
                <a:solidFill>
                  <a:srgbClr val="2B6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15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0F1B3B-D05D-50CA-2678-BC5DD3DCDAD2}"/>
              </a:ext>
            </a:extLst>
          </p:cNvPr>
          <p:cNvGrpSpPr/>
          <p:nvPr/>
        </p:nvGrpSpPr>
        <p:grpSpPr>
          <a:xfrm>
            <a:off x="394903" y="1604110"/>
            <a:ext cx="5248977" cy="3423734"/>
            <a:chOff x="261195" y="1729533"/>
            <a:chExt cx="6273855" cy="4092228"/>
          </a:xfrm>
        </p:grpSpPr>
        <p:sp>
          <p:nvSpPr>
            <p:cNvPr id="4" name="Freeform 4"/>
            <p:cNvSpPr/>
            <p:nvPr/>
          </p:nvSpPr>
          <p:spPr>
            <a:xfrm>
              <a:off x="261195" y="1852122"/>
              <a:ext cx="6273855" cy="3969639"/>
            </a:xfrm>
            <a:custGeom>
              <a:avLst/>
              <a:gdLst/>
              <a:ahLst/>
              <a:cxnLst/>
              <a:rect l="l" t="t" r="r" b="b"/>
              <a:pathLst>
                <a:path w="6273855" h="3969639">
                  <a:moveTo>
                    <a:pt x="0" y="0"/>
                  </a:moveTo>
                  <a:lnTo>
                    <a:pt x="6273855" y="0"/>
                  </a:lnTo>
                  <a:lnTo>
                    <a:pt x="6273855" y="3969639"/>
                  </a:lnTo>
                  <a:lnTo>
                    <a:pt x="0" y="396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16101" y="1729533"/>
              <a:ext cx="5332847" cy="3901221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683997" y="4729382"/>
            <a:ext cx="3575335" cy="674845"/>
          </a:xfrm>
          <a:custGeom>
            <a:avLst/>
            <a:gdLst/>
            <a:ahLst/>
            <a:cxnLst/>
            <a:rect l="l" t="t" r="r" b="b"/>
            <a:pathLst>
              <a:path w="3575335" h="674845">
                <a:moveTo>
                  <a:pt x="0" y="0"/>
                </a:moveTo>
                <a:lnTo>
                  <a:pt x="3575335" y="0"/>
                </a:lnTo>
                <a:lnTo>
                  <a:pt x="3575335" y="674844"/>
                </a:lnTo>
                <a:lnTo>
                  <a:pt x="0" y="6748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700000">
            <a:off x="5321777" y="681899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414290" y="5051088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426073" y="1971062"/>
            <a:ext cx="7929660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43"/>
              </a:lnSpc>
            </a:pPr>
            <a:r>
              <a:rPr lang="en-US" sz="8800" b="1">
                <a:solidFill>
                  <a:srgbClr val="E884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family’s</a:t>
            </a:r>
          </a:p>
          <a:p>
            <a:pPr algn="ctr">
              <a:lnSpc>
                <a:spcPts val="9743"/>
              </a:lnSpc>
            </a:pPr>
            <a:r>
              <a:rPr lang="en-US" sz="8800" b="1">
                <a:solidFill>
                  <a:srgbClr val="E884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weekend</a:t>
            </a:r>
          </a:p>
        </p:txBody>
      </p:sp>
      <p:sp>
        <p:nvSpPr>
          <p:cNvPr id="20" name="Freeform 20"/>
          <p:cNvSpPr/>
          <p:nvPr/>
        </p:nvSpPr>
        <p:spPr>
          <a:xfrm rot="7359595">
            <a:off x="10685622" y="4027446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 – Period 2</a:t>
            </a: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10B26300-3037-B1C1-CF0A-EF6E015A2C84}"/>
              </a:ext>
            </a:extLst>
          </p:cNvPr>
          <p:cNvSpPr/>
          <p:nvPr/>
        </p:nvSpPr>
        <p:spPr>
          <a:xfrm>
            <a:off x="9619916" y="4968287"/>
            <a:ext cx="2572084" cy="2173211"/>
          </a:xfrm>
          <a:custGeom>
            <a:avLst/>
            <a:gdLst/>
            <a:ahLst/>
            <a:cxnLst/>
            <a:rect l="l" t="t" r="r" b="b"/>
            <a:pathLst>
              <a:path w="7074512" h="5977413">
                <a:moveTo>
                  <a:pt x="0" y="0"/>
                </a:moveTo>
                <a:lnTo>
                  <a:pt x="7074512" y="0"/>
                </a:lnTo>
                <a:lnTo>
                  <a:pt x="7074512" y="5977413"/>
                </a:lnTo>
                <a:lnTo>
                  <a:pt x="0" y="597741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311654" y="1484660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F300D629-2CE5-F10A-55B1-2E06311167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305809-F9CE-F61E-7334-3A5CB8F1C542}"/>
              </a:ext>
            </a:extLst>
          </p:cNvPr>
          <p:cNvGrpSpPr/>
          <p:nvPr/>
        </p:nvGrpSpPr>
        <p:grpSpPr>
          <a:xfrm>
            <a:off x="4893662" y="4857990"/>
            <a:ext cx="1422035" cy="887550"/>
            <a:chOff x="3709758" y="3204070"/>
            <a:chExt cx="1768014" cy="1103488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576CE9B-9291-2FCC-9FAD-F807E991CE75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A17FB3B1-AB6A-7DFC-561A-2AEBC44EA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05585A7-856E-A895-62C1-FDD269C4B1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149"/>
          <a:stretch/>
        </p:blipFill>
        <p:spPr>
          <a:xfrm>
            <a:off x="683215" y="4389978"/>
            <a:ext cx="10825570" cy="1823574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5DB2BDF-28C0-0A2B-6433-BC131BA9A951}"/>
              </a:ext>
            </a:extLst>
          </p:cNvPr>
          <p:cNvSpPr txBox="1">
            <a:spLocks/>
          </p:cNvSpPr>
          <p:nvPr/>
        </p:nvSpPr>
        <p:spPr>
          <a:xfrm>
            <a:off x="2561403" y="432663"/>
            <a:ext cx="6733032" cy="679797"/>
          </a:xfrm>
          <a:prstGeom prst="wedgeRoundRectCallout">
            <a:avLst>
              <a:gd name="adj1" fmla="val -55675"/>
              <a:gd name="adj2" fmla="val -354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What does she/he do on Sundays?</a:t>
            </a:r>
            <a:endParaRPr lang="en-US" sz="2700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BE5F657-8DD2-3520-EF5F-60738E54383E}"/>
              </a:ext>
            </a:extLst>
          </p:cNvPr>
          <p:cNvSpPr txBox="1">
            <a:spLocks/>
          </p:cNvSpPr>
          <p:nvPr/>
        </p:nvSpPr>
        <p:spPr>
          <a:xfrm>
            <a:off x="3018834" y="1250697"/>
            <a:ext cx="6024880" cy="679797"/>
          </a:xfrm>
          <a:prstGeom prst="wedgeRoundRectCallout">
            <a:avLst>
              <a:gd name="adj1" fmla="val 56009"/>
              <a:gd name="adj2" fmla="val 828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She/ He ___________.</a:t>
            </a:r>
            <a:endParaRPr lang="en-US" sz="27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D3C624-C255-09E6-2E9F-077B380D0BB3}"/>
              </a:ext>
            </a:extLst>
          </p:cNvPr>
          <p:cNvCxnSpPr>
            <a:cxnSpLocks/>
          </p:cNvCxnSpPr>
          <p:nvPr/>
        </p:nvCxnSpPr>
        <p:spPr>
          <a:xfrm flipH="1">
            <a:off x="1968759" y="1930494"/>
            <a:ext cx="3834881" cy="2459484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C2ADA7-9D39-7AD6-7DEA-684810D384BE}"/>
              </a:ext>
            </a:extLst>
          </p:cNvPr>
          <p:cNvCxnSpPr>
            <a:cxnSpLocks/>
          </p:cNvCxnSpPr>
          <p:nvPr/>
        </p:nvCxnSpPr>
        <p:spPr>
          <a:xfrm flipH="1">
            <a:off x="4618653" y="1930494"/>
            <a:ext cx="1184987" cy="2459484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C9BEEA-6575-5E1D-2465-E3911294BA71}"/>
              </a:ext>
            </a:extLst>
          </p:cNvPr>
          <p:cNvCxnSpPr>
            <a:cxnSpLocks/>
          </p:cNvCxnSpPr>
          <p:nvPr/>
        </p:nvCxnSpPr>
        <p:spPr>
          <a:xfrm>
            <a:off x="5803640" y="1930494"/>
            <a:ext cx="1446246" cy="2459484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D14685-64B5-0FC8-3CCC-97CCC18428E0}"/>
              </a:ext>
            </a:extLst>
          </p:cNvPr>
          <p:cNvCxnSpPr>
            <a:cxnSpLocks/>
          </p:cNvCxnSpPr>
          <p:nvPr/>
        </p:nvCxnSpPr>
        <p:spPr>
          <a:xfrm>
            <a:off x="5803640" y="1930494"/>
            <a:ext cx="4161454" cy="2459484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1105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2039593" y="2052672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9006713" y="3576927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481465" y="2802128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Practice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F14937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886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D0C6B743-8573-EC81-C04A-84BE1E53856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627155" y="302302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28B79E2-C866-735A-5F2D-D17888061EA0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match.</a:t>
            </a:r>
          </a:p>
        </p:txBody>
      </p:sp>
      <p:pic>
        <p:nvPicPr>
          <p:cNvPr id="1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6FA32B1-21EB-7907-113E-7987B99F0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37" y="261811"/>
            <a:ext cx="588935" cy="58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88A06-D06D-E61F-173A-30A31F245B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199" y="1047818"/>
            <a:ext cx="10671110" cy="1482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79EF4E-A56C-BD2E-F62D-B28BC42FDC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448" y="4594628"/>
            <a:ext cx="10766612" cy="1484391"/>
          </a:xfrm>
          <a:prstGeom prst="rect">
            <a:avLst/>
          </a:prstGeom>
        </p:spPr>
      </p:pic>
      <p:pic>
        <p:nvPicPr>
          <p:cNvPr id="19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8ECD424-9840-C8F6-B402-A4B957A5D2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99" y="1738059"/>
            <a:ext cx="588935" cy="583901"/>
          </a:xfrm>
          <a:prstGeom prst="rect">
            <a:avLst/>
          </a:prstGeom>
        </p:spPr>
      </p:pic>
      <p:pic>
        <p:nvPicPr>
          <p:cNvPr id="2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8886B18-EB69-DB6B-90A1-A1AEF89A96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34" y="1738059"/>
            <a:ext cx="588935" cy="583901"/>
          </a:xfrm>
          <a:prstGeom prst="rect">
            <a:avLst/>
          </a:prstGeom>
        </p:spPr>
      </p:pic>
      <p:pic>
        <p:nvPicPr>
          <p:cNvPr id="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0A07F419-5F47-84F1-89D5-A0E0EF2DB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78" y="1738059"/>
            <a:ext cx="588935" cy="5839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1256FEC-5011-AC80-C144-1C5B5525C7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13" y="1738059"/>
            <a:ext cx="588935" cy="58390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B15A14-FB69-56DE-437D-649A654B1257}"/>
              </a:ext>
            </a:extLst>
          </p:cNvPr>
          <p:cNvCxnSpPr/>
          <p:nvPr/>
        </p:nvCxnSpPr>
        <p:spPr>
          <a:xfrm>
            <a:off x="2090057" y="2530091"/>
            <a:ext cx="5215812" cy="2064537"/>
          </a:xfrm>
          <a:prstGeom prst="line">
            <a:avLst/>
          </a:prstGeom>
          <a:ln w="28575">
            <a:solidFill>
              <a:srgbClr val="F14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790496-4C0D-BFE0-8139-5CB6EB8192BA}"/>
              </a:ext>
            </a:extLst>
          </p:cNvPr>
          <p:cNvCxnSpPr/>
          <p:nvPr/>
        </p:nvCxnSpPr>
        <p:spPr>
          <a:xfrm>
            <a:off x="4612433" y="2530090"/>
            <a:ext cx="5215812" cy="2064537"/>
          </a:xfrm>
          <a:prstGeom prst="line">
            <a:avLst/>
          </a:prstGeom>
          <a:ln w="28575">
            <a:solidFill>
              <a:srgbClr val="F14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2CB9F3-77E2-6D4F-BE09-DBCD16F78A18}"/>
              </a:ext>
            </a:extLst>
          </p:cNvPr>
          <p:cNvCxnSpPr>
            <a:cxnSpLocks/>
          </p:cNvCxnSpPr>
          <p:nvPr/>
        </p:nvCxnSpPr>
        <p:spPr>
          <a:xfrm flipH="1">
            <a:off x="2248678" y="2530089"/>
            <a:ext cx="4886131" cy="206453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199A81-0409-27F5-B308-17E2F815FD58}"/>
              </a:ext>
            </a:extLst>
          </p:cNvPr>
          <p:cNvCxnSpPr>
            <a:cxnSpLocks/>
          </p:cNvCxnSpPr>
          <p:nvPr/>
        </p:nvCxnSpPr>
        <p:spPr>
          <a:xfrm flipH="1">
            <a:off x="5055089" y="2530088"/>
            <a:ext cx="4886131" cy="206453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411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347ECE81-DC62-3A51-25F6-35BE1815C2E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2628652" y="1399046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558048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5D2E2D34-4EE8-5760-02F6-419F60A0D938}"/>
              </a:ext>
            </a:extLst>
          </p:cNvPr>
          <p:cNvSpPr txBox="1">
            <a:spLocks/>
          </p:cNvSpPr>
          <p:nvPr/>
        </p:nvSpPr>
        <p:spPr>
          <a:xfrm>
            <a:off x="1120140" y="2003724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3B41CFBE-54B6-063C-31C1-CB4FBC975863}"/>
              </a:ext>
            </a:extLst>
          </p:cNvPr>
          <p:cNvSpPr txBox="1">
            <a:spLocks/>
          </p:cNvSpPr>
          <p:nvPr/>
        </p:nvSpPr>
        <p:spPr>
          <a:xfrm>
            <a:off x="1120140" y="5039905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5ED4DE1-2A4F-019A-713B-123A699F2BE6}"/>
              </a:ext>
            </a:extLst>
          </p:cNvPr>
          <p:cNvSpPr txBox="1">
            <a:spLocks/>
          </p:cNvSpPr>
          <p:nvPr/>
        </p:nvSpPr>
        <p:spPr>
          <a:xfrm>
            <a:off x="5511586" y="903611"/>
            <a:ext cx="5981684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your brother go on Sundays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goes to the ___________.</a:t>
            </a:r>
            <a:r>
              <a:rPr lang="en-US" sz="2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________ there.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goes play ___________.</a:t>
            </a:r>
          </a:p>
          <a:p>
            <a:pPr algn="l">
              <a:spcAft>
                <a:spcPts val="1200"/>
              </a:spcAft>
            </a:pP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4D66D7-CAD7-0072-0ADA-E1549CF88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372" y="1106539"/>
            <a:ext cx="3389710" cy="2269862"/>
          </a:xfrm>
          <a:prstGeom prst="roundRect">
            <a:avLst>
              <a:gd name="adj" fmla="val 4003"/>
            </a:avLst>
          </a:prstGeom>
          <a:ln w="12700">
            <a:solidFill>
              <a:schemeClr val="tx1"/>
            </a:solidFill>
            <a:prstDash val="sysDash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7E0E15-C280-01A2-7F21-9E5541D5C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372" y="4126508"/>
            <a:ext cx="3389710" cy="2253514"/>
          </a:xfrm>
          <a:prstGeom prst="roundRect">
            <a:avLst>
              <a:gd name="adj" fmla="val 4003"/>
            </a:avLst>
          </a:prstGeom>
          <a:ln w="12700">
            <a:solidFill>
              <a:schemeClr val="tx1"/>
            </a:solidFill>
            <a:prstDash val="sysDash"/>
          </a:ln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BC277C66-8E7B-4C39-0F6D-FC465D817F9D}"/>
              </a:ext>
            </a:extLst>
          </p:cNvPr>
          <p:cNvSpPr txBox="1">
            <a:spLocks/>
          </p:cNvSpPr>
          <p:nvPr/>
        </p:nvSpPr>
        <p:spPr>
          <a:xfrm>
            <a:off x="8417585" y="1953846"/>
            <a:ext cx="3144416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centre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7114F4C-E441-C640-B7A2-582E22EF67C7}"/>
              </a:ext>
            </a:extLst>
          </p:cNvPr>
          <p:cNvSpPr txBox="1">
            <a:spLocks/>
          </p:cNvSpPr>
          <p:nvPr/>
        </p:nvSpPr>
        <p:spPr>
          <a:xfrm>
            <a:off x="8677469" y="2529594"/>
            <a:ext cx="2719936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29A9EBC-1152-3C26-3E69-C285410198B1}"/>
              </a:ext>
            </a:extLst>
          </p:cNvPr>
          <p:cNvSpPr txBox="1">
            <a:spLocks/>
          </p:cNvSpPr>
          <p:nvPr/>
        </p:nvSpPr>
        <p:spPr>
          <a:xfrm>
            <a:off x="8565502" y="3119721"/>
            <a:ext cx="2393364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tennis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24DDF277-DAD4-59DC-1067-8785EBDED01E}"/>
              </a:ext>
            </a:extLst>
          </p:cNvPr>
          <p:cNvSpPr txBox="1">
            <a:spLocks/>
          </p:cNvSpPr>
          <p:nvPr/>
        </p:nvSpPr>
        <p:spPr>
          <a:xfrm>
            <a:off x="5574660" y="4101688"/>
            <a:ext cx="6536060" cy="244089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your mother on Sundays?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at ____________.</a:t>
            </a:r>
            <a:r>
              <a:rPr lang="en-US" sz="2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does she do?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_____________________.</a:t>
            </a:r>
          </a:p>
          <a:p>
            <a:pPr algn="l">
              <a:spcAft>
                <a:spcPts val="1200"/>
              </a:spcAft>
            </a:pP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9FDD7251-1316-5BC8-9876-571217469333}"/>
              </a:ext>
            </a:extLst>
          </p:cNvPr>
          <p:cNvSpPr txBox="1">
            <a:spLocks/>
          </p:cNvSpPr>
          <p:nvPr/>
        </p:nvSpPr>
        <p:spPr>
          <a:xfrm>
            <a:off x="7909806" y="4736702"/>
            <a:ext cx="2719936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3FFE55E5-0DF7-FC27-6D7C-E3A76CF2997C}"/>
              </a:ext>
            </a:extLst>
          </p:cNvPr>
          <p:cNvSpPr txBox="1">
            <a:spLocks/>
          </p:cNvSpPr>
          <p:nvPr/>
        </p:nvSpPr>
        <p:spPr>
          <a:xfrm>
            <a:off x="6214194" y="5324277"/>
            <a:ext cx="2719936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9C4BAF40-4942-2301-1BDC-33AEF067CD64}"/>
              </a:ext>
            </a:extLst>
          </p:cNvPr>
          <p:cNvSpPr txBox="1">
            <a:spLocks/>
          </p:cNvSpPr>
          <p:nvPr/>
        </p:nvSpPr>
        <p:spPr>
          <a:xfrm>
            <a:off x="7071360" y="5889617"/>
            <a:ext cx="291592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cooks meal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17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6" grpId="0"/>
      <p:bldP spid="27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0D96CC03-9BBE-9A11-FE11-113DC72FCC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B485C-0A89-C368-7DB1-6007BFB1A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67" y="1520682"/>
            <a:ext cx="11407265" cy="5051592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6D969CA-387A-5767-A395-90615C780897}"/>
              </a:ext>
            </a:extLst>
          </p:cNvPr>
          <p:cNvSpPr/>
          <p:nvPr/>
        </p:nvSpPr>
        <p:spPr>
          <a:xfrm>
            <a:off x="3741576" y="2444620"/>
            <a:ext cx="4749281" cy="12689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sp>
        <p:nvSpPr>
          <p:cNvPr id="10" name="Flowchart: Data 9">
            <a:extLst>
              <a:ext uri="{FF2B5EF4-FFF2-40B4-BE49-F238E27FC236}">
                <a16:creationId xmlns:a16="http://schemas.microsoft.com/office/drawing/2014/main" id="{0AA09136-87F9-F8B3-9452-D1AFB895B62C}"/>
              </a:ext>
            </a:extLst>
          </p:cNvPr>
          <p:cNvSpPr/>
          <p:nvPr/>
        </p:nvSpPr>
        <p:spPr>
          <a:xfrm>
            <a:off x="4307840" y="5506720"/>
            <a:ext cx="975360" cy="56388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72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000" y="0"/>
                </a:lnTo>
                <a:lnTo>
                  <a:pt x="10000" y="0"/>
                </a:lnTo>
                <a:lnTo>
                  <a:pt x="872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6FB9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Data 9">
            <a:extLst>
              <a:ext uri="{FF2B5EF4-FFF2-40B4-BE49-F238E27FC236}">
                <a16:creationId xmlns:a16="http://schemas.microsoft.com/office/drawing/2014/main" id="{95AAAE4D-317A-A49C-E419-1371366F631F}"/>
              </a:ext>
            </a:extLst>
          </p:cNvPr>
          <p:cNvSpPr/>
          <p:nvPr/>
        </p:nvSpPr>
        <p:spPr>
          <a:xfrm>
            <a:off x="7974438" y="5516870"/>
            <a:ext cx="1011948" cy="55373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729 w 10000"/>
              <a:gd name="connsiteY3" fmla="*/ 10000 h 10000"/>
              <a:gd name="connsiteX4" fmla="*/ 0 w 10000"/>
              <a:gd name="connsiteY4" fmla="*/ 10000 h 10000"/>
              <a:gd name="connsiteX0" fmla="*/ 396 w 10396"/>
              <a:gd name="connsiteY0" fmla="*/ 10000 h 10000"/>
              <a:gd name="connsiteX1" fmla="*/ 0 w 10396"/>
              <a:gd name="connsiteY1" fmla="*/ 180 h 10000"/>
              <a:gd name="connsiteX2" fmla="*/ 10396 w 10396"/>
              <a:gd name="connsiteY2" fmla="*/ 0 h 10000"/>
              <a:gd name="connsiteX3" fmla="*/ 9125 w 10396"/>
              <a:gd name="connsiteY3" fmla="*/ 10000 h 10000"/>
              <a:gd name="connsiteX4" fmla="*/ 396 w 10396"/>
              <a:gd name="connsiteY4" fmla="*/ 10000 h 10000"/>
              <a:gd name="connsiteX0" fmla="*/ 1073 w 10396"/>
              <a:gd name="connsiteY0" fmla="*/ 10180 h 10180"/>
              <a:gd name="connsiteX1" fmla="*/ 0 w 10396"/>
              <a:gd name="connsiteY1" fmla="*/ 180 h 10180"/>
              <a:gd name="connsiteX2" fmla="*/ 10396 w 10396"/>
              <a:gd name="connsiteY2" fmla="*/ 0 h 10180"/>
              <a:gd name="connsiteX3" fmla="*/ 9125 w 10396"/>
              <a:gd name="connsiteY3" fmla="*/ 10000 h 10180"/>
              <a:gd name="connsiteX4" fmla="*/ 1073 w 10396"/>
              <a:gd name="connsiteY4" fmla="*/ 10180 h 10180"/>
              <a:gd name="connsiteX0" fmla="*/ 1073 w 9125"/>
              <a:gd name="connsiteY0" fmla="*/ 10000 h 10000"/>
              <a:gd name="connsiteX1" fmla="*/ 0 w 9125"/>
              <a:gd name="connsiteY1" fmla="*/ 0 h 10000"/>
              <a:gd name="connsiteX2" fmla="*/ 7896 w 9125"/>
              <a:gd name="connsiteY2" fmla="*/ 90 h 10000"/>
              <a:gd name="connsiteX3" fmla="*/ 9125 w 9125"/>
              <a:gd name="connsiteY3" fmla="*/ 9820 h 10000"/>
              <a:gd name="connsiteX4" fmla="*/ 1073 w 9125"/>
              <a:gd name="connsiteY4" fmla="*/ 10000 h 10000"/>
              <a:gd name="connsiteX0" fmla="*/ 1176 w 10913"/>
              <a:gd name="connsiteY0" fmla="*/ 10000 h 10000"/>
              <a:gd name="connsiteX1" fmla="*/ 0 w 10913"/>
              <a:gd name="connsiteY1" fmla="*/ 0 h 10000"/>
              <a:gd name="connsiteX2" fmla="*/ 8653 w 10913"/>
              <a:gd name="connsiteY2" fmla="*/ 90 h 10000"/>
              <a:gd name="connsiteX3" fmla="*/ 10913 w 10913"/>
              <a:gd name="connsiteY3" fmla="*/ 9820 h 10000"/>
              <a:gd name="connsiteX4" fmla="*/ 1176 w 10913"/>
              <a:gd name="connsiteY4" fmla="*/ 10000 h 10000"/>
              <a:gd name="connsiteX0" fmla="*/ 1633 w 11370"/>
              <a:gd name="connsiteY0" fmla="*/ 10000 h 10000"/>
              <a:gd name="connsiteX1" fmla="*/ 0 w 11370"/>
              <a:gd name="connsiteY1" fmla="*/ 0 h 10000"/>
              <a:gd name="connsiteX2" fmla="*/ 9110 w 11370"/>
              <a:gd name="connsiteY2" fmla="*/ 90 h 10000"/>
              <a:gd name="connsiteX3" fmla="*/ 11370 w 11370"/>
              <a:gd name="connsiteY3" fmla="*/ 9820 h 10000"/>
              <a:gd name="connsiteX4" fmla="*/ 1633 w 11370"/>
              <a:gd name="connsiteY4" fmla="*/ 10000 h 10000"/>
              <a:gd name="connsiteX0" fmla="*/ 1633 w 11370"/>
              <a:gd name="connsiteY0" fmla="*/ 9459 h 9820"/>
              <a:gd name="connsiteX1" fmla="*/ 0 w 11370"/>
              <a:gd name="connsiteY1" fmla="*/ 0 h 9820"/>
              <a:gd name="connsiteX2" fmla="*/ 9110 w 11370"/>
              <a:gd name="connsiteY2" fmla="*/ 90 h 9820"/>
              <a:gd name="connsiteX3" fmla="*/ 11370 w 11370"/>
              <a:gd name="connsiteY3" fmla="*/ 9820 h 9820"/>
              <a:gd name="connsiteX4" fmla="*/ 1633 w 11370"/>
              <a:gd name="connsiteY4" fmla="*/ 9459 h 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0" h="9820">
                <a:moveTo>
                  <a:pt x="1633" y="9459"/>
                </a:moveTo>
                <a:lnTo>
                  <a:pt x="0" y="0"/>
                </a:lnTo>
                <a:lnTo>
                  <a:pt x="9110" y="90"/>
                </a:lnTo>
                <a:lnTo>
                  <a:pt x="11370" y="9820"/>
                </a:lnTo>
                <a:lnTo>
                  <a:pt x="1633" y="9459"/>
                </a:lnTo>
                <a:close/>
              </a:path>
            </a:pathLst>
          </a:custGeom>
          <a:solidFill>
            <a:srgbClr val="6FB9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0BA862-DDA8-0711-17DF-1BE8729EAEC3}"/>
              </a:ext>
            </a:extLst>
          </p:cNvPr>
          <p:cNvSpPr txBox="1"/>
          <p:nvPr/>
        </p:nvSpPr>
        <p:spPr>
          <a:xfrm>
            <a:off x="4795520" y="490108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6CC5F2-2D4A-C216-7861-A0E3E9AB712E}"/>
              </a:ext>
            </a:extLst>
          </p:cNvPr>
          <p:cNvSpPr txBox="1"/>
          <p:nvPr/>
        </p:nvSpPr>
        <p:spPr>
          <a:xfrm>
            <a:off x="5877560" y="491407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14993A-623F-D035-E4EF-5AFF33205E01}"/>
              </a:ext>
            </a:extLst>
          </p:cNvPr>
          <p:cNvSpPr txBox="1"/>
          <p:nvPr/>
        </p:nvSpPr>
        <p:spPr>
          <a:xfrm>
            <a:off x="6959600" y="492707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4E6363-1AAC-79F1-793F-37DB8CBB41F6}"/>
              </a:ext>
            </a:extLst>
          </p:cNvPr>
          <p:cNvSpPr txBox="1"/>
          <p:nvPr/>
        </p:nvSpPr>
        <p:spPr>
          <a:xfrm>
            <a:off x="8041640" y="49400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561307-F86A-E90A-2FA2-0925C765F704}"/>
              </a:ext>
            </a:extLst>
          </p:cNvPr>
          <p:cNvSpPr txBox="1"/>
          <p:nvPr/>
        </p:nvSpPr>
        <p:spPr>
          <a:xfrm>
            <a:off x="4617426" y="555318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9BCF29-4812-F764-C0D7-BCF4126E1E4A}"/>
              </a:ext>
            </a:extLst>
          </p:cNvPr>
          <p:cNvSpPr txBox="1"/>
          <p:nvPr/>
        </p:nvSpPr>
        <p:spPr>
          <a:xfrm>
            <a:off x="5872774" y="555312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F3E0EE-C850-5743-E6EE-D5A48BE0F37F}"/>
              </a:ext>
            </a:extLst>
          </p:cNvPr>
          <p:cNvSpPr txBox="1"/>
          <p:nvPr/>
        </p:nvSpPr>
        <p:spPr>
          <a:xfrm>
            <a:off x="7024906" y="55531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F5D448-B769-E126-9793-35A141E7B34F}"/>
              </a:ext>
            </a:extLst>
          </p:cNvPr>
          <p:cNvSpPr txBox="1"/>
          <p:nvPr/>
        </p:nvSpPr>
        <p:spPr>
          <a:xfrm>
            <a:off x="8254023" y="555312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09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745508" y="2037685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10157153" y="3576928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318905" y="2802128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F14937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64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1405410" y="1792895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9037605" y="3368343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1270258" y="2698206"/>
            <a:ext cx="9180611" cy="1873637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971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BE442D-0759-6503-B514-AC642F36504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BD6B8E-F9D2-C141-A85E-E2090F6A8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619" y="1424642"/>
            <a:ext cx="4043552" cy="3659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089521-1F13-9442-A7F8-DA7EE6F55AC5}"/>
              </a:ext>
            </a:extLst>
          </p:cNvPr>
          <p:cNvSpPr txBox="1"/>
          <p:nvPr/>
        </p:nvSpPr>
        <p:spPr>
          <a:xfrm>
            <a:off x="1772816" y="1606420"/>
            <a:ext cx="3876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LADYBUG </a:t>
            </a:r>
          </a:p>
          <a:p>
            <a:r>
              <a:rPr lang="en-US" sz="5400">
                <a:solidFill>
                  <a:schemeClr val="bg1"/>
                </a:solidFill>
                <a:latin typeface="Arial" panose="020B0604020202020204" pitchFamily="34" charset="0"/>
              </a:rPr>
              <a:t>WRITTING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63C3F3-70DD-D947-BF12-1D67BD024B7B}"/>
              </a:ext>
            </a:extLst>
          </p:cNvPr>
          <p:cNvSpPr/>
          <p:nvPr/>
        </p:nvSpPr>
        <p:spPr>
          <a:xfrm>
            <a:off x="2329544" y="4288972"/>
            <a:ext cx="2764971" cy="664029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</a:rPr>
              <a:t>START</a:t>
            </a:r>
            <a:endParaRPr lang="ru-RU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98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B5F10F-2EC5-2A99-80FD-70288F9B448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96064FC-FB29-C848-9EA0-40AC50914ED2}"/>
              </a:ext>
            </a:extLst>
          </p:cNvPr>
          <p:cNvGrpSpPr/>
          <p:nvPr/>
        </p:nvGrpSpPr>
        <p:grpSpPr>
          <a:xfrm>
            <a:off x="2081577" y="474988"/>
            <a:ext cx="6464207" cy="5902447"/>
            <a:chOff x="1339896" y="552780"/>
            <a:chExt cx="6464207" cy="5902447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8D2EA5E-BBA7-5045-A327-E620494E88CA}"/>
                </a:ext>
              </a:extLst>
            </p:cNvPr>
            <p:cNvCxnSpPr/>
            <p:nvPr/>
          </p:nvCxnSpPr>
          <p:spPr>
            <a:xfrm>
              <a:off x="3516086" y="566057"/>
              <a:ext cx="424543" cy="7075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291E209-5877-B84E-B154-9D11AF0E3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199" y="552780"/>
              <a:ext cx="403184" cy="8599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59F9FAE-DAD5-0D48-9F48-310FD3A3EC1E}"/>
                </a:ext>
              </a:extLst>
            </p:cNvPr>
            <p:cNvGrpSpPr/>
            <p:nvPr/>
          </p:nvGrpSpPr>
          <p:grpSpPr>
            <a:xfrm>
              <a:off x="1339896" y="2688770"/>
              <a:ext cx="1586818" cy="3238628"/>
              <a:chOff x="1339896" y="2688770"/>
              <a:chExt cx="1586818" cy="3238628"/>
            </a:xfrm>
          </p:grpSpPr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89AC42F5-192C-934D-A30C-3790B8A5A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E9C48F98-CA41-8E4A-8260-AD3B99028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CDFB6028-88DF-1E46-953A-FE877AD5E6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1F4B927-60A3-8F48-9266-8DB98F2101FC}"/>
                </a:ext>
              </a:extLst>
            </p:cNvPr>
            <p:cNvGrpSpPr/>
            <p:nvPr/>
          </p:nvGrpSpPr>
          <p:grpSpPr>
            <a:xfrm flipH="1">
              <a:off x="6211478" y="2688770"/>
              <a:ext cx="1592625" cy="3238628"/>
              <a:chOff x="1339896" y="2688770"/>
              <a:chExt cx="1586818" cy="3238628"/>
            </a:xfrm>
          </p:grpSpPr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78222197-C86B-254E-A160-61C36059F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DBA75CF9-3444-CA4D-A0B8-7774DE353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4CCD6C95-D1BD-8849-9E0B-9870779303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047D747-9C0C-6B43-9C4D-079C05AFA5A3}"/>
                </a:ext>
              </a:extLst>
            </p:cNvPr>
            <p:cNvGrpSpPr/>
            <p:nvPr/>
          </p:nvGrpSpPr>
          <p:grpSpPr>
            <a:xfrm>
              <a:off x="2283278" y="879271"/>
              <a:ext cx="4577443" cy="5575956"/>
              <a:chOff x="2106386" y="399432"/>
              <a:chExt cx="4931228" cy="6164653"/>
            </a:xfrm>
          </p:grpSpPr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5F2A6560-5CD6-834E-9FDC-2B033796971D}"/>
                  </a:ext>
                </a:extLst>
              </p:cNvPr>
              <p:cNvSpPr/>
              <p:nvPr/>
            </p:nvSpPr>
            <p:spPr>
              <a:xfrm>
                <a:off x="3257143" y="399432"/>
                <a:ext cx="2623457" cy="248194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5F7F6D46-F52C-B042-A0B1-901CA5273529}"/>
                  </a:ext>
                </a:extLst>
              </p:cNvPr>
              <p:cNvSpPr/>
              <p:nvPr/>
            </p:nvSpPr>
            <p:spPr>
              <a:xfrm>
                <a:off x="2106386" y="1545770"/>
                <a:ext cx="4931228" cy="5018315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91972D2-D783-CA42-B8DE-353456E48E98}"/>
                </a:ext>
              </a:extLst>
            </p:cNvPr>
            <p:cNvCxnSpPr>
              <a:cxnSpLocks/>
            </p:cNvCxnSpPr>
            <p:nvPr/>
          </p:nvCxnSpPr>
          <p:spPr>
            <a:xfrm>
              <a:off x="4569095" y="1916139"/>
              <a:ext cx="1" cy="45390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08353A7B-CE05-784B-9BA7-EA84FD6AC1A3}"/>
              </a:ext>
            </a:extLst>
          </p:cNvPr>
          <p:cNvSpPr/>
          <p:nvPr/>
        </p:nvSpPr>
        <p:spPr>
          <a:xfrm>
            <a:off x="9452278" y="5633167"/>
            <a:ext cx="1613218" cy="617765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CHECK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39051D7-61DE-774F-ABFC-4EBC500EB815}"/>
              </a:ext>
            </a:extLst>
          </p:cNvPr>
          <p:cNvSpPr/>
          <p:nvPr/>
        </p:nvSpPr>
        <p:spPr>
          <a:xfrm>
            <a:off x="4759307" y="2072990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c</a:t>
            </a:r>
            <a:endParaRPr lang="ru-RU" sz="4800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C8DBEF0-CC9E-6D4A-B150-C19883FEEAA1}"/>
              </a:ext>
            </a:extLst>
          </p:cNvPr>
          <p:cNvSpPr/>
          <p:nvPr/>
        </p:nvSpPr>
        <p:spPr>
          <a:xfrm>
            <a:off x="6047908" y="2732999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m</a:t>
            </a:r>
            <a:endParaRPr lang="ru-RU" sz="480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E501285-1247-1E49-9909-9B958E4E7CC5}"/>
              </a:ext>
            </a:extLst>
          </p:cNvPr>
          <p:cNvSpPr/>
          <p:nvPr/>
        </p:nvSpPr>
        <p:spPr>
          <a:xfrm>
            <a:off x="3303828" y="4104826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k</a:t>
            </a:r>
            <a:endParaRPr lang="ru-RU" sz="4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1D5B5-2303-1B46-9DA2-3235D6DA28EF}"/>
              </a:ext>
            </a:extLst>
          </p:cNvPr>
          <p:cNvSpPr txBox="1"/>
          <p:nvPr/>
        </p:nvSpPr>
        <p:spPr>
          <a:xfrm>
            <a:off x="4125637" y="1212986"/>
            <a:ext cx="2435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</a:rPr>
              <a:t>cook meals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EDE4D1-F208-DE45-9095-61960FE80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254" y="4645190"/>
            <a:ext cx="831107" cy="831107"/>
          </a:xfrm>
          <a:prstGeom prst="rect">
            <a:avLst/>
          </a:prstGeom>
        </p:spPr>
      </p:pic>
      <p:sp>
        <p:nvSpPr>
          <p:cNvPr id="3" name="Овал 27">
            <a:extLst>
              <a:ext uri="{FF2B5EF4-FFF2-40B4-BE49-F238E27FC236}">
                <a16:creationId xmlns:a16="http://schemas.microsoft.com/office/drawing/2014/main" id="{4A9A5401-204E-3389-A180-19F9238AAACA}"/>
              </a:ext>
            </a:extLst>
          </p:cNvPr>
          <p:cNvSpPr/>
          <p:nvPr/>
        </p:nvSpPr>
        <p:spPr>
          <a:xfrm>
            <a:off x="6363494" y="4070378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e</a:t>
            </a:r>
            <a:endParaRPr lang="ru-RU" sz="4800" dirty="0"/>
          </a:p>
        </p:txBody>
      </p:sp>
      <p:sp>
        <p:nvSpPr>
          <p:cNvPr id="7" name="Овал 27">
            <a:extLst>
              <a:ext uri="{FF2B5EF4-FFF2-40B4-BE49-F238E27FC236}">
                <a16:creationId xmlns:a16="http://schemas.microsoft.com/office/drawing/2014/main" id="{C4B55511-4579-04AB-7D3B-E26DAF4108FF}"/>
              </a:ext>
            </a:extLst>
          </p:cNvPr>
          <p:cNvSpPr/>
          <p:nvPr/>
        </p:nvSpPr>
        <p:spPr>
          <a:xfrm>
            <a:off x="5831839" y="5079948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o</a:t>
            </a:r>
            <a:endParaRPr lang="ru-RU" sz="4800" dirty="0"/>
          </a:p>
        </p:txBody>
      </p:sp>
      <p:sp>
        <p:nvSpPr>
          <p:cNvPr id="10" name="Овал 27">
            <a:extLst>
              <a:ext uri="{FF2B5EF4-FFF2-40B4-BE49-F238E27FC236}">
                <a16:creationId xmlns:a16="http://schemas.microsoft.com/office/drawing/2014/main" id="{5AC07BFD-47AF-A785-07B9-751B229B243C}"/>
              </a:ext>
            </a:extLst>
          </p:cNvPr>
          <p:cNvSpPr/>
          <p:nvPr/>
        </p:nvSpPr>
        <p:spPr>
          <a:xfrm>
            <a:off x="4067291" y="5175496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s</a:t>
            </a:r>
            <a:endParaRPr lang="ru-RU" sz="4800" dirty="0"/>
          </a:p>
        </p:txBody>
      </p:sp>
      <p:sp>
        <p:nvSpPr>
          <p:cNvPr id="12" name="Овал 26">
            <a:extLst>
              <a:ext uri="{FF2B5EF4-FFF2-40B4-BE49-F238E27FC236}">
                <a16:creationId xmlns:a16="http://schemas.microsoft.com/office/drawing/2014/main" id="{4342542F-E502-A3E7-B7D1-3EDA0AC77E3A}"/>
              </a:ext>
            </a:extLst>
          </p:cNvPr>
          <p:cNvSpPr/>
          <p:nvPr/>
        </p:nvSpPr>
        <p:spPr>
          <a:xfrm>
            <a:off x="4917720" y="4272406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o</a:t>
            </a:r>
            <a:endParaRPr lang="ru-RU" sz="4800" dirty="0"/>
          </a:p>
        </p:txBody>
      </p:sp>
      <p:sp>
        <p:nvSpPr>
          <p:cNvPr id="14" name="Овал 27">
            <a:extLst>
              <a:ext uri="{FF2B5EF4-FFF2-40B4-BE49-F238E27FC236}">
                <a16:creationId xmlns:a16="http://schemas.microsoft.com/office/drawing/2014/main" id="{5F80C3F2-0AE6-6C7A-631B-65D1804041E5}"/>
              </a:ext>
            </a:extLst>
          </p:cNvPr>
          <p:cNvSpPr/>
          <p:nvPr/>
        </p:nvSpPr>
        <p:spPr>
          <a:xfrm>
            <a:off x="4706781" y="3193087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a</a:t>
            </a:r>
            <a:endParaRPr lang="ru-RU" sz="4800" dirty="0"/>
          </a:p>
        </p:txBody>
      </p:sp>
      <p:sp>
        <p:nvSpPr>
          <p:cNvPr id="16" name="Овал 27">
            <a:extLst>
              <a:ext uri="{FF2B5EF4-FFF2-40B4-BE49-F238E27FC236}">
                <a16:creationId xmlns:a16="http://schemas.microsoft.com/office/drawing/2014/main" id="{95A5D185-A4CB-C0D3-04E3-31BB2C319289}"/>
              </a:ext>
            </a:extLst>
          </p:cNvPr>
          <p:cNvSpPr/>
          <p:nvPr/>
        </p:nvSpPr>
        <p:spPr>
          <a:xfrm>
            <a:off x="3514286" y="2789425"/>
            <a:ext cx="894362" cy="87021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l</a:t>
            </a:r>
            <a:endParaRPr lang="ru-RU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1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B5F10F-2EC5-2A99-80FD-70288F9B448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96064FC-FB29-C848-9EA0-40AC50914ED2}"/>
              </a:ext>
            </a:extLst>
          </p:cNvPr>
          <p:cNvGrpSpPr/>
          <p:nvPr/>
        </p:nvGrpSpPr>
        <p:grpSpPr>
          <a:xfrm>
            <a:off x="2081577" y="474988"/>
            <a:ext cx="6464207" cy="5902447"/>
            <a:chOff x="1339896" y="552780"/>
            <a:chExt cx="6464207" cy="5902447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8D2EA5E-BBA7-5045-A327-E620494E88CA}"/>
                </a:ext>
              </a:extLst>
            </p:cNvPr>
            <p:cNvCxnSpPr/>
            <p:nvPr/>
          </p:nvCxnSpPr>
          <p:spPr>
            <a:xfrm>
              <a:off x="3516086" y="566057"/>
              <a:ext cx="424543" cy="7075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291E209-5877-B84E-B154-9D11AF0E3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199" y="552780"/>
              <a:ext cx="403184" cy="8599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59F9FAE-DAD5-0D48-9F48-310FD3A3EC1E}"/>
                </a:ext>
              </a:extLst>
            </p:cNvPr>
            <p:cNvGrpSpPr/>
            <p:nvPr/>
          </p:nvGrpSpPr>
          <p:grpSpPr>
            <a:xfrm>
              <a:off x="1339896" y="2688770"/>
              <a:ext cx="1586818" cy="3238628"/>
              <a:chOff x="1339896" y="2688770"/>
              <a:chExt cx="1586818" cy="3238628"/>
            </a:xfrm>
          </p:grpSpPr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89AC42F5-192C-934D-A30C-3790B8A5A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E9C48F98-CA41-8E4A-8260-AD3B99028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CDFB6028-88DF-1E46-953A-FE877AD5E6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1F4B927-60A3-8F48-9266-8DB98F2101FC}"/>
                </a:ext>
              </a:extLst>
            </p:cNvPr>
            <p:cNvGrpSpPr/>
            <p:nvPr/>
          </p:nvGrpSpPr>
          <p:grpSpPr>
            <a:xfrm flipH="1">
              <a:off x="6211478" y="2688770"/>
              <a:ext cx="1592625" cy="3238628"/>
              <a:chOff x="1339896" y="2688770"/>
              <a:chExt cx="1586818" cy="3238628"/>
            </a:xfrm>
          </p:grpSpPr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78222197-C86B-254E-A160-61C36059F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DBA75CF9-3444-CA4D-A0B8-7774DE353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4CCD6C95-D1BD-8849-9E0B-9870779303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047D747-9C0C-6B43-9C4D-079C05AFA5A3}"/>
                </a:ext>
              </a:extLst>
            </p:cNvPr>
            <p:cNvGrpSpPr/>
            <p:nvPr/>
          </p:nvGrpSpPr>
          <p:grpSpPr>
            <a:xfrm>
              <a:off x="2283278" y="879271"/>
              <a:ext cx="4577443" cy="5575956"/>
              <a:chOff x="2106386" y="399432"/>
              <a:chExt cx="4931228" cy="6164653"/>
            </a:xfrm>
          </p:grpSpPr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5F2A6560-5CD6-834E-9FDC-2B033796971D}"/>
                  </a:ext>
                </a:extLst>
              </p:cNvPr>
              <p:cNvSpPr/>
              <p:nvPr/>
            </p:nvSpPr>
            <p:spPr>
              <a:xfrm>
                <a:off x="3257143" y="399432"/>
                <a:ext cx="2623457" cy="248194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5F7F6D46-F52C-B042-A0B1-901CA5273529}"/>
                  </a:ext>
                </a:extLst>
              </p:cNvPr>
              <p:cNvSpPr/>
              <p:nvPr/>
            </p:nvSpPr>
            <p:spPr>
              <a:xfrm>
                <a:off x="2106386" y="1545770"/>
                <a:ext cx="4931228" cy="5018315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91972D2-D783-CA42-B8DE-353456E48E98}"/>
                </a:ext>
              </a:extLst>
            </p:cNvPr>
            <p:cNvCxnSpPr>
              <a:cxnSpLocks/>
            </p:cNvCxnSpPr>
            <p:nvPr/>
          </p:nvCxnSpPr>
          <p:spPr>
            <a:xfrm>
              <a:off x="4569095" y="1916139"/>
              <a:ext cx="1" cy="45390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08353A7B-CE05-784B-9BA7-EA84FD6AC1A3}"/>
              </a:ext>
            </a:extLst>
          </p:cNvPr>
          <p:cNvSpPr/>
          <p:nvPr/>
        </p:nvSpPr>
        <p:spPr>
          <a:xfrm>
            <a:off x="9452278" y="5633167"/>
            <a:ext cx="1613218" cy="617765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CHECK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39051D7-61DE-774F-ABFC-4EBC500EB815}"/>
              </a:ext>
            </a:extLst>
          </p:cNvPr>
          <p:cNvSpPr/>
          <p:nvPr/>
        </p:nvSpPr>
        <p:spPr>
          <a:xfrm>
            <a:off x="4259204" y="2100819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s</a:t>
            </a:r>
            <a:endParaRPr lang="ru-RU" sz="4800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C8DBEF0-CC9E-6D4A-B150-C19883FEEAA1}"/>
              </a:ext>
            </a:extLst>
          </p:cNvPr>
          <p:cNvSpPr/>
          <p:nvPr/>
        </p:nvSpPr>
        <p:spPr>
          <a:xfrm>
            <a:off x="5661436" y="2179873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l</a:t>
            </a:r>
            <a:endParaRPr lang="ru-RU" sz="480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E501285-1247-1E49-9909-9B958E4E7CC5}"/>
              </a:ext>
            </a:extLst>
          </p:cNvPr>
          <p:cNvSpPr/>
          <p:nvPr/>
        </p:nvSpPr>
        <p:spPr>
          <a:xfrm>
            <a:off x="3360515" y="4110350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c</a:t>
            </a:r>
            <a:endParaRPr lang="ru-RU" sz="4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1D5B5-2303-1B46-9DA2-3235D6DA28EF}"/>
              </a:ext>
            </a:extLst>
          </p:cNvPr>
          <p:cNvSpPr txBox="1"/>
          <p:nvPr/>
        </p:nvSpPr>
        <p:spPr>
          <a:xfrm>
            <a:off x="4125637" y="1212986"/>
            <a:ext cx="2435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</a:rPr>
              <a:t>watch films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EDE4D1-F208-DE45-9095-61960FE80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254" y="4645190"/>
            <a:ext cx="831107" cy="831107"/>
          </a:xfrm>
          <a:prstGeom prst="rect">
            <a:avLst/>
          </a:prstGeom>
        </p:spPr>
      </p:pic>
      <p:sp>
        <p:nvSpPr>
          <p:cNvPr id="3" name="Овал 27">
            <a:extLst>
              <a:ext uri="{FF2B5EF4-FFF2-40B4-BE49-F238E27FC236}">
                <a16:creationId xmlns:a16="http://schemas.microsoft.com/office/drawing/2014/main" id="{4A9A5401-204E-3389-A180-19F9238AAACA}"/>
              </a:ext>
            </a:extLst>
          </p:cNvPr>
          <p:cNvSpPr/>
          <p:nvPr/>
        </p:nvSpPr>
        <p:spPr>
          <a:xfrm>
            <a:off x="6344181" y="4198434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i</a:t>
            </a:r>
            <a:endParaRPr lang="ru-RU" sz="4800" dirty="0"/>
          </a:p>
        </p:txBody>
      </p:sp>
      <p:sp>
        <p:nvSpPr>
          <p:cNvPr id="7" name="Овал 27">
            <a:extLst>
              <a:ext uri="{FF2B5EF4-FFF2-40B4-BE49-F238E27FC236}">
                <a16:creationId xmlns:a16="http://schemas.microsoft.com/office/drawing/2014/main" id="{C4B55511-4579-04AB-7D3B-E26DAF4108FF}"/>
              </a:ext>
            </a:extLst>
          </p:cNvPr>
          <p:cNvSpPr/>
          <p:nvPr/>
        </p:nvSpPr>
        <p:spPr>
          <a:xfrm>
            <a:off x="5661436" y="5128230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f</a:t>
            </a:r>
            <a:endParaRPr lang="ru-RU" sz="4800" dirty="0"/>
          </a:p>
        </p:txBody>
      </p:sp>
      <p:sp>
        <p:nvSpPr>
          <p:cNvPr id="10" name="Овал 27">
            <a:extLst>
              <a:ext uri="{FF2B5EF4-FFF2-40B4-BE49-F238E27FC236}">
                <a16:creationId xmlns:a16="http://schemas.microsoft.com/office/drawing/2014/main" id="{5AC07BFD-47AF-A785-07B9-751B229B243C}"/>
              </a:ext>
            </a:extLst>
          </p:cNvPr>
          <p:cNvSpPr/>
          <p:nvPr/>
        </p:nvSpPr>
        <p:spPr>
          <a:xfrm>
            <a:off x="4121074" y="5171067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h</a:t>
            </a:r>
            <a:endParaRPr lang="ru-RU" sz="4800" dirty="0"/>
          </a:p>
        </p:txBody>
      </p:sp>
      <p:sp>
        <p:nvSpPr>
          <p:cNvPr id="12" name="Овал 26">
            <a:extLst>
              <a:ext uri="{FF2B5EF4-FFF2-40B4-BE49-F238E27FC236}">
                <a16:creationId xmlns:a16="http://schemas.microsoft.com/office/drawing/2014/main" id="{4342542F-E502-A3E7-B7D1-3EDA0AC77E3A}"/>
              </a:ext>
            </a:extLst>
          </p:cNvPr>
          <p:cNvSpPr/>
          <p:nvPr/>
        </p:nvSpPr>
        <p:spPr>
          <a:xfrm>
            <a:off x="5093087" y="4283921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w</a:t>
            </a:r>
            <a:endParaRPr lang="ru-RU" sz="4800" dirty="0"/>
          </a:p>
        </p:txBody>
      </p:sp>
      <p:sp>
        <p:nvSpPr>
          <p:cNvPr id="14" name="Овал 27">
            <a:extLst>
              <a:ext uri="{FF2B5EF4-FFF2-40B4-BE49-F238E27FC236}">
                <a16:creationId xmlns:a16="http://schemas.microsoft.com/office/drawing/2014/main" id="{5F80C3F2-0AE6-6C7A-631B-65D1804041E5}"/>
              </a:ext>
            </a:extLst>
          </p:cNvPr>
          <p:cNvSpPr/>
          <p:nvPr/>
        </p:nvSpPr>
        <p:spPr>
          <a:xfrm>
            <a:off x="4540004" y="3248745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a</a:t>
            </a:r>
            <a:endParaRPr lang="ru-RU" sz="4800" dirty="0"/>
          </a:p>
        </p:txBody>
      </p:sp>
      <p:sp>
        <p:nvSpPr>
          <p:cNvPr id="16" name="Овал 27">
            <a:extLst>
              <a:ext uri="{FF2B5EF4-FFF2-40B4-BE49-F238E27FC236}">
                <a16:creationId xmlns:a16="http://schemas.microsoft.com/office/drawing/2014/main" id="{95A5D185-A4CB-C0D3-04E3-31BB2C319289}"/>
              </a:ext>
            </a:extLst>
          </p:cNvPr>
          <p:cNvSpPr/>
          <p:nvPr/>
        </p:nvSpPr>
        <p:spPr>
          <a:xfrm>
            <a:off x="3326548" y="2941376"/>
            <a:ext cx="894362" cy="87021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t</a:t>
            </a:r>
            <a:endParaRPr lang="ru-RU" sz="4800" dirty="0"/>
          </a:p>
        </p:txBody>
      </p:sp>
      <p:sp>
        <p:nvSpPr>
          <p:cNvPr id="23" name="Овал 27">
            <a:extLst>
              <a:ext uri="{FF2B5EF4-FFF2-40B4-BE49-F238E27FC236}">
                <a16:creationId xmlns:a16="http://schemas.microsoft.com/office/drawing/2014/main" id="{CF743A80-601E-30A9-4BF9-57470BF7C76E}"/>
              </a:ext>
            </a:extLst>
          </p:cNvPr>
          <p:cNvSpPr/>
          <p:nvPr/>
        </p:nvSpPr>
        <p:spPr>
          <a:xfrm>
            <a:off x="6285767" y="3035014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m</a:t>
            </a:r>
            <a:endParaRPr lang="ru-RU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33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B5F10F-2EC5-2A99-80FD-70288F9B448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96064FC-FB29-C848-9EA0-40AC50914ED2}"/>
              </a:ext>
            </a:extLst>
          </p:cNvPr>
          <p:cNvGrpSpPr/>
          <p:nvPr/>
        </p:nvGrpSpPr>
        <p:grpSpPr>
          <a:xfrm>
            <a:off x="2081577" y="474988"/>
            <a:ext cx="6464207" cy="5902447"/>
            <a:chOff x="1339896" y="552780"/>
            <a:chExt cx="6464207" cy="5902447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8D2EA5E-BBA7-5045-A327-E620494E88CA}"/>
                </a:ext>
              </a:extLst>
            </p:cNvPr>
            <p:cNvCxnSpPr/>
            <p:nvPr/>
          </p:nvCxnSpPr>
          <p:spPr>
            <a:xfrm>
              <a:off x="3516086" y="566057"/>
              <a:ext cx="424543" cy="7075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291E209-5877-B84E-B154-9D11AF0E3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199" y="552780"/>
              <a:ext cx="403184" cy="8599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59F9FAE-DAD5-0D48-9F48-310FD3A3EC1E}"/>
                </a:ext>
              </a:extLst>
            </p:cNvPr>
            <p:cNvGrpSpPr/>
            <p:nvPr/>
          </p:nvGrpSpPr>
          <p:grpSpPr>
            <a:xfrm>
              <a:off x="1339896" y="2688770"/>
              <a:ext cx="1586818" cy="3238628"/>
              <a:chOff x="1339896" y="2688770"/>
              <a:chExt cx="1586818" cy="3238628"/>
            </a:xfrm>
          </p:grpSpPr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89AC42F5-192C-934D-A30C-3790B8A5A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E9C48F98-CA41-8E4A-8260-AD3B99028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CDFB6028-88DF-1E46-953A-FE877AD5E6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1F4B927-60A3-8F48-9266-8DB98F2101FC}"/>
                </a:ext>
              </a:extLst>
            </p:cNvPr>
            <p:cNvGrpSpPr/>
            <p:nvPr/>
          </p:nvGrpSpPr>
          <p:grpSpPr>
            <a:xfrm flipH="1">
              <a:off x="6211478" y="2688770"/>
              <a:ext cx="1592625" cy="3238628"/>
              <a:chOff x="1339896" y="2688770"/>
              <a:chExt cx="1586818" cy="3238628"/>
            </a:xfrm>
          </p:grpSpPr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78222197-C86B-254E-A160-61C36059F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DBA75CF9-3444-CA4D-A0B8-7774DE353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4CCD6C95-D1BD-8849-9E0B-9870779303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047D747-9C0C-6B43-9C4D-079C05AFA5A3}"/>
                </a:ext>
              </a:extLst>
            </p:cNvPr>
            <p:cNvGrpSpPr/>
            <p:nvPr/>
          </p:nvGrpSpPr>
          <p:grpSpPr>
            <a:xfrm>
              <a:off x="2283278" y="879271"/>
              <a:ext cx="4577443" cy="5575956"/>
              <a:chOff x="2106386" y="399432"/>
              <a:chExt cx="4931228" cy="6164653"/>
            </a:xfrm>
          </p:grpSpPr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5F2A6560-5CD6-834E-9FDC-2B033796971D}"/>
                  </a:ext>
                </a:extLst>
              </p:cNvPr>
              <p:cNvSpPr/>
              <p:nvPr/>
            </p:nvSpPr>
            <p:spPr>
              <a:xfrm>
                <a:off x="3257143" y="399432"/>
                <a:ext cx="2623457" cy="248194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5F7F6D46-F52C-B042-A0B1-901CA5273529}"/>
                  </a:ext>
                </a:extLst>
              </p:cNvPr>
              <p:cNvSpPr/>
              <p:nvPr/>
            </p:nvSpPr>
            <p:spPr>
              <a:xfrm>
                <a:off x="2106386" y="1545770"/>
                <a:ext cx="4931228" cy="5018315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91972D2-D783-CA42-B8DE-353456E48E98}"/>
                </a:ext>
              </a:extLst>
            </p:cNvPr>
            <p:cNvCxnSpPr>
              <a:cxnSpLocks/>
            </p:cNvCxnSpPr>
            <p:nvPr/>
          </p:nvCxnSpPr>
          <p:spPr>
            <a:xfrm>
              <a:off x="4569095" y="1916139"/>
              <a:ext cx="1" cy="45390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08353A7B-CE05-784B-9BA7-EA84FD6AC1A3}"/>
              </a:ext>
            </a:extLst>
          </p:cNvPr>
          <p:cNvSpPr/>
          <p:nvPr/>
        </p:nvSpPr>
        <p:spPr>
          <a:xfrm>
            <a:off x="9452278" y="5633167"/>
            <a:ext cx="1613218" cy="617765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CHECK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39051D7-61DE-774F-ABFC-4EBC500EB815}"/>
              </a:ext>
            </a:extLst>
          </p:cNvPr>
          <p:cNvSpPr/>
          <p:nvPr/>
        </p:nvSpPr>
        <p:spPr>
          <a:xfrm>
            <a:off x="4259204" y="2100819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a</a:t>
            </a:r>
            <a:endParaRPr lang="ru-RU" sz="4800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C8DBEF0-CC9E-6D4A-B150-C19883FEEAA1}"/>
              </a:ext>
            </a:extLst>
          </p:cNvPr>
          <p:cNvSpPr/>
          <p:nvPr/>
        </p:nvSpPr>
        <p:spPr>
          <a:xfrm>
            <a:off x="5661436" y="2179873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t</a:t>
            </a:r>
            <a:endParaRPr lang="ru-RU" sz="480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E501285-1247-1E49-9909-9B958E4E7CC5}"/>
              </a:ext>
            </a:extLst>
          </p:cNvPr>
          <p:cNvSpPr/>
          <p:nvPr/>
        </p:nvSpPr>
        <p:spPr>
          <a:xfrm>
            <a:off x="3360515" y="4110350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s</a:t>
            </a:r>
            <a:endParaRPr lang="ru-RU" sz="4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1D5B5-2303-1B46-9DA2-3235D6DA28EF}"/>
              </a:ext>
            </a:extLst>
          </p:cNvPr>
          <p:cNvSpPr txBox="1"/>
          <p:nvPr/>
        </p:nvSpPr>
        <p:spPr>
          <a:xfrm>
            <a:off x="4125637" y="1212986"/>
            <a:ext cx="2435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</a:rPr>
              <a:t>play tennis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EDE4D1-F208-DE45-9095-61960FE80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254" y="4645190"/>
            <a:ext cx="831107" cy="831107"/>
          </a:xfrm>
          <a:prstGeom prst="rect">
            <a:avLst/>
          </a:prstGeom>
        </p:spPr>
      </p:pic>
      <p:sp>
        <p:nvSpPr>
          <p:cNvPr id="3" name="Овал 27">
            <a:extLst>
              <a:ext uri="{FF2B5EF4-FFF2-40B4-BE49-F238E27FC236}">
                <a16:creationId xmlns:a16="http://schemas.microsoft.com/office/drawing/2014/main" id="{4A9A5401-204E-3389-A180-19F9238AAACA}"/>
              </a:ext>
            </a:extLst>
          </p:cNvPr>
          <p:cNvSpPr/>
          <p:nvPr/>
        </p:nvSpPr>
        <p:spPr>
          <a:xfrm>
            <a:off x="6344181" y="4198434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i</a:t>
            </a:r>
            <a:endParaRPr lang="ru-RU" sz="4800" dirty="0"/>
          </a:p>
        </p:txBody>
      </p:sp>
      <p:sp>
        <p:nvSpPr>
          <p:cNvPr id="7" name="Овал 27">
            <a:extLst>
              <a:ext uri="{FF2B5EF4-FFF2-40B4-BE49-F238E27FC236}">
                <a16:creationId xmlns:a16="http://schemas.microsoft.com/office/drawing/2014/main" id="{C4B55511-4579-04AB-7D3B-E26DAF4108FF}"/>
              </a:ext>
            </a:extLst>
          </p:cNvPr>
          <p:cNvSpPr/>
          <p:nvPr/>
        </p:nvSpPr>
        <p:spPr>
          <a:xfrm>
            <a:off x="5661436" y="5128230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n</a:t>
            </a:r>
            <a:endParaRPr lang="ru-RU" sz="4800" dirty="0"/>
          </a:p>
        </p:txBody>
      </p:sp>
      <p:sp>
        <p:nvSpPr>
          <p:cNvPr id="10" name="Овал 27">
            <a:extLst>
              <a:ext uri="{FF2B5EF4-FFF2-40B4-BE49-F238E27FC236}">
                <a16:creationId xmlns:a16="http://schemas.microsoft.com/office/drawing/2014/main" id="{5AC07BFD-47AF-A785-07B9-751B229B243C}"/>
              </a:ext>
            </a:extLst>
          </p:cNvPr>
          <p:cNvSpPr/>
          <p:nvPr/>
        </p:nvSpPr>
        <p:spPr>
          <a:xfrm>
            <a:off x="4121074" y="5171067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n</a:t>
            </a:r>
            <a:endParaRPr lang="ru-RU" sz="4800" dirty="0"/>
          </a:p>
        </p:txBody>
      </p:sp>
      <p:sp>
        <p:nvSpPr>
          <p:cNvPr id="12" name="Овал 26">
            <a:extLst>
              <a:ext uri="{FF2B5EF4-FFF2-40B4-BE49-F238E27FC236}">
                <a16:creationId xmlns:a16="http://schemas.microsoft.com/office/drawing/2014/main" id="{4342542F-E502-A3E7-B7D1-3EDA0AC77E3A}"/>
              </a:ext>
            </a:extLst>
          </p:cNvPr>
          <p:cNvSpPr/>
          <p:nvPr/>
        </p:nvSpPr>
        <p:spPr>
          <a:xfrm>
            <a:off x="5093087" y="4283921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y</a:t>
            </a:r>
            <a:endParaRPr lang="ru-RU" sz="4800" dirty="0"/>
          </a:p>
        </p:txBody>
      </p:sp>
      <p:sp>
        <p:nvSpPr>
          <p:cNvPr id="14" name="Овал 27">
            <a:extLst>
              <a:ext uri="{FF2B5EF4-FFF2-40B4-BE49-F238E27FC236}">
                <a16:creationId xmlns:a16="http://schemas.microsoft.com/office/drawing/2014/main" id="{5F80C3F2-0AE6-6C7A-631B-65D1804041E5}"/>
              </a:ext>
            </a:extLst>
          </p:cNvPr>
          <p:cNvSpPr/>
          <p:nvPr/>
        </p:nvSpPr>
        <p:spPr>
          <a:xfrm>
            <a:off x="4540004" y="3248745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p</a:t>
            </a:r>
            <a:endParaRPr lang="ru-RU" sz="4800" dirty="0"/>
          </a:p>
        </p:txBody>
      </p:sp>
      <p:sp>
        <p:nvSpPr>
          <p:cNvPr id="16" name="Овал 27">
            <a:extLst>
              <a:ext uri="{FF2B5EF4-FFF2-40B4-BE49-F238E27FC236}">
                <a16:creationId xmlns:a16="http://schemas.microsoft.com/office/drawing/2014/main" id="{95A5D185-A4CB-C0D3-04E3-31BB2C319289}"/>
              </a:ext>
            </a:extLst>
          </p:cNvPr>
          <p:cNvSpPr/>
          <p:nvPr/>
        </p:nvSpPr>
        <p:spPr>
          <a:xfrm>
            <a:off x="3326548" y="2941376"/>
            <a:ext cx="894362" cy="87021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l</a:t>
            </a:r>
            <a:endParaRPr lang="ru-RU" sz="4800" dirty="0"/>
          </a:p>
        </p:txBody>
      </p:sp>
      <p:sp>
        <p:nvSpPr>
          <p:cNvPr id="23" name="Овал 27">
            <a:extLst>
              <a:ext uri="{FF2B5EF4-FFF2-40B4-BE49-F238E27FC236}">
                <a16:creationId xmlns:a16="http://schemas.microsoft.com/office/drawing/2014/main" id="{CF743A80-601E-30A9-4BF9-57470BF7C76E}"/>
              </a:ext>
            </a:extLst>
          </p:cNvPr>
          <p:cNvSpPr/>
          <p:nvPr/>
        </p:nvSpPr>
        <p:spPr>
          <a:xfrm>
            <a:off x="6285767" y="3035014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e</a:t>
            </a:r>
            <a:endParaRPr lang="ru-RU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7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B5F10F-2EC5-2A99-80FD-70288F9B448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96064FC-FB29-C848-9EA0-40AC50914ED2}"/>
              </a:ext>
            </a:extLst>
          </p:cNvPr>
          <p:cNvGrpSpPr/>
          <p:nvPr/>
        </p:nvGrpSpPr>
        <p:grpSpPr>
          <a:xfrm>
            <a:off x="2081577" y="474988"/>
            <a:ext cx="6464207" cy="5902447"/>
            <a:chOff x="1339896" y="552780"/>
            <a:chExt cx="6464207" cy="5902447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8D2EA5E-BBA7-5045-A327-E620494E88CA}"/>
                </a:ext>
              </a:extLst>
            </p:cNvPr>
            <p:cNvCxnSpPr/>
            <p:nvPr/>
          </p:nvCxnSpPr>
          <p:spPr>
            <a:xfrm>
              <a:off x="3516086" y="566057"/>
              <a:ext cx="424543" cy="7075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291E209-5877-B84E-B154-9D11AF0E3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199" y="552780"/>
              <a:ext cx="403184" cy="8599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59F9FAE-DAD5-0D48-9F48-310FD3A3EC1E}"/>
                </a:ext>
              </a:extLst>
            </p:cNvPr>
            <p:cNvGrpSpPr/>
            <p:nvPr/>
          </p:nvGrpSpPr>
          <p:grpSpPr>
            <a:xfrm>
              <a:off x="1339896" y="2688770"/>
              <a:ext cx="1586818" cy="3238628"/>
              <a:chOff x="1339896" y="2688770"/>
              <a:chExt cx="1586818" cy="3238628"/>
            </a:xfrm>
          </p:grpSpPr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89AC42F5-192C-934D-A30C-3790B8A5A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E9C48F98-CA41-8E4A-8260-AD3B99028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CDFB6028-88DF-1E46-953A-FE877AD5E6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1F4B927-60A3-8F48-9266-8DB98F2101FC}"/>
                </a:ext>
              </a:extLst>
            </p:cNvPr>
            <p:cNvGrpSpPr/>
            <p:nvPr/>
          </p:nvGrpSpPr>
          <p:grpSpPr>
            <a:xfrm flipH="1">
              <a:off x="6211478" y="2688770"/>
              <a:ext cx="1592625" cy="3238628"/>
              <a:chOff x="1339896" y="2688770"/>
              <a:chExt cx="1586818" cy="3238628"/>
            </a:xfrm>
          </p:grpSpPr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78222197-C86B-254E-A160-61C36059F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DBA75CF9-3444-CA4D-A0B8-7774DE353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4CCD6C95-D1BD-8849-9E0B-9870779303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047D747-9C0C-6B43-9C4D-079C05AFA5A3}"/>
                </a:ext>
              </a:extLst>
            </p:cNvPr>
            <p:cNvGrpSpPr/>
            <p:nvPr/>
          </p:nvGrpSpPr>
          <p:grpSpPr>
            <a:xfrm>
              <a:off x="2283278" y="879271"/>
              <a:ext cx="4577443" cy="5575956"/>
              <a:chOff x="2106386" y="399432"/>
              <a:chExt cx="4931228" cy="6164653"/>
            </a:xfrm>
          </p:grpSpPr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5F2A6560-5CD6-834E-9FDC-2B033796971D}"/>
                  </a:ext>
                </a:extLst>
              </p:cNvPr>
              <p:cNvSpPr/>
              <p:nvPr/>
            </p:nvSpPr>
            <p:spPr>
              <a:xfrm>
                <a:off x="3257143" y="399432"/>
                <a:ext cx="2623457" cy="248194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5F7F6D46-F52C-B042-A0B1-901CA5273529}"/>
                  </a:ext>
                </a:extLst>
              </p:cNvPr>
              <p:cNvSpPr/>
              <p:nvPr/>
            </p:nvSpPr>
            <p:spPr>
              <a:xfrm>
                <a:off x="2106386" y="1545770"/>
                <a:ext cx="4931228" cy="5018315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91972D2-D783-CA42-B8DE-353456E48E98}"/>
                </a:ext>
              </a:extLst>
            </p:cNvPr>
            <p:cNvCxnSpPr>
              <a:cxnSpLocks/>
            </p:cNvCxnSpPr>
            <p:nvPr/>
          </p:nvCxnSpPr>
          <p:spPr>
            <a:xfrm>
              <a:off x="4569095" y="1916139"/>
              <a:ext cx="1" cy="45390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08353A7B-CE05-784B-9BA7-EA84FD6AC1A3}"/>
              </a:ext>
            </a:extLst>
          </p:cNvPr>
          <p:cNvSpPr/>
          <p:nvPr/>
        </p:nvSpPr>
        <p:spPr>
          <a:xfrm>
            <a:off x="9452278" y="5633167"/>
            <a:ext cx="1613218" cy="617765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CHECK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39051D7-61DE-774F-ABFC-4EBC500EB815}"/>
              </a:ext>
            </a:extLst>
          </p:cNvPr>
          <p:cNvSpPr/>
          <p:nvPr/>
        </p:nvSpPr>
        <p:spPr>
          <a:xfrm>
            <a:off x="3892945" y="2360109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o</a:t>
            </a:r>
            <a:endParaRPr lang="ru-RU" sz="480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E501285-1247-1E49-9909-9B958E4E7CC5}"/>
              </a:ext>
            </a:extLst>
          </p:cNvPr>
          <p:cNvSpPr/>
          <p:nvPr/>
        </p:nvSpPr>
        <p:spPr>
          <a:xfrm>
            <a:off x="3579564" y="4208214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y</a:t>
            </a:r>
            <a:endParaRPr lang="ru-RU" sz="4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1D5B5-2303-1B46-9DA2-3235D6DA28EF}"/>
              </a:ext>
            </a:extLst>
          </p:cNvPr>
          <p:cNvSpPr txBox="1"/>
          <p:nvPr/>
        </p:nvSpPr>
        <p:spPr>
          <a:xfrm>
            <a:off x="4125637" y="1212986"/>
            <a:ext cx="2435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</a:rPr>
              <a:t>do yoga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EDE4D1-F208-DE45-9095-61960FE80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254" y="4645190"/>
            <a:ext cx="831107" cy="831107"/>
          </a:xfrm>
          <a:prstGeom prst="rect">
            <a:avLst/>
          </a:prstGeom>
        </p:spPr>
      </p:pic>
      <p:sp>
        <p:nvSpPr>
          <p:cNvPr id="3" name="Овал 27">
            <a:extLst>
              <a:ext uri="{FF2B5EF4-FFF2-40B4-BE49-F238E27FC236}">
                <a16:creationId xmlns:a16="http://schemas.microsoft.com/office/drawing/2014/main" id="{4A9A5401-204E-3389-A180-19F9238AAACA}"/>
              </a:ext>
            </a:extLst>
          </p:cNvPr>
          <p:cNvSpPr/>
          <p:nvPr/>
        </p:nvSpPr>
        <p:spPr>
          <a:xfrm>
            <a:off x="6260715" y="4232851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a</a:t>
            </a:r>
            <a:endParaRPr lang="ru-RU" sz="4800" dirty="0"/>
          </a:p>
        </p:txBody>
      </p:sp>
      <p:sp>
        <p:nvSpPr>
          <p:cNvPr id="10" name="Овал 27">
            <a:extLst>
              <a:ext uri="{FF2B5EF4-FFF2-40B4-BE49-F238E27FC236}">
                <a16:creationId xmlns:a16="http://schemas.microsoft.com/office/drawing/2014/main" id="{5AC07BFD-47AF-A785-07B9-751B229B243C}"/>
              </a:ext>
            </a:extLst>
          </p:cNvPr>
          <p:cNvSpPr/>
          <p:nvPr/>
        </p:nvSpPr>
        <p:spPr>
          <a:xfrm>
            <a:off x="4871083" y="5289537"/>
            <a:ext cx="890230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o</a:t>
            </a:r>
            <a:endParaRPr lang="ru-RU" sz="4800" dirty="0"/>
          </a:p>
        </p:txBody>
      </p:sp>
      <p:sp>
        <p:nvSpPr>
          <p:cNvPr id="14" name="Овал 27">
            <a:extLst>
              <a:ext uri="{FF2B5EF4-FFF2-40B4-BE49-F238E27FC236}">
                <a16:creationId xmlns:a16="http://schemas.microsoft.com/office/drawing/2014/main" id="{5F80C3F2-0AE6-6C7A-631B-65D1804041E5}"/>
              </a:ext>
            </a:extLst>
          </p:cNvPr>
          <p:cNvSpPr/>
          <p:nvPr/>
        </p:nvSpPr>
        <p:spPr>
          <a:xfrm>
            <a:off x="4888245" y="3617672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d</a:t>
            </a:r>
            <a:endParaRPr lang="ru-RU" sz="4800" dirty="0"/>
          </a:p>
        </p:txBody>
      </p:sp>
      <p:sp>
        <p:nvSpPr>
          <p:cNvPr id="23" name="Овал 27">
            <a:extLst>
              <a:ext uri="{FF2B5EF4-FFF2-40B4-BE49-F238E27FC236}">
                <a16:creationId xmlns:a16="http://schemas.microsoft.com/office/drawing/2014/main" id="{CF743A80-601E-30A9-4BF9-57470BF7C76E}"/>
              </a:ext>
            </a:extLst>
          </p:cNvPr>
          <p:cNvSpPr/>
          <p:nvPr/>
        </p:nvSpPr>
        <p:spPr>
          <a:xfrm>
            <a:off x="5867589" y="2401236"/>
            <a:ext cx="910022" cy="88545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g</a:t>
            </a:r>
            <a:endParaRPr lang="ru-RU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408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4D004-C51F-06A2-034B-3A2831309D6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E962DF-FBDC-6D48-8416-A13A5C18C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639" y="2569030"/>
            <a:ext cx="3430036" cy="3104183"/>
          </a:xfrm>
          <a:prstGeom prst="rect">
            <a:avLst/>
          </a:prstGeom>
        </p:spPr>
      </p:pic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47265882-DC0C-CD4B-AF80-7D6B3DEF854E}"/>
              </a:ext>
            </a:extLst>
          </p:cNvPr>
          <p:cNvSpPr/>
          <p:nvPr/>
        </p:nvSpPr>
        <p:spPr>
          <a:xfrm>
            <a:off x="5872674" y="1032693"/>
            <a:ext cx="4500685" cy="1709057"/>
          </a:xfrm>
          <a:prstGeom prst="wedgeRoundRectCallout">
            <a:avLst>
              <a:gd name="adj1" fmla="val -52429"/>
              <a:gd name="adj2" fmla="val 88615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902030302020204" pitchFamily="66" charset="0"/>
              </a:rPr>
              <a:t>Well done!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41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applause.wav"/>
          </p:stSnd>
        </p:sndAc>
      </p:transition>
    </mc:Choice>
    <mc:Fallback xmlns="">
      <p:transition spd="slow" advClick="0">
        <p:fade/>
        <p:sndAc>
          <p:stSnd>
            <p:snd r:embed="rId5" name="applaus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1405410" y="1792895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8646027" y="3342667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1192498" y="2837743"/>
            <a:ext cx="9180611" cy="1873637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1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11ECBAA-9AF0-4CBD-A267-4A9C5E0B11F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YẾN A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4-U15.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5B2096-DDF9-4A56-986F-63A48B238CF3}:20075773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D3D9B9-1E71-4678-B475-2F23EEE355D0}:200757730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61F6A6-E090-41DD-B4F9-F527A7606EE7}:20075772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68FA10-FC17-42CD-AF67-4C40666B5F37}:20075772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E41EA6-B1F9-4322-9CF5-A38227224188}:20075772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83B517-452A-4D4E-B6E8-E9F9C851527F}:20075772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29ED74-BE16-4C38-B974-F17361A0C7D9}:20075772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CA96C2-86C3-467D-A0B0-62AB39968DB9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2AA7A8-A865-488C-B07D-B31BA7598503}:200757727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C171C3-061F-4DE3-9CF4-C24803C3234F}:20075773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8F184F-1FF1-41FF-8291-4DBF20CBDAF2}:20075773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2E3175-418C-4986-8FB6-F640FAE99B2E}:20075773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EF35DD-F283-42B4-9874-F66F29812F5B}:20075773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6324E4-EF91-4513-99BF-753361193F1E}:20075773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208767-076D-4AC6-A001-76E4A06016BF}:2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</Words>
  <Application>Microsoft Office PowerPoint</Application>
  <PresentationFormat>Widescreen</PresentationFormat>
  <Paragraphs>97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Century Gothic</vt:lpstr>
      <vt:lpstr>.VnCooper</vt:lpstr>
      <vt:lpstr>Kirang Haerang</vt:lpstr>
      <vt:lpstr>Calibri Light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G4-U15.22</dc:title>
  <dc:creator>Pham Huyen</dc:creator>
  <cp:lastModifiedBy>LIEN THANH</cp:lastModifiedBy>
  <cp:revision>3</cp:revision>
  <dcterms:created xsi:type="dcterms:W3CDTF">2023-11-08T02:43:54Z</dcterms:created>
  <dcterms:modified xsi:type="dcterms:W3CDTF">2025-03-13T01:26:38Z</dcterms:modified>
</cp:coreProperties>
</file>