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7" r:id="rId2"/>
    <p:sldId id="2007577279" r:id="rId3"/>
    <p:sldId id="281" r:id="rId4"/>
    <p:sldId id="266" r:id="rId5"/>
    <p:sldId id="282" r:id="rId6"/>
    <p:sldId id="267" r:id="rId7"/>
    <p:sldId id="261" r:id="rId8"/>
    <p:sldId id="285" r:id="rId9"/>
    <p:sldId id="270" r:id="rId10"/>
    <p:sldId id="284" r:id="rId11"/>
    <p:sldId id="269" r:id="rId12"/>
    <p:sldId id="262" r:id="rId13"/>
    <p:sldId id="287" r:id="rId14"/>
    <p:sldId id="2007577304" r:id="rId15"/>
    <p:sldId id="288" r:id="rId16"/>
    <p:sldId id="2007577305" r:id="rId17"/>
    <p:sldId id="293" r:id="rId18"/>
    <p:sldId id="2007577296" r:id="rId19"/>
    <p:sldId id="2007577267" r:id="rId20"/>
    <p:sldId id="2007577271" r:id="rId21"/>
    <p:sldId id="2007577277" r:id="rId22"/>
    <p:sldId id="2007577280" r:id="rId23"/>
  </p:sldIdLst>
  <p:sldSz cx="12192000" cy="6858000"/>
  <p:notesSz cx="6858000" cy="9144000"/>
  <p:embeddedFontLs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
      <p:font typeface="Impact" panose="020B0806030902050204" pitchFamily="34" charset="0"/>
      <p:regular r:id="rId31"/>
    </p:embeddedFont>
    <p:embeddedFont>
      <p:font typeface=".VnCooper" panose="020B7200000000000000"/>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9DCE3-2200-4D0D-8296-8B5614B497FE}"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D06BB-844A-46C8-B1C4-A2A5507C9937}" type="slidenum">
              <a:rPr lang="en-US" smtClean="0"/>
              <a:t>‹#›</a:t>
            </a:fld>
            <a:endParaRPr lang="en-US"/>
          </a:p>
        </p:txBody>
      </p:sp>
    </p:spTree>
    <p:extLst>
      <p:ext uri="{BB962C8B-B14F-4D97-AF65-F5344CB8AC3E}">
        <p14:creationId xmlns:p14="http://schemas.microsoft.com/office/powerpoint/2010/main" val="287076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D06BB-844A-46C8-B1C4-A2A5507C9937}" type="slidenum">
              <a:rPr lang="en-US" smtClean="0"/>
              <a:t>1</a:t>
            </a:fld>
            <a:endParaRPr lang="en-US"/>
          </a:p>
        </p:txBody>
      </p:sp>
    </p:spTree>
    <p:extLst>
      <p:ext uri="{BB962C8B-B14F-4D97-AF65-F5344CB8AC3E}">
        <p14:creationId xmlns:p14="http://schemas.microsoft.com/office/powerpoint/2010/main" val="419646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 </a:t>
            </a:r>
            <a:r>
              <a:rPr lang="en-US" b="0" dirty="0"/>
              <a:t>Scrambled text </a:t>
            </a:r>
            <a:r>
              <a:rPr lang="en-US" dirty="0"/>
              <a:t>disappears after 3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93175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 </a:t>
            </a:r>
            <a:r>
              <a:rPr lang="en-US" dirty="0"/>
              <a:t>Scrambled text disappears after 3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6706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 </a:t>
            </a:r>
            <a:r>
              <a:rPr lang="en-US" b="0" dirty="0"/>
              <a:t>Scrambled text </a:t>
            </a:r>
            <a:r>
              <a:rPr lang="en-US" dirty="0"/>
              <a:t>moves then disappears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6931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 </a:t>
            </a:r>
            <a:r>
              <a:rPr lang="en-US" b="0" dirty="0"/>
              <a:t>Scrambled t</a:t>
            </a:r>
            <a:r>
              <a:rPr lang="en-US" dirty="0"/>
              <a:t>ext moves then disappears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51728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 </a:t>
            </a:r>
            <a:r>
              <a:rPr lang="en-US" dirty="0"/>
              <a:t>Text moves across the screen horizontally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6949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 </a:t>
            </a:r>
            <a:r>
              <a:rPr lang="en-US" dirty="0"/>
              <a:t>Text moves across the screen vertically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0897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697C-D151-D515-76DF-29E88250C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7E2A08-2768-58D5-7950-2FBDE20159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67619-A657-0580-F347-4C0F6D966C49}"/>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5" name="Footer Placeholder 4">
            <a:extLst>
              <a:ext uri="{FF2B5EF4-FFF2-40B4-BE49-F238E27FC236}">
                <a16:creationId xmlns:a16="http://schemas.microsoft.com/office/drawing/2014/main" id="{64D7EE74-F126-51C0-296F-E5256F086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46FAD-38A1-9868-36DF-10D20BC65E2B}"/>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417050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67CA-383C-DF5C-1CC4-EA79ACABF2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A4B784-5809-EFB9-24A2-03A1F9F08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AA232-4F64-4079-341E-3D62AD86A036}"/>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5" name="Footer Placeholder 4">
            <a:extLst>
              <a:ext uri="{FF2B5EF4-FFF2-40B4-BE49-F238E27FC236}">
                <a16:creationId xmlns:a16="http://schemas.microsoft.com/office/drawing/2014/main" id="{EDB7E429-1ED5-07FF-F97D-6BF6C3143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3690-1F10-A750-A6CF-FC0219DE6F04}"/>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5836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EC8A5-8AB4-01C2-1A86-DBAA36BC92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92B9F0-C13E-46C1-238F-CA1BD80F70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6E513-CF74-E9E8-579C-F8D308AAD3BF}"/>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5" name="Footer Placeholder 4">
            <a:extLst>
              <a:ext uri="{FF2B5EF4-FFF2-40B4-BE49-F238E27FC236}">
                <a16:creationId xmlns:a16="http://schemas.microsoft.com/office/drawing/2014/main" id="{C1E7F126-9593-65A2-A83D-EAD402305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F57D7-3ED5-F960-8372-8BF7EB66CFEE}"/>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599923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8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4390-125E-D3D4-04A3-E6AF0D129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B803C5-75EB-7078-704C-D1988479FE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9B380-ED48-3B75-89F2-523C5EEC04BB}"/>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5" name="Footer Placeholder 4">
            <a:extLst>
              <a:ext uri="{FF2B5EF4-FFF2-40B4-BE49-F238E27FC236}">
                <a16:creationId xmlns:a16="http://schemas.microsoft.com/office/drawing/2014/main" id="{643CE10B-0416-8EEF-03BA-5280FC911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0DCB6-41E4-1C4F-CE82-5C8EAEC9DF5A}"/>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208426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C9B-6D8A-F47C-7A00-2F1918BAA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3505F-1104-6B77-DDDA-67F5DB2AE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12806C-6949-A907-5901-9D52F4D7AA60}"/>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5" name="Footer Placeholder 4">
            <a:extLst>
              <a:ext uri="{FF2B5EF4-FFF2-40B4-BE49-F238E27FC236}">
                <a16:creationId xmlns:a16="http://schemas.microsoft.com/office/drawing/2014/main" id="{C9929238-0A34-3D0A-A4A7-CF80F46D1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63EAC-8BE9-F386-A5C2-FAC195D637C8}"/>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139641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5934-89F4-97A3-DD92-6E4D225C5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05B9D-F8F9-A671-37AF-100097AA9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89645-3516-760E-3B9E-DFB8BC4EB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4232A7-4856-5042-0CF0-05B93DC23016}"/>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6" name="Footer Placeholder 5">
            <a:extLst>
              <a:ext uri="{FF2B5EF4-FFF2-40B4-BE49-F238E27FC236}">
                <a16:creationId xmlns:a16="http://schemas.microsoft.com/office/drawing/2014/main" id="{46BEF8D9-CEBD-3245-5C52-6677A3918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DDCD03-C0C3-B868-A580-3BB59CACE2E8}"/>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43570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AEE1-DBC7-7042-83A6-970B57AC2B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EEC9B7-A3CE-E59E-970B-8C035BC876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C1FE87-DA3C-E074-BC05-BF415A5D69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088E8E-1189-F202-64D5-48D5000AB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7B49A1-6305-AC30-305B-C624174F6E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7A8F04-6F28-2908-5C93-97842AB78324}"/>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8" name="Footer Placeholder 7">
            <a:extLst>
              <a:ext uri="{FF2B5EF4-FFF2-40B4-BE49-F238E27FC236}">
                <a16:creationId xmlns:a16="http://schemas.microsoft.com/office/drawing/2014/main" id="{F20667FE-41FC-5E59-04C1-CED09E9557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06F3EB-8099-915B-3BD7-36DF6E3A6512}"/>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218646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C5BD-2D08-44EB-B73E-E20C600C4C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B87C85-B7FA-FD43-D2C1-E40A01A90394}"/>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4" name="Footer Placeholder 3">
            <a:extLst>
              <a:ext uri="{FF2B5EF4-FFF2-40B4-BE49-F238E27FC236}">
                <a16:creationId xmlns:a16="http://schemas.microsoft.com/office/drawing/2014/main" id="{03DA8F0A-3426-AAF5-6845-D9EC9E308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DEB90-D8E2-1807-6C08-F286D451833B}"/>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31163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3EFF6-3BAD-4AD9-F098-80905765FEB1}"/>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3" name="Footer Placeholder 2">
            <a:extLst>
              <a:ext uri="{FF2B5EF4-FFF2-40B4-BE49-F238E27FC236}">
                <a16:creationId xmlns:a16="http://schemas.microsoft.com/office/drawing/2014/main" id="{8CEE03A5-3929-DA6E-5B68-1EE6FF062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E94AB0-5558-3A34-389C-FF82470EFA35}"/>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197346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B02E-C9AD-2580-B8B3-02548CF3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A9BB2A-D205-D119-E8BA-1A4889915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D7E53-BE5F-0DDF-8E52-45CDEBAA3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75C9D-DDFD-2C1F-9C02-1B60AF5B5445}"/>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6" name="Footer Placeholder 5">
            <a:extLst>
              <a:ext uri="{FF2B5EF4-FFF2-40B4-BE49-F238E27FC236}">
                <a16:creationId xmlns:a16="http://schemas.microsoft.com/office/drawing/2014/main" id="{49E72426-6DDD-ED4B-DEBB-6CC882C1A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CE4A2-189D-DD73-1565-C285E5C9D5D7}"/>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308566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21C2-1BE0-572D-FDAA-C79FD3B14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6F20BC-9261-4189-0542-2A6E113E8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7BABD-948B-FD26-0DF8-DBCD57475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1FF46-5CDA-206E-F7E4-155CDA98BC18}"/>
              </a:ext>
            </a:extLst>
          </p:cNvPr>
          <p:cNvSpPr>
            <a:spLocks noGrp="1"/>
          </p:cNvSpPr>
          <p:nvPr>
            <p:ph type="dt" sz="half" idx="10"/>
          </p:nvPr>
        </p:nvSpPr>
        <p:spPr/>
        <p:txBody>
          <a:bodyPr/>
          <a:lstStyle/>
          <a:p>
            <a:fld id="{3EA116AF-0870-4E3C-BED2-573F968CA444}" type="datetimeFigureOut">
              <a:rPr lang="en-US" smtClean="0"/>
              <a:t>3/16/2025</a:t>
            </a:fld>
            <a:endParaRPr lang="en-US"/>
          </a:p>
        </p:txBody>
      </p:sp>
      <p:sp>
        <p:nvSpPr>
          <p:cNvPr id="6" name="Footer Placeholder 5">
            <a:extLst>
              <a:ext uri="{FF2B5EF4-FFF2-40B4-BE49-F238E27FC236}">
                <a16:creationId xmlns:a16="http://schemas.microsoft.com/office/drawing/2014/main" id="{3884D5D1-CDC7-85B2-A784-C747305F8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C713B-9F19-C8FF-06EF-F5A7CEBE8026}"/>
              </a:ext>
            </a:extLst>
          </p:cNvPr>
          <p:cNvSpPr>
            <a:spLocks noGrp="1"/>
          </p:cNvSpPr>
          <p:nvPr>
            <p:ph type="sldNum" sz="quarter" idx="12"/>
          </p:nvPr>
        </p:nvSpPr>
        <p:spPr/>
        <p:txBody>
          <a:bodyPr/>
          <a:lstStyle/>
          <a:p>
            <a:fld id="{44CF22ED-BAB9-4206-8C84-8BE81C0373F3}" type="slidenum">
              <a:rPr lang="en-US" smtClean="0"/>
              <a:t>‹#›</a:t>
            </a:fld>
            <a:endParaRPr lang="en-US"/>
          </a:p>
        </p:txBody>
      </p:sp>
    </p:spTree>
    <p:extLst>
      <p:ext uri="{BB962C8B-B14F-4D97-AF65-F5344CB8AC3E}">
        <p14:creationId xmlns:p14="http://schemas.microsoft.com/office/powerpoint/2010/main" val="157109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CA59-D109-621D-D084-93DBB5B8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4A4DEF-C2C8-7B0B-6C20-78A5E659B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C3E1A-5896-4B6F-24FA-73E00D225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116AF-0870-4E3C-BED2-573F968CA444}" type="datetimeFigureOut">
              <a:rPr lang="en-US" smtClean="0"/>
              <a:t>3/16/2025</a:t>
            </a:fld>
            <a:endParaRPr lang="en-US"/>
          </a:p>
        </p:txBody>
      </p:sp>
      <p:sp>
        <p:nvSpPr>
          <p:cNvPr id="5" name="Footer Placeholder 4">
            <a:extLst>
              <a:ext uri="{FF2B5EF4-FFF2-40B4-BE49-F238E27FC236}">
                <a16:creationId xmlns:a16="http://schemas.microsoft.com/office/drawing/2014/main" id="{B3D76309-B5C8-9680-41EF-50665243F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77B849-00C9-6764-AFDF-38AC28E416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F22ED-BAB9-4206-8C84-8BE81C0373F3}" type="slidenum">
              <a:rPr lang="en-US" smtClean="0"/>
              <a:t>‹#›</a:t>
            </a:fld>
            <a:endParaRPr lang="en-US"/>
          </a:p>
        </p:txBody>
      </p:sp>
    </p:spTree>
    <p:extLst>
      <p:ext uri="{BB962C8B-B14F-4D97-AF65-F5344CB8AC3E}">
        <p14:creationId xmlns:p14="http://schemas.microsoft.com/office/powerpoint/2010/main" val="1388438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18" Type="http://schemas.openxmlformats.org/officeDocument/2006/relationships/image" Target="../media/image15.svg"/><Relationship Id="rId3" Type="http://schemas.openxmlformats.org/officeDocument/2006/relationships/notesSlide" Target="../notesSlides/notesSlide1.xml"/><Relationship Id="rId21" Type="http://schemas.openxmlformats.org/officeDocument/2006/relationships/image" Target="../media/image10.pn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slideLayout" Target="../slideLayouts/slideLayout7.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7.png"/><Relationship Id="rId10" Type="http://schemas.openxmlformats.org/officeDocument/2006/relationships/image" Target="../media/image4.png"/><Relationship Id="rId19"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0D1E295-BEEE-32BA-5765-62D487A947A6}"/>
              </a:ext>
            </a:extLst>
          </p:cNvPr>
          <p:cNvSpPr/>
          <p:nvPr/>
        </p:nvSpPr>
        <p:spPr>
          <a:xfrm>
            <a:off x="-22530" y="0"/>
            <a:ext cx="12214530" cy="6915062"/>
          </a:xfrm>
          <a:prstGeom prst="rect">
            <a:avLst/>
          </a:prstGeom>
          <a:solidFill>
            <a:srgbClr val="F6EF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4670560" y="769650"/>
            <a:ext cx="4388760" cy="857351"/>
          </a:xfrm>
          <a:prstGeom prst="rect">
            <a:avLst/>
          </a:prstGeom>
        </p:spPr>
        <p:txBody>
          <a:bodyPr wrap="square" lIns="0" tIns="0" rIns="0" bIns="0" rtlCol="0" anchor="t">
            <a:spAutoFit/>
          </a:bodyPr>
          <a:lstStyle/>
          <a:p>
            <a:pPr algn="ctr">
              <a:lnSpc>
                <a:spcPts val="7734"/>
              </a:lnSpc>
            </a:pPr>
            <a:r>
              <a:rPr lang="en-US" sz="4000">
                <a:solidFill>
                  <a:srgbClr val="2B6D7F"/>
                </a:solidFill>
                <a:latin typeface="Arial" panose="020B0604020202020204" pitchFamily="34" charset="0"/>
                <a:cs typeface="Arial" panose="020B0604020202020204" pitchFamily="34" charset="0"/>
              </a:rPr>
              <a:t>Unit 15</a:t>
            </a:r>
          </a:p>
        </p:txBody>
      </p:sp>
      <p:sp>
        <p:nvSpPr>
          <p:cNvPr id="3" name="Freeform 3"/>
          <p:cNvSpPr/>
          <p:nvPr/>
        </p:nvSpPr>
        <p:spPr>
          <a:xfrm flipH="1">
            <a:off x="-1892" y="-36676"/>
            <a:ext cx="775883" cy="1621131"/>
          </a:xfrm>
          <a:custGeom>
            <a:avLst/>
            <a:gdLst/>
            <a:ahLst/>
            <a:cxnLst/>
            <a:rect l="l" t="t" r="r" b="b"/>
            <a:pathLst>
              <a:path w="1043903" h="2181132">
                <a:moveTo>
                  <a:pt x="0" y="0"/>
                </a:moveTo>
                <a:lnTo>
                  <a:pt x="1043903" y="0"/>
                </a:lnTo>
                <a:lnTo>
                  <a:pt x="1043903" y="2181132"/>
                </a:lnTo>
                <a:lnTo>
                  <a:pt x="0" y="2181132"/>
                </a:lnTo>
                <a:lnTo>
                  <a:pt x="0" y="0"/>
                </a:lnTo>
                <a:close/>
              </a:path>
            </a:pathLst>
          </a:custGeom>
          <a:blipFill>
            <a:blip r:embed="rId4">
              <a:extLst>
                <a:ext uri="{96DAC541-7B7A-43D3-8B79-37D633B846F1}">
                  <asvg:svgBlip xmlns="" xmlns:asvg="http://schemas.microsoft.com/office/drawing/2016/SVG/main" r:embed="rId5"/>
                </a:ext>
              </a:extLst>
            </a:blip>
            <a:stretch>
              <a:fillRect t="-23193" r="-56780"/>
            </a:stretch>
          </a:blipFill>
        </p:spPr>
        <p:txBody>
          <a:bodyPr/>
          <a:lstStyle/>
          <a:p>
            <a:endParaRPr lang="en-US"/>
          </a:p>
        </p:txBody>
      </p:sp>
      <p:grpSp>
        <p:nvGrpSpPr>
          <p:cNvPr id="26" name="Group 25">
            <a:extLst>
              <a:ext uri="{FF2B5EF4-FFF2-40B4-BE49-F238E27FC236}">
                <a16:creationId xmlns:a16="http://schemas.microsoft.com/office/drawing/2014/main" id="{2AFC796D-37A9-6905-3A3F-06EFC484B93D}"/>
              </a:ext>
            </a:extLst>
          </p:cNvPr>
          <p:cNvGrpSpPr/>
          <p:nvPr/>
        </p:nvGrpSpPr>
        <p:grpSpPr>
          <a:xfrm rot="16200000">
            <a:off x="10494596" y="48436"/>
            <a:ext cx="1918103" cy="1745547"/>
            <a:chOff x="12655941" y="46088"/>
            <a:chExt cx="2366765" cy="2153847"/>
          </a:xfrm>
        </p:grpSpPr>
        <p:sp>
          <p:nvSpPr>
            <p:cNvPr id="7" name="Freeform 7"/>
            <p:cNvSpPr/>
            <p:nvPr/>
          </p:nvSpPr>
          <p:spPr>
            <a:xfrm rot="5571910">
              <a:off x="13333840" y="397163"/>
              <a:ext cx="1865657" cy="1512074"/>
            </a:xfrm>
            <a:custGeom>
              <a:avLst/>
              <a:gdLst/>
              <a:ahLst/>
              <a:cxnLst/>
              <a:rect l="l" t="t" r="r" b="b"/>
              <a:pathLst>
                <a:path w="1865657" h="1512074">
                  <a:moveTo>
                    <a:pt x="0" y="0"/>
                  </a:moveTo>
                  <a:lnTo>
                    <a:pt x="1865657" y="0"/>
                  </a:lnTo>
                  <a:lnTo>
                    <a:pt x="1865657" y="1512074"/>
                  </a:lnTo>
                  <a:lnTo>
                    <a:pt x="0" y="1512074"/>
                  </a:lnTo>
                  <a:lnTo>
                    <a:pt x="0" y="0"/>
                  </a:lnTo>
                  <a:close/>
                </a:path>
              </a:pathLst>
            </a:custGeom>
            <a:blipFill>
              <a:blip r:embed="rId6">
                <a:extLst>
                  <a:ext uri="{96DAC541-7B7A-43D3-8B79-37D633B846F1}">
                    <asvg:svgBlip xmlns="" xmlns:asvg="http://schemas.microsoft.com/office/drawing/2016/SVG/main" r:embed="rId7"/>
                  </a:ext>
                </a:extLst>
              </a:blip>
              <a:stretch>
                <a:fillRect t="-81419" r="-88508"/>
              </a:stretch>
            </a:blipFill>
          </p:spPr>
          <p:txBody>
            <a:bodyPr/>
            <a:lstStyle/>
            <a:p>
              <a:endParaRPr lang="en-US"/>
            </a:p>
          </p:txBody>
        </p:sp>
        <p:sp>
          <p:nvSpPr>
            <p:cNvPr id="9" name="Freeform 9"/>
            <p:cNvSpPr/>
            <p:nvPr/>
          </p:nvSpPr>
          <p:spPr>
            <a:xfrm>
              <a:off x="12655941" y="968141"/>
              <a:ext cx="2001668" cy="1231794"/>
            </a:xfrm>
            <a:custGeom>
              <a:avLst/>
              <a:gdLst/>
              <a:ahLst/>
              <a:cxnLst/>
              <a:rect l="l" t="t" r="r" b="b"/>
              <a:pathLst>
                <a:path w="2001668" h="1231794">
                  <a:moveTo>
                    <a:pt x="0" y="0"/>
                  </a:moveTo>
                  <a:lnTo>
                    <a:pt x="2001668" y="0"/>
                  </a:lnTo>
                  <a:lnTo>
                    <a:pt x="2001668" y="1231793"/>
                  </a:lnTo>
                  <a:lnTo>
                    <a:pt x="0" y="1231793"/>
                  </a:lnTo>
                  <a:lnTo>
                    <a:pt x="0" y="0"/>
                  </a:lnTo>
                  <a:close/>
                </a:path>
              </a:pathLst>
            </a:custGeom>
            <a:blipFill>
              <a:blip r:embed="rId8">
                <a:extLst>
                  <a:ext uri="{96DAC541-7B7A-43D3-8B79-37D633B846F1}">
                    <asvg:svgBlip xmlns="" xmlns:asvg="http://schemas.microsoft.com/office/drawing/2016/SVG/main" r:embed="rId9"/>
                  </a:ext>
                </a:extLst>
              </a:blip>
              <a:stretch>
                <a:fillRect b="-27636"/>
              </a:stretch>
            </a:blipFill>
          </p:spPr>
          <p:txBody>
            <a:bodyPr/>
            <a:lstStyle/>
            <a:p>
              <a:endParaRPr lang="en-US"/>
            </a:p>
          </p:txBody>
        </p:sp>
        <p:sp>
          <p:nvSpPr>
            <p:cNvPr id="10" name="Freeform 10"/>
            <p:cNvSpPr/>
            <p:nvPr/>
          </p:nvSpPr>
          <p:spPr>
            <a:xfrm>
              <a:off x="14086209" y="46088"/>
              <a:ext cx="927564" cy="1121374"/>
            </a:xfrm>
            <a:custGeom>
              <a:avLst/>
              <a:gdLst/>
              <a:ahLst/>
              <a:cxnLst/>
              <a:rect l="l" t="t" r="r" b="b"/>
              <a:pathLst>
                <a:path w="927564" h="1121374">
                  <a:moveTo>
                    <a:pt x="0" y="0"/>
                  </a:moveTo>
                  <a:lnTo>
                    <a:pt x="927564" y="0"/>
                  </a:lnTo>
                  <a:lnTo>
                    <a:pt x="927564" y="1121374"/>
                  </a:lnTo>
                  <a:lnTo>
                    <a:pt x="0" y="1121374"/>
                  </a:lnTo>
                  <a:lnTo>
                    <a:pt x="0" y="0"/>
                  </a:lnTo>
                  <a:close/>
                </a:path>
              </a:pathLst>
            </a:custGeom>
            <a:blipFill>
              <a:blip r:embed="rId10">
                <a:extLst>
                  <a:ext uri="{96DAC541-7B7A-43D3-8B79-37D633B846F1}">
                    <asvg:svgBlip xmlns="" xmlns:asvg="http://schemas.microsoft.com/office/drawing/2016/SVG/main" r:embed="rId11"/>
                  </a:ext>
                </a:extLst>
              </a:blip>
              <a:stretch>
                <a:fillRect r="-23204"/>
              </a:stretch>
            </a:blipFill>
          </p:spPr>
          <p:txBody>
            <a:bodyPr/>
            <a:lstStyle/>
            <a:p>
              <a:endParaRPr lang="en-US"/>
            </a:p>
          </p:txBody>
        </p:sp>
      </p:grpSp>
      <p:grpSp>
        <p:nvGrpSpPr>
          <p:cNvPr id="25" name="Group 24">
            <a:extLst>
              <a:ext uri="{FF2B5EF4-FFF2-40B4-BE49-F238E27FC236}">
                <a16:creationId xmlns:a16="http://schemas.microsoft.com/office/drawing/2014/main" id="{840F1B3B-D05D-50CA-2678-BC5DD3DCDAD2}"/>
              </a:ext>
            </a:extLst>
          </p:cNvPr>
          <p:cNvGrpSpPr/>
          <p:nvPr/>
        </p:nvGrpSpPr>
        <p:grpSpPr>
          <a:xfrm>
            <a:off x="394903" y="1604110"/>
            <a:ext cx="5248977" cy="3423734"/>
            <a:chOff x="261195" y="1729533"/>
            <a:chExt cx="6273855" cy="4092228"/>
          </a:xfrm>
        </p:grpSpPr>
        <p:sp>
          <p:nvSpPr>
            <p:cNvPr id="4" name="Freeform 4"/>
            <p:cNvSpPr/>
            <p:nvPr/>
          </p:nvSpPr>
          <p:spPr>
            <a:xfrm>
              <a:off x="261195" y="1852122"/>
              <a:ext cx="6273855" cy="3969639"/>
            </a:xfrm>
            <a:custGeom>
              <a:avLst/>
              <a:gdLst/>
              <a:ahLst/>
              <a:cxnLst/>
              <a:rect l="l" t="t" r="r" b="b"/>
              <a:pathLst>
                <a:path w="6273855" h="3969639">
                  <a:moveTo>
                    <a:pt x="0" y="0"/>
                  </a:moveTo>
                  <a:lnTo>
                    <a:pt x="6273855" y="0"/>
                  </a:lnTo>
                  <a:lnTo>
                    <a:pt x="6273855" y="3969639"/>
                  </a:lnTo>
                  <a:lnTo>
                    <a:pt x="0" y="396963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2" name="Freeform 12"/>
            <p:cNvSpPr/>
            <p:nvPr/>
          </p:nvSpPr>
          <p:spPr>
            <a:xfrm>
              <a:off x="716101" y="1729533"/>
              <a:ext cx="5332847" cy="3901221"/>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4" cstate="hqprint">
                <a:extLst>
                  <a:ext uri="{28A0092B-C50C-407E-A947-70E740481C1C}">
                    <a14:useLocalDpi xmlns:a14="http://schemas.microsoft.com/office/drawing/2010/main" val="0"/>
                  </a:ext>
                </a:extLst>
              </a:blip>
              <a:stretch>
                <a:fillRect/>
              </a:stretch>
            </a:blipFill>
          </p:spPr>
          <p:txBody>
            <a:bodyPr/>
            <a:lstStyle/>
            <a:p>
              <a:endParaRPr lang="en-US"/>
            </a:p>
          </p:txBody>
        </p:sp>
      </p:grpSp>
      <p:grpSp>
        <p:nvGrpSpPr>
          <p:cNvPr id="27" name="Group 26">
            <a:extLst>
              <a:ext uri="{FF2B5EF4-FFF2-40B4-BE49-F238E27FC236}">
                <a16:creationId xmlns:a16="http://schemas.microsoft.com/office/drawing/2014/main" id="{78D0AAD9-EA42-2EBE-9CCE-277BFB519C98}"/>
              </a:ext>
            </a:extLst>
          </p:cNvPr>
          <p:cNvGrpSpPr/>
          <p:nvPr/>
        </p:nvGrpSpPr>
        <p:grpSpPr>
          <a:xfrm rot="17169817">
            <a:off x="141819" y="4254281"/>
            <a:ext cx="2225263" cy="3601220"/>
            <a:chOff x="-547485" y="-344443"/>
            <a:chExt cx="2436344" cy="3942821"/>
          </a:xfrm>
        </p:grpSpPr>
        <p:sp>
          <p:nvSpPr>
            <p:cNvPr id="6" name="Freeform 6"/>
            <p:cNvSpPr/>
            <p:nvPr/>
          </p:nvSpPr>
          <p:spPr>
            <a:xfrm rot="-6453142">
              <a:off x="-707628" y="-184300"/>
              <a:ext cx="2309993" cy="1989708"/>
            </a:xfrm>
            <a:custGeom>
              <a:avLst/>
              <a:gdLst/>
              <a:ahLst/>
              <a:cxnLst/>
              <a:rect l="l" t="t" r="r" b="b"/>
              <a:pathLst>
                <a:path w="2309993" h="1989708">
                  <a:moveTo>
                    <a:pt x="0" y="0"/>
                  </a:moveTo>
                  <a:lnTo>
                    <a:pt x="2309992" y="0"/>
                  </a:lnTo>
                  <a:lnTo>
                    <a:pt x="2309992" y="1989709"/>
                  </a:lnTo>
                  <a:lnTo>
                    <a:pt x="0" y="1989709"/>
                  </a:lnTo>
                  <a:lnTo>
                    <a:pt x="0" y="0"/>
                  </a:lnTo>
                  <a:close/>
                </a:path>
              </a:pathLst>
            </a:custGeom>
            <a:blipFill>
              <a:blip r:embed="rId6">
                <a:extLst>
                  <a:ext uri="{96DAC541-7B7A-43D3-8B79-37D633B846F1}">
                    <asvg:svgBlip xmlns="" xmlns:asvg="http://schemas.microsoft.com/office/drawing/2016/SVG/main" r:embed="rId7"/>
                  </a:ext>
                </a:extLst>
              </a:blip>
              <a:stretch>
                <a:fillRect t="-44970" r="-60089"/>
              </a:stretch>
            </a:blipFill>
          </p:spPr>
          <p:txBody>
            <a:bodyPr/>
            <a:lstStyle/>
            <a:p>
              <a:endParaRPr lang="en-US"/>
            </a:p>
          </p:txBody>
        </p:sp>
        <p:sp>
          <p:nvSpPr>
            <p:cNvPr id="8" name="Freeform 8"/>
            <p:cNvSpPr/>
            <p:nvPr/>
          </p:nvSpPr>
          <p:spPr>
            <a:xfrm>
              <a:off x="589588" y="-87243"/>
              <a:ext cx="1299271" cy="1008452"/>
            </a:xfrm>
            <a:custGeom>
              <a:avLst/>
              <a:gdLst/>
              <a:ahLst/>
              <a:cxnLst/>
              <a:rect l="l" t="t" r="r" b="b"/>
              <a:pathLst>
                <a:path w="1299271" h="1008452">
                  <a:moveTo>
                    <a:pt x="0" y="0"/>
                  </a:moveTo>
                  <a:lnTo>
                    <a:pt x="1299271" y="0"/>
                  </a:lnTo>
                  <a:lnTo>
                    <a:pt x="1299271" y="1008452"/>
                  </a:lnTo>
                  <a:lnTo>
                    <a:pt x="0" y="1008452"/>
                  </a:lnTo>
                  <a:lnTo>
                    <a:pt x="0" y="0"/>
                  </a:lnTo>
                  <a:close/>
                </a:path>
              </a:pathLst>
            </a:custGeom>
            <a:blipFill>
              <a:blip r:embed="rId10">
                <a:extLst>
                  <a:ext uri="{96DAC541-7B7A-43D3-8B79-37D633B846F1}">
                    <asvg:svgBlip xmlns="" xmlns:asvg="http://schemas.microsoft.com/office/drawing/2016/SVG/main" r:embed="rId11"/>
                  </a:ext>
                </a:extLst>
              </a:blip>
              <a:stretch>
                <a:fillRect t="-26422"/>
              </a:stretch>
            </a:blipFill>
          </p:spPr>
          <p:txBody>
            <a:bodyPr/>
            <a:lstStyle/>
            <a:p>
              <a:endParaRPr lang="en-US"/>
            </a:p>
          </p:txBody>
        </p:sp>
        <p:sp>
          <p:nvSpPr>
            <p:cNvPr id="13" name="Freeform 13"/>
            <p:cNvSpPr/>
            <p:nvPr/>
          </p:nvSpPr>
          <p:spPr>
            <a:xfrm rot="2837770">
              <a:off x="-838429" y="1957761"/>
              <a:ext cx="1988298" cy="1292935"/>
            </a:xfrm>
            <a:custGeom>
              <a:avLst/>
              <a:gdLst/>
              <a:ahLst/>
              <a:cxnLst/>
              <a:rect l="l" t="t" r="r" b="b"/>
              <a:pathLst>
                <a:path w="1787907" h="1404319">
                  <a:moveTo>
                    <a:pt x="0" y="0"/>
                  </a:moveTo>
                  <a:lnTo>
                    <a:pt x="1787907" y="0"/>
                  </a:lnTo>
                  <a:lnTo>
                    <a:pt x="1787907" y="1404320"/>
                  </a:lnTo>
                  <a:lnTo>
                    <a:pt x="0" y="14043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sp>
        <p:nvSpPr>
          <p:cNvPr id="14" name="Freeform 14"/>
          <p:cNvSpPr/>
          <p:nvPr/>
        </p:nvSpPr>
        <p:spPr>
          <a:xfrm>
            <a:off x="6683997" y="4729382"/>
            <a:ext cx="3575335" cy="674845"/>
          </a:xfrm>
          <a:custGeom>
            <a:avLst/>
            <a:gdLst/>
            <a:ahLst/>
            <a:cxnLst/>
            <a:rect l="l" t="t" r="r" b="b"/>
            <a:pathLst>
              <a:path w="3575335" h="674845">
                <a:moveTo>
                  <a:pt x="0" y="0"/>
                </a:moveTo>
                <a:lnTo>
                  <a:pt x="3575335" y="0"/>
                </a:lnTo>
                <a:lnTo>
                  <a:pt x="3575335" y="674844"/>
                </a:lnTo>
                <a:lnTo>
                  <a:pt x="0" y="67484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17" name="Freeform 17"/>
          <p:cNvSpPr/>
          <p:nvPr/>
        </p:nvSpPr>
        <p:spPr>
          <a:xfrm rot="-2700000">
            <a:off x="5321777" y="681899"/>
            <a:ext cx="991800" cy="577047"/>
          </a:xfrm>
          <a:custGeom>
            <a:avLst/>
            <a:gdLst/>
            <a:ahLst/>
            <a:cxnLst/>
            <a:rect l="l" t="t" r="r" b="b"/>
            <a:pathLst>
              <a:path w="991800" h="577047">
                <a:moveTo>
                  <a:pt x="0" y="0"/>
                </a:moveTo>
                <a:lnTo>
                  <a:pt x="991800" y="0"/>
                </a:lnTo>
                <a:lnTo>
                  <a:pt x="991800" y="577047"/>
                </a:lnTo>
                <a:lnTo>
                  <a:pt x="0" y="57704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8" name="Freeform 18"/>
          <p:cNvSpPr/>
          <p:nvPr/>
        </p:nvSpPr>
        <p:spPr>
          <a:xfrm>
            <a:off x="4414290" y="5051088"/>
            <a:ext cx="1220421" cy="1160973"/>
          </a:xfrm>
          <a:custGeom>
            <a:avLst/>
            <a:gdLst/>
            <a:ahLst/>
            <a:cxnLst/>
            <a:rect l="l" t="t" r="r" b="b"/>
            <a:pathLst>
              <a:path w="1624710" h="1545569">
                <a:moveTo>
                  <a:pt x="0" y="0"/>
                </a:moveTo>
                <a:lnTo>
                  <a:pt x="1624710" y="0"/>
                </a:lnTo>
                <a:lnTo>
                  <a:pt x="1624710" y="1545569"/>
                </a:lnTo>
                <a:lnTo>
                  <a:pt x="0" y="154556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9" name="TextBox 19"/>
          <p:cNvSpPr txBox="1"/>
          <p:nvPr/>
        </p:nvSpPr>
        <p:spPr>
          <a:xfrm>
            <a:off x="4426073" y="1971062"/>
            <a:ext cx="7929660" cy="2487861"/>
          </a:xfrm>
          <a:prstGeom prst="rect">
            <a:avLst/>
          </a:prstGeom>
        </p:spPr>
        <p:txBody>
          <a:bodyPr wrap="square" lIns="0" tIns="0" rIns="0" bIns="0" rtlCol="0" anchor="t">
            <a:spAutoFit/>
          </a:bodyPr>
          <a:lstStyle/>
          <a:p>
            <a:pPr algn="ctr">
              <a:lnSpc>
                <a:spcPts val="9743"/>
              </a:lnSpc>
            </a:pPr>
            <a:r>
              <a:rPr lang="en-US" sz="8800" b="1">
                <a:solidFill>
                  <a:srgbClr val="E8843D"/>
                </a:solidFill>
                <a:latin typeface="Arial" panose="020B0604020202020204" pitchFamily="34" charset="0"/>
                <a:cs typeface="Arial" panose="020B0604020202020204" pitchFamily="34" charset="0"/>
              </a:rPr>
              <a:t>My family’s</a:t>
            </a:r>
          </a:p>
          <a:p>
            <a:pPr algn="ctr">
              <a:lnSpc>
                <a:spcPts val="9743"/>
              </a:lnSpc>
            </a:pPr>
            <a:r>
              <a:rPr lang="en-US" sz="8800" b="1">
                <a:solidFill>
                  <a:srgbClr val="E8843D"/>
                </a:solidFill>
                <a:latin typeface="Arial" panose="020B0604020202020204" pitchFamily="34" charset="0"/>
                <a:cs typeface="Arial" panose="020B0604020202020204" pitchFamily="34" charset="0"/>
              </a:rPr>
              <a:t>weekend</a:t>
            </a:r>
          </a:p>
        </p:txBody>
      </p:sp>
      <p:sp>
        <p:nvSpPr>
          <p:cNvPr id="20" name="Freeform 20"/>
          <p:cNvSpPr/>
          <p:nvPr/>
        </p:nvSpPr>
        <p:spPr>
          <a:xfrm rot="7359595">
            <a:off x="10685622" y="4027446"/>
            <a:ext cx="1095331" cy="637284"/>
          </a:xfrm>
          <a:custGeom>
            <a:avLst/>
            <a:gdLst/>
            <a:ahLst/>
            <a:cxnLst/>
            <a:rect l="l" t="t" r="r" b="b"/>
            <a:pathLst>
              <a:path w="1095331" h="637284">
                <a:moveTo>
                  <a:pt x="0" y="0"/>
                </a:moveTo>
                <a:lnTo>
                  <a:pt x="1095331" y="0"/>
                </a:lnTo>
                <a:lnTo>
                  <a:pt x="1095331" y="637284"/>
                </a:lnTo>
                <a:lnTo>
                  <a:pt x="0" y="63728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21" name="TextBox 21"/>
          <p:cNvSpPr txBox="1"/>
          <p:nvPr/>
        </p:nvSpPr>
        <p:spPr>
          <a:xfrm>
            <a:off x="6492460" y="4812512"/>
            <a:ext cx="3958409" cy="352019"/>
          </a:xfrm>
          <a:prstGeom prst="rect">
            <a:avLst/>
          </a:prstGeom>
        </p:spPr>
        <p:txBody>
          <a:bodyPr lIns="0" tIns="0" rIns="0" bIns="0" rtlCol="0" anchor="t">
            <a:spAutoFit/>
          </a:bodyPr>
          <a:lstStyle/>
          <a:p>
            <a:pPr algn="ctr">
              <a:lnSpc>
                <a:spcPts val="3037"/>
              </a:lnSpc>
            </a:pPr>
            <a:r>
              <a:rPr lang="en-US" sz="2169" spc="86">
                <a:solidFill>
                  <a:srgbClr val="FAF2E3"/>
                </a:solidFill>
                <a:latin typeface="Arial" panose="020B0604020202020204" pitchFamily="34" charset="0"/>
                <a:cs typeface="Arial" panose="020B0604020202020204" pitchFamily="34" charset="0"/>
              </a:rPr>
              <a:t>Lesson 3 – Period 2</a:t>
            </a:r>
          </a:p>
        </p:txBody>
      </p:sp>
      <p:sp>
        <p:nvSpPr>
          <p:cNvPr id="24" name="Freeform 3">
            <a:extLst>
              <a:ext uri="{FF2B5EF4-FFF2-40B4-BE49-F238E27FC236}">
                <a16:creationId xmlns:a16="http://schemas.microsoft.com/office/drawing/2014/main" id="{10B26300-3037-B1C1-CF0A-EF6E015A2C84}"/>
              </a:ext>
            </a:extLst>
          </p:cNvPr>
          <p:cNvSpPr/>
          <p:nvPr/>
        </p:nvSpPr>
        <p:spPr>
          <a:xfrm>
            <a:off x="9619916" y="4968287"/>
            <a:ext cx="2572084" cy="2173211"/>
          </a:xfrm>
          <a:custGeom>
            <a:avLst/>
            <a:gdLst/>
            <a:ahLst/>
            <a:cxnLst/>
            <a:rect l="l" t="t" r="r" b="b"/>
            <a:pathLst>
              <a:path w="7074512" h="5977413">
                <a:moveTo>
                  <a:pt x="0" y="0"/>
                </a:moveTo>
                <a:lnTo>
                  <a:pt x="7074512" y="0"/>
                </a:lnTo>
                <a:lnTo>
                  <a:pt x="7074512" y="5977413"/>
                </a:lnTo>
                <a:lnTo>
                  <a:pt x="0" y="5977413"/>
                </a:lnTo>
                <a:lnTo>
                  <a:pt x="0" y="0"/>
                </a:lnTo>
                <a:close/>
              </a:path>
            </a:pathLst>
          </a:custGeom>
          <a:blipFill>
            <a:blip r:embed="rId21"/>
            <a:stretch>
              <a:fillRect/>
            </a:stretch>
          </a:blipFill>
        </p:spPr>
        <p:txBody>
          <a:bodyPr/>
          <a:lstStyle/>
          <a:p>
            <a:endParaRPr lang="en-US"/>
          </a:p>
        </p:txBody>
      </p:sp>
      <p:sp>
        <p:nvSpPr>
          <p:cNvPr id="28" name="Freeform 18">
            <a:extLst>
              <a:ext uri="{FF2B5EF4-FFF2-40B4-BE49-F238E27FC236}">
                <a16:creationId xmlns:a16="http://schemas.microsoft.com/office/drawing/2014/main" id="{D5C24F8C-CC9C-8151-C9EC-CC20D8AFD911}"/>
              </a:ext>
            </a:extLst>
          </p:cNvPr>
          <p:cNvSpPr/>
          <p:nvPr/>
        </p:nvSpPr>
        <p:spPr>
          <a:xfrm>
            <a:off x="311654" y="1484660"/>
            <a:ext cx="1220421" cy="1160973"/>
          </a:xfrm>
          <a:custGeom>
            <a:avLst/>
            <a:gdLst/>
            <a:ahLst/>
            <a:cxnLst/>
            <a:rect l="l" t="t" r="r" b="b"/>
            <a:pathLst>
              <a:path w="1624710" h="1545569">
                <a:moveTo>
                  <a:pt x="0" y="0"/>
                </a:moveTo>
                <a:lnTo>
                  <a:pt x="1624710" y="0"/>
                </a:lnTo>
                <a:lnTo>
                  <a:pt x="1624710" y="1545569"/>
                </a:lnTo>
                <a:lnTo>
                  <a:pt x="0" y="1545569"/>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C4CA2384-BB93-65E6-76D5-C0A922227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타원 6"/>
          <p:cNvSpPr/>
          <p:nvPr/>
        </p:nvSpPr>
        <p:spPr>
          <a:xfrm>
            <a:off x="1161903" y="395106"/>
            <a:ext cx="1260276" cy="12602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Arial" panose="020B0604020202020204" pitchFamily="34" charset="0"/>
            </a:endParaRPr>
          </a:p>
        </p:txBody>
      </p:sp>
      <p:sp>
        <p:nvSpPr>
          <p:cNvPr id="6" name="Title 1"/>
          <p:cNvSpPr txBox="1">
            <a:spLocks/>
          </p:cNvSpPr>
          <p:nvPr/>
        </p:nvSpPr>
        <p:spPr>
          <a:xfrm>
            <a:off x="1260218" y="532939"/>
            <a:ext cx="1158244" cy="11224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7200" dirty="0">
                <a:solidFill>
                  <a:srgbClr val="D9F3F4"/>
                </a:solidFill>
                <a:latin typeface="Impact" panose="020B0806030902050204"/>
              </a:rPr>
              <a:t>6</a:t>
            </a:r>
          </a:p>
        </p:txBody>
      </p:sp>
      <p:sp>
        <p:nvSpPr>
          <p:cNvPr id="5" name="Content Placeholder 2"/>
          <p:cNvSpPr txBox="1">
            <a:spLocks/>
          </p:cNvSpPr>
          <p:nvPr/>
        </p:nvSpPr>
        <p:spPr>
          <a:xfrm>
            <a:off x="6841422" y="4614037"/>
            <a:ext cx="4905700"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cinema</a:t>
            </a:r>
          </a:p>
        </p:txBody>
      </p:sp>
      <p:sp>
        <p:nvSpPr>
          <p:cNvPr id="8" name="Content Placeholder 2"/>
          <p:cNvSpPr txBox="1">
            <a:spLocks/>
          </p:cNvSpPr>
          <p:nvPr/>
        </p:nvSpPr>
        <p:spPr>
          <a:xfrm>
            <a:off x="7525714" y="231462"/>
            <a:ext cx="3112095"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goes</a:t>
            </a:r>
          </a:p>
        </p:txBody>
      </p:sp>
      <p:sp>
        <p:nvSpPr>
          <p:cNvPr id="9" name="Content Placeholder 2"/>
          <p:cNvSpPr txBox="1">
            <a:spLocks/>
          </p:cNvSpPr>
          <p:nvPr/>
        </p:nvSpPr>
        <p:spPr>
          <a:xfrm>
            <a:off x="627027" y="4092117"/>
            <a:ext cx="6200492"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on Sundays</a:t>
            </a:r>
          </a:p>
        </p:txBody>
      </p:sp>
      <p:sp>
        <p:nvSpPr>
          <p:cNvPr id="10" name="Content Placeholder 2"/>
          <p:cNvSpPr txBox="1">
            <a:spLocks/>
          </p:cNvSpPr>
          <p:nvPr/>
        </p:nvSpPr>
        <p:spPr>
          <a:xfrm>
            <a:off x="1260218" y="1546469"/>
            <a:ext cx="5855500"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My mother</a:t>
            </a:r>
          </a:p>
        </p:txBody>
      </p:sp>
      <p:sp>
        <p:nvSpPr>
          <p:cNvPr id="11" name="Content Placeholder 2"/>
          <p:cNvSpPr txBox="1">
            <a:spLocks/>
          </p:cNvSpPr>
          <p:nvPr/>
        </p:nvSpPr>
        <p:spPr>
          <a:xfrm>
            <a:off x="5546630" y="2861738"/>
            <a:ext cx="3725408"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 to</a:t>
            </a:r>
          </a:p>
        </p:txBody>
      </p:sp>
      <p:sp>
        <p:nvSpPr>
          <p:cNvPr id="12" name="Content Placeholder 2"/>
          <p:cNvSpPr txBox="1">
            <a:spLocks/>
          </p:cNvSpPr>
          <p:nvPr/>
        </p:nvSpPr>
        <p:spPr>
          <a:xfrm>
            <a:off x="7879359" y="1889068"/>
            <a:ext cx="3725408"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 the</a:t>
            </a:r>
          </a:p>
        </p:txBody>
      </p:sp>
    </p:spTree>
    <p:custDataLst>
      <p:tags r:id="rId1"/>
    </p:custDataLst>
    <p:extLst>
      <p:ext uri="{BB962C8B-B14F-4D97-AF65-F5344CB8AC3E}">
        <p14:creationId xmlns:p14="http://schemas.microsoft.com/office/powerpoint/2010/main" val="29393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grpId="0" nodeType="afterEffect">
                                  <p:stCondLst>
                                    <p:cond delay="0"/>
                                  </p:stCondLst>
                                  <p:childTnLst>
                                    <p:animMotion origin="layout" path="M 2.08333E-7 -3.33333E-6 C -0.00729 -0.00856 -0.01185 -0.02291 -0.0194 -0.03217 C -0.02526 -0.03935 -0.03073 -0.04861 -0.0375 -0.05301 C -0.04141 -0.05532 -0.04557 -0.05625 -0.04909 -0.05972 C -0.05898 -0.06967 -0.0681 -0.08125 -0.0776 -0.09189 C -0.08867 -0.10439 -0.09701 -0.10625 -0.10859 -0.11504 C -0.11602 -0.1206 -0.12305 -0.12801 -0.1306 -0.13333 C -0.13477 -0.13634 -0.13932 -0.13703 -0.14349 -0.14027 C -0.14844 -0.14398 -0.15286 -0.15023 -0.15781 -0.15393 C -0.17578 -0.16759 -0.19453 -0.17731 -0.21224 -0.19305 C -0.21745 -0.19791 -0.24544 -0.22222 -0.25091 -0.22986 C -0.25625 -0.2375 -0.27174 -0.25602 -0.27813 -0.25972 C -0.28177 -0.2662 -0.28815 -0.275 -0.29232 -0.28055 C -0.29583 -0.28518 -0.30039 -0.28727 -0.30404 -0.29213 C -0.3168 -0.30833 -0.32682 -0.32453 -0.34154 -0.33564 C -0.35781 -0.36088 -0.37643 -0.38379 -0.39453 -0.40463 C -0.40521 -0.41689 -0.41432 -0.43379 -0.42552 -0.44375 C -0.43086 -0.45787 -0.42695 -0.44907 -0.43971 -0.46666 L -0.43971 -0.46643 C -0.44466 -0.47847 -0.44154 -0.475 -0.44883 -0.47824 C -0.4556 -0.49629 -0.46836 -0.50602 -0.47852 -0.51736 C -0.48216 -0.52152 -0.48906 -0.53102 -0.48906 -0.53078 C -0.46719 -0.54652 -0.46393 -0.52893 -0.44753 -0.52176 C -0.43997 -0.51227 -0.43203 -0.50069 -0.42422 -0.49189 C -0.41667 -0.48333 -0.40703 -0.47824 -0.39961 -0.46898 C -0.39362 -0.46134 -0.38841 -0.45208 -0.38281 -0.44375 C -0.3806 -0.44051 -0.3776 -0.43935 -0.37513 -0.4368 C -0.36263 -0.42338 -0.34935 -0.40555 -0.33633 -0.39305 C -0.33385 -0.39074 -0.33099 -0.39051 -0.32852 -0.38842 C -0.29974 -0.36296 -0.34023 -0.39514 -0.31432 -0.37014 C -0.31107 -0.36713 -0.30716 -0.36643 -0.30404 -0.36319 C -0.29688 -0.35578 -0.29023 -0.34652 -0.28333 -0.33796 C -0.27018 -0.32176 -0.25768 -0.30347 -0.24453 -0.28727 C -0.23815 -0.27963 -0.23112 -0.27314 -0.22513 -0.26435 C -0.21615 -0.25069 -0.20495 -0.23426 -0.19531 -0.22291 C -0.18724 -0.21342 -0.17891 -0.20486 -0.17083 -0.19537 C -0.14336 -0.16273 -0.18281 -0.20764 -0.15911 -0.17708 C -0.15612 -0.17338 -0.15299 -0.17129 -0.15 -0.16782 C -0.14336 -0.15995 -0.13854 -0.14838 -0.1319 -0.14027 C -0.12122 -0.12708 -0.11107 -0.11389 -0.09948 -0.10347 C -0.08997 -0.08333 -0.0776 -0.06921 -0.06589 -0.05301 C -0.05781 -0.0412 -0.05 -0.02685 -0.0401 -0.02083 C -0.03711 -0.01527 -0.03398 -0.01018 -0.03099 -0.00463 C -0.02474 0.00625 -0.01563 0.01088 -0.00898 0.02061 C -0.00339 0.02894 0.00378 0.04283 0.01042 0.04792 " pathEditMode="relative" rAng="0" ptsTypes="AAAAAAAAAAAAAAAAAAAAAAAAAAAAAAAAAAAAAAAAAAAAA">
                                      <p:cBhvr>
                                        <p:cTn id="19" dur="5000" fill="hold"/>
                                        <p:tgtEl>
                                          <p:spTgt spid="5"/>
                                        </p:tgtEl>
                                        <p:attrNameLst>
                                          <p:attrName>ppt_x</p:attrName>
                                          <p:attrName>ppt_y</p:attrName>
                                        </p:attrNameLst>
                                      </p:cBhvr>
                                      <p:rCtr x="-23932" y="-24468"/>
                                    </p:animMotion>
                                  </p:childTnLst>
                                </p:cTn>
                              </p:par>
                              <p:par>
                                <p:cTn id="20" presetID="0" presetClass="path" presetSubtype="0" accel="50000" decel="50000" fill="hold" grpId="0" nodeType="withEffect">
                                  <p:stCondLst>
                                    <p:cond delay="0"/>
                                  </p:stCondLst>
                                  <p:childTnLst>
                                    <p:animMotion origin="layout" path="M 0 0 C 0.01133 -0.01551 0.01772 -0.03773 0.0297 -0.05278 C 0.05184 -0.08056 0.07386 -0.11065 0.09691 -0.13565 C 0.10186 -0.14097 0.1076 -0.14398 0.11255 -0.14931 C 0.13847 -0.17639 0.11242 -0.1537 0.13834 -0.18611 C 0.14224 -0.19097 0.14719 -0.19306 0.15123 -0.19769 C 0.15214 -0.19861 0.17299 -0.22847 0.17846 -0.23449 C 0.18093 -0.23727 0.18393 -0.23843 0.18627 -0.24144 C 0.20698 -0.26667 0.22626 -0.2963 0.24697 -0.32176 C 0.26221 -0.34051 0.27824 -0.35648 0.29361 -0.37477 C 0.2966 -0.37847 0.2983 -0.38472 0.30129 -0.38843 C 0.3121 -0.40185 0.32409 -0.41204 0.33503 -0.42523 C 0.34649 -0.43935 0.35639 -0.45648 0.36863 -0.46898 C 0.37958 -0.48032 0.39065 -0.49051 0.40094 -0.50347 C 0.40823 -0.51273 0.41527 -0.52454 0.42295 -0.53333 C 0.43416 -0.54607 0.4464 -0.55556 0.45786 -0.56782 C 0.46177 -0.57824 0.46659 -0.5831 0.47336 -0.58611 C 0.48404 -0.60093 0.49525 -0.61945 0.50827 -0.62755 C 0.52065 -0.64954 0.5002 -0.63079 0.49928 -0.62986 C 0.49525 -0.62593 0.47883 -0.60741 0.47857 -0.60695 C 0.47271 -0.59861 0.46906 -0.58935 0.46177 -0.58611 C 0.45044 -0.57431 0.44106 -0.55833 0.42947 -0.54722 C 0.41852 -0.53657 0.40693 -0.52708 0.39573 -0.51713 C 0.38609 -0.50857 0.37984 -0.49352 0.36863 -0.48958 C 0.35418 -0.47431 0.34011 -0.45787 0.32591 -0.44144 C 0.32031 -0.43495 0.31601 -0.42477 0.31041 -0.41829 C 0.30194 -0.40857 0.29491 -0.39884 0.28579 -0.39074 C 0.27824 -0.37269 0.28657 -0.39028 0.27289 -0.37245 C 0.27094 -0.36991 0.26964 -0.36574 0.26768 -0.3632 C 0.26026 -0.35347 0.25114 -0.34445 0.2432 -0.33565 C 0.24111 -0.33333 0.23994 -0.32917 0.23798 -0.32639 C 0.23043 -0.31597 0.22079 -0.30995 0.21337 -0.29884 C 0.20177 -0.28148 0.20412 -0.27732 0.19005 -0.26898 C 0.17559 -0.24259 0.19448 -0.27361 0.17846 -0.25741 C 0.16647 -0.24537 0.15605 -0.22546 0.14485 -0.21157 C 0.14329 -0.20949 0.1412 -0.20903 0.13964 -0.20695 C 0.13938 -0.20671 0.12818 -0.19005 0.12414 -0.18611 C 0.11971 -0.18171 0.11619 -0.18032 0.11255 -0.17477 C 0.10291 -0.15972 0.09196 -0.14884 0.08141 -0.13565 C 0.07308 -0.12523 0.06396 -0.10695 0.05432 -0.10116 C 0.04299 -0.08102 0.05614 -0.10255 0.04129 -0.08495 C 0.03986 -0.0831 0.03895 -0.08009 0.03752 -0.07824 C 0.03126 -0.0706 0.0241 -0.06551 0.01811 -0.05741 C 0.01498 -0.05324 0.01225 -0.04769 0.00899 -0.04375 C 0.00352 -0.03704 -0.00312 -0.03357 -0.00781 -0.02523 C -0.00912 -0.02292 -0.01029 -0.02037 -0.01172 -0.01829 C -0.01459 -0.01412 -0.02071 -0.00695 -0.02071 -0.00695 " pathEditMode="relative" ptsTypes="ffffffffffffffffffffffffffffffffffffffffffffffA">
                                      <p:cBhvr>
                                        <p:cTn id="21" dur="5000" fill="hold"/>
                                        <p:tgtEl>
                                          <p:spTgt spid="9"/>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4.16667E-7 -1.11111E-6 C 0.00586 0.01042 0.01315 0.01759 0.0194 0.02755 C 0.03698 0.05556 0.0556 0.08102 0.0737 0.1081 C 0.07604 0.11158 0.07773 0.11644 0.08021 0.11968 C 0.08424 0.12523 0.09167 0.13079 0.0957 0.13796 C 0.1026 0.15046 0.09609 0.14514 0.10352 0.14954 C 0.11914 0.17732 0.13424 0.20718 0.1487 0.23681 C 0.1651 0.27037 0.18164 0.3125 0.20325 0.33565 C 0.21315 0.35995 0.20065 0.33357 0.21224 0.34722 C 0.21354 0.34884 0.21354 0.35255 0.21484 0.35417 C 0.21797 0.3581 0.22656 0.36412 0.23034 0.36783 C 0.2388 0.37593 0.2457 0.38912 0.25495 0.39329 C 0.26107 0.40139 0.26549 0.40648 0.27305 0.40926 C 0.27982 0.41829 0.28542 0.42431 0.29375 0.42755 C 0.30443 0.44051 0.31862 0.44468 0.33125 0.44838 C 0.35039 0.46227 0.37161 0.46273 0.39193 0.46667 C 0.41289 0.47083 0.38516 0.46644 0.40885 0.47361 C 0.41771 0.47616 0.44766 0.47801 0.45143 0.47824 C 0.45755 0.48033 0.46367 0.48148 0.46953 0.48519 C 0.475 0.4706 0.4707 0.46945 0.46445 0.46204 C 0.46211 0.45926 0.46016 0.45579 0.45794 0.45301 C 0.44883 0.4419 0.43919 0.4294 0.42943 0.42083 C 0.42695 0.41875 0.42409 0.41875 0.42174 0.4162 C 0.4099 0.40347 0.39635 0.39236 0.38294 0.38634 C 0.37292 0.37431 0.38594 0.38866 0.37383 0.3794 C 0.36901 0.3757 0.36445 0.36921 0.35964 0.36551 C 0.35495 0.36204 0.35013 0.35949 0.34544 0.35648 C 0.3431 0.35486 0.34128 0.35139 0.33893 0.34954 C 0.33125 0.34352 0.3224 0.3382 0.31445 0.33333 C 0.30325 0.31968 0.29219 0.31134 0.28073 0.29884 C 0.27539 0.29306 0.27096 0.28472 0.26523 0.28056 C 0.26315 0.27894 0.26081 0.27801 0.25885 0.27593 C 0.25651 0.27338 0.25456 0.26945 0.25234 0.26667 C 0.24857 0.26181 0.24479 0.25718 0.24075 0.25301 C 0.22396 0.23519 0.20677 0.21898 0.19023 0.2 C 0.17891 0.18727 0.16732 0.17431 0.15651 0.16088 C 0.15508 0.15903 0.15404 0.15625 0.1526 0.15417 C 0.14974 0.15 0.14674 0.14607 0.14362 0.14259 C 0.13555 0.1338 0.12604 0.12778 0.11771 0.11968 C 0.10885 0.11088 0.10013 0.09329 0.09062 0.0875 C 0.08958 0.08611 0.07995 0.07269 0.0763 0.06898 C 0.07331 0.06597 0.07005 0.06389 0.06732 0.05995 C 0.06185 0.05208 0.05625 0.04421 0.05052 0.03681 C 0.04414 0.0287 0.03711 0.02292 0.03112 0.01389 C 0.02969 0.01181 0.02878 0.0088 0.02721 0.00695 C 0.02604 0.00556 0.02448 0.00579 0.02331 0.00463 C 0.02187 0.00347 0.0207 0.00162 0.0194 -1.11111E-6 C 0.01719 -0.00278 0.01536 -0.00671 0.01302 -0.00903 C 0.01055 -0.01134 0.00781 -0.01204 0.00521 -0.01366 C 0.00339 -0.01481 4.16667E-7 -0.01829 4.16667E-7 -0.01805 " pathEditMode="relative" rAng="0" ptsTypes="AAAAAAAAAAAAAAAAAAAAAAAAAAAAAAAAAAAAAAAAAAAAAAAAAA">
                                      <p:cBhvr>
                                        <p:cTn id="23" dur="5000" fill="hold"/>
                                        <p:tgtEl>
                                          <p:spTgt spid="10"/>
                                        </p:tgtEl>
                                        <p:attrNameLst>
                                          <p:attrName>ppt_x</p:attrName>
                                          <p:attrName>ppt_y</p:attrName>
                                        </p:attrNameLst>
                                      </p:cBhvr>
                                      <p:rCtr x="23594" y="23333"/>
                                    </p:animMotion>
                                  </p:childTnLst>
                                </p:cTn>
                              </p:par>
                              <p:par>
                                <p:cTn id="24" presetID="0" presetClass="path" presetSubtype="0" accel="50000" decel="50000" fill="hold" grpId="0" nodeType="withEffect">
                                  <p:stCondLst>
                                    <p:cond delay="0"/>
                                  </p:stCondLst>
                                  <p:childTnLst>
                                    <p:animMotion origin="layout" path="M -1.875E-6 -2.96296E-6 C -0.00221 -0.00069 -0.00443 -0.00347 -0.00651 -0.00231 C -0.01041 -0.00023 -0.01315 0.00602 -0.01679 0.00926 C -0.022 0.01389 -0.02734 0.0176 -0.03229 0.02292 C -0.05989 0.05278 -0.08789 0.07848 -0.11771 0.10116 C -0.1414 0.11922 -0.16497 0.13866 -0.18893 0.15625 C -0.19935 0.16389 -0.20963 0.17153 -0.21992 0.17917 C -0.225 0.18287 -0.2306 0.18426 -0.23554 0.18843 C -0.24752 0.19885 -0.26224 0.2176 -0.27552 0.22755 C -0.28776 0.23681 -0.3013 0.24352 -0.31302 0.2551 C -0.31679 0.2588 -0.31966 0.26505 -0.32344 0.26898 C -0.32578 0.2713 -0.32864 0.27153 -0.33112 0.27361 C -0.35052 0.29074 -0.36979 0.31273 -0.38802 0.33334 C -0.39752 0.34398 -0.40885 0.35116 -0.41784 0.3632 C -0.42265 0.36968 -0.42591 0.37963 -0.43073 0.38611 C -0.45 0.41181 -0.4638 0.44931 -0.48372 0.47361 C -0.48633 0.48241 -0.49036 0.48773 -0.49284 0.49653 C -0.49544 0.50556 -0.49635 0.51158 -0.50052 0.51945 C -0.50091 0.52153 -0.50091 0.52454 -0.50195 0.52639 C -0.50625 0.53588 -0.51028 0.53148 -0.50312 0.53565 C -0.49844 0.53218 -0.49349 0.52986 -0.48893 0.52639 C -0.48581 0.52385 -0.4832 0.51945 -0.47995 0.51713 C -0.4737 0.5125 -0.46054 0.50579 -0.46054 0.50602 C -0.44948 0.49098 -0.46237 0.50625 -0.44492 0.49422 C -0.43216 0.48542 -0.42135 0.47315 -0.40742 0.46898 C -0.39127 0.4544 -0.37487 0.44329 -0.35833 0.42986 C -0.3487 0.42199 -0.33945 0.41297 -0.32995 0.40463 C -0.3095 0.38658 -0.33984 0.42361 -0.30534 0.38843 C -0.29349 0.37639 -0.29961 0.38079 -0.28724 0.37477 C -0.27669 0.36343 -0.26523 0.3544 -0.25495 0.3426 C -0.24127 0.32709 -0.25312 0.3331 -0.24062 0.32871 C -0.23099 0.31389 -0.21979 0.3044 -0.20833 0.29422 C -0.19388 0.28125 -0.21679 0.29167 -0.19804 0.28496 C -0.18867 0.27176 -0.18424 0.26135 -0.17331 0.25741 C -0.16367 0.24607 -0.15469 0.23357 -0.14479 0.22292 C -0.1375 0.21505 -0.1414 0.22153 -0.1332 0.21158 C -0.13086 0.2088 -0.12864 0.20579 -0.12669 0.20232 C -0.12513 0.19954 -0.12461 0.1956 -0.12291 0.19306 C -0.12187 0.19144 -0.12018 0.1919 -0.11901 0.19074 C -0.11146 0.18403 -0.10508 0.17385 -0.097 0.17014 C -0.08854 0.15764 -0.07851 0.15023 -0.06979 0.13797 C -0.05989 0.12408 -0.06575 0.12848 -0.0582 0.12408 C -0.05195 0.11297 -0.04427 0.10672 -0.0375 0.09653 C -0.02995 0.08519 -0.02213 0.0757 -0.01289 0.06898 C -0.00521 0.05486 0.00443 0.04537 0.01419 0.03681 C 0.01719 0.03403 0.02253 0.0257 0.02461 0.02292 C 0.02709 0.01968 0.0293 0.01528 0.03229 0.01366 C 0.03659 0.01135 0.0362 0.01389 0.0362 0.00926 " pathEditMode="relative" rAng="0" ptsTypes="AAAAAAAAAAAAAAAAAAAAAAAAAAAAAAAAAAAAAAAAAAAAAAAA">
                                      <p:cBhvr>
                                        <p:cTn id="25" dur="5000" fill="hold"/>
                                        <p:tgtEl>
                                          <p:spTgt spid="8"/>
                                        </p:tgtEl>
                                        <p:attrNameLst>
                                          <p:attrName>ppt_x</p:attrName>
                                          <p:attrName>ppt_y</p:attrName>
                                        </p:attrNameLst>
                                      </p:cBhvr>
                                      <p:rCtr x="-23555" y="26644"/>
                                    </p:animMotion>
                                  </p:childTnLst>
                                </p:cTn>
                              </p:par>
                              <p:par>
                                <p:cTn id="26" presetID="0" presetClass="path" presetSubtype="0" accel="50000" decel="50000" fill="hold" grpId="0" nodeType="withEffect">
                                  <p:stCondLst>
                                    <p:cond delay="0"/>
                                  </p:stCondLst>
                                  <p:childTnLst>
                                    <p:animMotion origin="layout" path="M -0.0039 -0.07361 C -0.00455 -0.12778 -0.00286 -0.18982 -0.01159 -0.24352 C -0.01458 -0.28009 -0.01419 -0.27176 -0.01419 -0.33334 C -0.01419 -0.3706 -0.01966 -0.40139 -0.00898 -0.42986 C -0.00729 -0.42824 -0.00495 -0.42801 -0.0039 -0.42523 C -0.00221 -0.4206 -0.00247 -0.41435 -0.0013 -0.40926 C -0.00065 -0.40672 0.00039 -0.40463 0.0013 -0.40232 C 0.0017 -0.39838 0.00196 -0.39445 0.00261 -0.39074 C 0.00326 -0.38681 0.00469 -0.3831 0.00521 -0.37917 C 0.01237 -0.32523 0.00404 -0.37153 0.01042 -0.33797 C 0.01367 -0.30301 0.0138 -0.26644 0.0194 -0.23218 C 0.03308 -0.06227 0.0224 -0.05926 0.02071 0.25509 C 0.02058 0.27037 0.01472 0.28634 0.00781 0.29421 C 0.00742 0.29653 0.00716 0.30324 0.00651 0.30116 C 0.00508 0.29629 0.0056 0.29051 0.00521 0.28518 C 0.00391 0.26805 0.00365 0.25116 0.0013 0.23449 C -0.00299 0.13657 -2.29167E-6 0.21458 -2.29167E-6 2.22222E-6 " pathEditMode="relative" rAng="0" ptsTypes="AAAAAAAAAAAAAAAAA">
                                      <p:cBhvr>
                                        <p:cTn id="27" dur="5000" fill="hold"/>
                                        <p:tgtEl>
                                          <p:spTgt spid="11"/>
                                        </p:tgtEl>
                                        <p:attrNameLst>
                                          <p:attrName>ppt_x</p:attrName>
                                          <p:attrName>ppt_y</p:attrName>
                                        </p:attrNameLst>
                                      </p:cBhvr>
                                      <p:rCtr x="911" y="926"/>
                                    </p:animMotion>
                                  </p:childTnLst>
                                </p:cTn>
                              </p:par>
                              <p:par>
                                <p:cTn id="28" presetID="0" presetClass="path" presetSubtype="0" accel="50000" decel="50000" fill="hold" grpId="0" nodeType="withEffect">
                                  <p:stCondLst>
                                    <p:cond delay="0"/>
                                  </p:stCondLst>
                                  <p:childTnLst>
                                    <p:animMotion origin="layout" path="M -0.00391 -0.07361 C -0.00456 -0.12778 -0.00287 -0.18982 -0.01159 -0.24352 C -0.01458 -0.28009 -0.01419 -0.27176 -0.01419 -0.33357 C -0.01419 -0.3706 -0.01966 -0.40139 -0.00899 -0.42986 C -0.00729 -0.42824 -0.00495 -0.42801 -0.00391 -0.42523 C -0.00222 -0.4206 -0.00248 -0.41435 -0.0013 -0.40926 C -0.00065 -0.40671 0.00039 -0.40486 0.0013 -0.40232 C 0.00169 -0.39838 0.00195 -0.39444 0.0026 -0.39074 C 0.00325 -0.38681 0.00469 -0.3831 0.00521 -0.37917 C 0.01237 -0.32546 0.00403 -0.37153 0.01042 -0.33819 C 0.01367 -0.30301 0.0138 -0.26644 0.0194 -0.23218 C 0.03307 -0.0625 0.02239 -0.05926 0.0207 0.25509 C 0.02057 0.27037 0.01471 0.28634 0.00781 0.29421 C 0.00742 0.29653 0.00716 0.30324 0.00651 0.30116 C 0.00508 0.2963 0.0056 0.29051 0.00521 0.28518 C 0.0039 0.26806 0.00364 0.25116 0.0013 0.23449 C -0.003 0.13657 1.66667E-6 0.21458 1.66667E-6 3.7037E-7 " pathEditMode="relative" rAng="0" ptsTypes="AAAAAAAAAAAAAAAAA">
                                      <p:cBhvr>
                                        <p:cTn id="29" dur="5000" fill="hold"/>
                                        <p:tgtEl>
                                          <p:spTgt spid="12"/>
                                        </p:tgtEl>
                                        <p:attrNameLst>
                                          <p:attrName>ppt_x</p:attrName>
                                          <p:attrName>ppt_y</p:attrName>
                                        </p:attrNameLst>
                                      </p:cBhvr>
                                      <p:rCtr x="911" y="926"/>
                                    </p:animMotion>
                                  </p:childTnLst>
                                </p:cTn>
                              </p:par>
                            </p:childTnLst>
                          </p:cTn>
                        </p:par>
                        <p:par>
                          <p:cTn id="30" fill="hold">
                            <p:stCondLst>
                              <p:cond delay="5000"/>
                            </p:stCondLst>
                            <p:childTnLst>
                              <p:par>
                                <p:cTn id="31" presetID="6" presetClass="exit" presetSubtype="32" fill="hold" grpId="1" nodeType="afterEffect">
                                  <p:stCondLst>
                                    <p:cond delay="0"/>
                                  </p:stCondLst>
                                  <p:childTnLst>
                                    <p:animEffect transition="out" filter="circle(out)">
                                      <p:cBhvr>
                                        <p:cTn id="32" dur="3000"/>
                                        <p:tgtEl>
                                          <p:spTgt spid="9"/>
                                        </p:tgtEl>
                                      </p:cBhvr>
                                    </p:animEffect>
                                    <p:set>
                                      <p:cBhvr>
                                        <p:cTn id="33" dur="1" fill="hold">
                                          <p:stCondLst>
                                            <p:cond delay="2999"/>
                                          </p:stCondLst>
                                        </p:cTn>
                                        <p:tgtEl>
                                          <p:spTgt spid="9"/>
                                        </p:tgtEl>
                                        <p:attrNameLst>
                                          <p:attrName>style.visibility</p:attrName>
                                        </p:attrNameLst>
                                      </p:cBhvr>
                                      <p:to>
                                        <p:strVal val="hidden"/>
                                      </p:to>
                                    </p:set>
                                  </p:childTnLst>
                                </p:cTn>
                              </p:par>
                              <p:par>
                                <p:cTn id="34" presetID="6" presetClass="exit" presetSubtype="32" fill="hold" grpId="1" nodeType="withEffect">
                                  <p:stCondLst>
                                    <p:cond delay="0"/>
                                  </p:stCondLst>
                                  <p:childTnLst>
                                    <p:animEffect transition="out" filter="circle(out)">
                                      <p:cBhvr>
                                        <p:cTn id="35" dur="3000"/>
                                        <p:tgtEl>
                                          <p:spTgt spid="5"/>
                                        </p:tgtEl>
                                      </p:cBhvr>
                                    </p:animEffect>
                                    <p:set>
                                      <p:cBhvr>
                                        <p:cTn id="36" dur="1" fill="hold">
                                          <p:stCondLst>
                                            <p:cond delay="2999"/>
                                          </p:stCondLst>
                                        </p:cTn>
                                        <p:tgtEl>
                                          <p:spTgt spid="5"/>
                                        </p:tgtEl>
                                        <p:attrNameLst>
                                          <p:attrName>style.visibility</p:attrName>
                                        </p:attrNameLst>
                                      </p:cBhvr>
                                      <p:to>
                                        <p:strVal val="hidden"/>
                                      </p:to>
                                    </p:set>
                                  </p:childTnLst>
                                </p:cTn>
                              </p:par>
                              <p:par>
                                <p:cTn id="37" presetID="6" presetClass="exit" presetSubtype="32" fill="hold" grpId="1" nodeType="withEffect">
                                  <p:stCondLst>
                                    <p:cond delay="0"/>
                                  </p:stCondLst>
                                  <p:childTnLst>
                                    <p:animEffect transition="out" filter="circle(out)">
                                      <p:cBhvr>
                                        <p:cTn id="38" dur="3000"/>
                                        <p:tgtEl>
                                          <p:spTgt spid="10"/>
                                        </p:tgtEl>
                                      </p:cBhvr>
                                    </p:animEffect>
                                    <p:set>
                                      <p:cBhvr>
                                        <p:cTn id="39" dur="1" fill="hold">
                                          <p:stCondLst>
                                            <p:cond delay="2999"/>
                                          </p:stCondLst>
                                        </p:cTn>
                                        <p:tgtEl>
                                          <p:spTgt spid="10"/>
                                        </p:tgtEl>
                                        <p:attrNameLst>
                                          <p:attrName>style.visibility</p:attrName>
                                        </p:attrNameLst>
                                      </p:cBhvr>
                                      <p:to>
                                        <p:strVal val="hidden"/>
                                      </p:to>
                                    </p:set>
                                  </p:childTnLst>
                                </p:cTn>
                              </p:par>
                              <p:par>
                                <p:cTn id="40" presetID="6" presetClass="exit" presetSubtype="32" fill="hold" grpId="1" nodeType="withEffect">
                                  <p:stCondLst>
                                    <p:cond delay="0"/>
                                  </p:stCondLst>
                                  <p:childTnLst>
                                    <p:animEffect transition="out" filter="circle(out)">
                                      <p:cBhvr>
                                        <p:cTn id="41" dur="3000"/>
                                        <p:tgtEl>
                                          <p:spTgt spid="8"/>
                                        </p:tgtEl>
                                      </p:cBhvr>
                                    </p:animEffect>
                                    <p:set>
                                      <p:cBhvr>
                                        <p:cTn id="42" dur="1" fill="hold">
                                          <p:stCondLst>
                                            <p:cond delay="2999"/>
                                          </p:stCondLst>
                                        </p:cTn>
                                        <p:tgtEl>
                                          <p:spTgt spid="8"/>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3000"/>
                                        <p:tgtEl>
                                          <p:spTgt spid="11"/>
                                        </p:tgtEl>
                                      </p:cBhvr>
                                    </p:animEffect>
                                    <p:set>
                                      <p:cBhvr>
                                        <p:cTn id="45" dur="1" fill="hold">
                                          <p:stCondLst>
                                            <p:cond delay="2999"/>
                                          </p:stCondLst>
                                        </p:cTn>
                                        <p:tgtEl>
                                          <p:spTgt spid="11"/>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3000"/>
                                        <p:tgtEl>
                                          <p:spTgt spid="12"/>
                                        </p:tgtEl>
                                      </p:cBhvr>
                                    </p:animEffect>
                                    <p:set>
                                      <p:cBhvr>
                                        <p:cTn id="48"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A4EEA2FD-94A2-2878-FB57-9C705BC06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Content Placeholder 2">
            <a:extLst>
              <a:ext uri="{FF2B5EF4-FFF2-40B4-BE49-F238E27FC236}">
                <a16:creationId xmlns:a16="http://schemas.microsoft.com/office/drawing/2014/main" id="{305C9007-E9A8-994D-9981-22346DDCB381}"/>
              </a:ext>
            </a:extLst>
          </p:cNvPr>
          <p:cNvSpPr txBox="1">
            <a:spLocks/>
          </p:cNvSpPr>
          <p:nvPr/>
        </p:nvSpPr>
        <p:spPr>
          <a:xfrm>
            <a:off x="1397993" y="1828800"/>
            <a:ext cx="10178323" cy="4617721"/>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9600">
                <a:solidFill>
                  <a:srgbClr val="D9F3F4">
                    <a:lumMod val="50000"/>
                  </a:srgbClr>
                </a:solidFill>
                <a:latin typeface="Arial" panose="020B0604020202020204" pitchFamily="34" charset="0"/>
              </a:rPr>
              <a:t>My </a:t>
            </a:r>
            <a:r>
              <a:rPr lang="en-US" sz="9600" dirty="0">
                <a:solidFill>
                  <a:srgbClr val="D9F3F4">
                    <a:lumMod val="50000"/>
                  </a:srgbClr>
                </a:solidFill>
                <a:latin typeface="Arial" panose="020B0604020202020204" pitchFamily="34" charset="0"/>
              </a:rPr>
              <a:t>mother goes to the cinema on Sundays.</a:t>
            </a:r>
          </a:p>
        </p:txBody>
      </p:sp>
      <p:sp>
        <p:nvSpPr>
          <p:cNvPr id="3" name="Content Placeholder 2">
            <a:extLst>
              <a:ext uri="{FF2B5EF4-FFF2-40B4-BE49-F238E27FC236}">
                <a16:creationId xmlns:a16="http://schemas.microsoft.com/office/drawing/2014/main" id="{80743AD7-002E-2761-54AB-1704112CF4DC}"/>
              </a:ext>
            </a:extLst>
          </p:cNvPr>
          <p:cNvSpPr txBox="1">
            <a:spLocks/>
          </p:cNvSpPr>
          <p:nvPr/>
        </p:nvSpPr>
        <p:spPr>
          <a:xfrm>
            <a:off x="1224373" y="0"/>
            <a:ext cx="10178323" cy="2627454"/>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6000" dirty="0">
                <a:solidFill>
                  <a:srgbClr val="D9F3F4">
                    <a:lumMod val="25000"/>
                  </a:srgbClr>
                </a:solidFill>
                <a:latin typeface="Impact" panose="020B0806030902050204" pitchFamily="34" charset="0"/>
              </a:rPr>
              <a:t>WHAT’S THE </a:t>
            </a:r>
            <a:r>
              <a:rPr lang="en-US" sz="6000">
                <a:solidFill>
                  <a:srgbClr val="D9F3F4">
                    <a:lumMod val="25000"/>
                  </a:srgbClr>
                </a:solidFill>
                <a:latin typeface="Impact" panose="020B0806030902050204" pitchFamily="34" charset="0"/>
              </a:rPr>
              <a:t>ANSWER?</a:t>
            </a:r>
            <a:endParaRPr lang="en-US" sz="9600" dirty="0">
              <a:solidFill>
                <a:prstClr val="black">
                  <a:lumMod val="65000"/>
                  <a:lumOff val="35000"/>
                </a:prstClr>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4966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rectangle with white text&#10;&#10;Description automatically generated">
            <a:extLst>
              <a:ext uri="{FF2B5EF4-FFF2-40B4-BE49-F238E27FC236}">
                <a16:creationId xmlns:a16="http://schemas.microsoft.com/office/drawing/2014/main" id="{E9FE72B0-50D2-9FEB-2896-B02BC98E9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0" y="-1"/>
            <a:ext cx="12204609" cy="6865093"/>
          </a:xfrm>
          <a:prstGeom prst="rect">
            <a:avLst/>
          </a:prstGeom>
        </p:spPr>
      </p:pic>
      <p:pic>
        <p:nvPicPr>
          <p:cNvPr id="11" name="Picture 2" descr="Image result for spiral clipart"/>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53008" y="336659"/>
            <a:ext cx="5879659" cy="621325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41565" y="2651922"/>
            <a:ext cx="10318419" cy="22448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16600" dirty="0">
                <a:solidFill>
                  <a:srgbClr val="D9F3F4"/>
                </a:solidFill>
                <a:latin typeface="Impact" panose="020B0806030902050204"/>
              </a:rPr>
              <a:t>Level 4</a:t>
            </a:r>
          </a:p>
        </p:txBody>
      </p:sp>
      <p:pic>
        <p:nvPicPr>
          <p:cNvPr id="2" name="Picture 1">
            <a:extLst>
              <a:ext uri="{FF2B5EF4-FFF2-40B4-BE49-F238E27FC236}">
                <a16:creationId xmlns:a16="http://schemas.microsoft.com/office/drawing/2014/main" id="{139CD79B-79D0-CE9E-49A8-B9130BCE1635}"/>
              </a:ext>
            </a:extLst>
          </p:cNvPr>
          <p:cNvPicPr>
            <a:picLocks noChangeAspect="1"/>
          </p:cNvPicPr>
          <p:nvPr/>
        </p:nvPicPr>
        <p:blipFill>
          <a:blip r:embed="rId5"/>
          <a:stretch>
            <a:fillRect/>
          </a:stretch>
        </p:blipFill>
        <p:spPr>
          <a:xfrm>
            <a:off x="4655556" y="6565368"/>
            <a:ext cx="2880889" cy="292632"/>
          </a:xfrm>
          <a:prstGeom prst="rect">
            <a:avLst/>
          </a:prstGeom>
        </p:spPr>
      </p:pic>
    </p:spTree>
    <p:custDataLst>
      <p:tags r:id="rId1"/>
    </p:custDataLst>
    <p:extLst>
      <p:ext uri="{BB962C8B-B14F-4D97-AF65-F5344CB8AC3E}">
        <p14:creationId xmlns:p14="http://schemas.microsoft.com/office/powerpoint/2010/main" val="111015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6B41F596-4CC4-D741-7D3B-E3368D4C3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타원 6"/>
          <p:cNvSpPr/>
          <p:nvPr/>
        </p:nvSpPr>
        <p:spPr>
          <a:xfrm>
            <a:off x="1161903" y="395106"/>
            <a:ext cx="1260276" cy="12602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Arial" panose="020B0604020202020204" pitchFamily="34" charset="0"/>
            </a:endParaRPr>
          </a:p>
        </p:txBody>
      </p:sp>
      <p:sp>
        <p:nvSpPr>
          <p:cNvPr id="4" name="Content Placeholder 2"/>
          <p:cNvSpPr txBox="1">
            <a:spLocks/>
          </p:cNvSpPr>
          <p:nvPr/>
        </p:nvSpPr>
        <p:spPr>
          <a:xfrm>
            <a:off x="14451289" y="1434663"/>
            <a:ext cx="10152875" cy="3988675"/>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11500" dirty="0">
                <a:solidFill>
                  <a:srgbClr val="D9F3F4">
                    <a:lumMod val="50000"/>
                  </a:srgbClr>
                </a:solidFill>
                <a:latin typeface="Arial" panose="020B0604020202020204" pitchFamily="34" charset="0"/>
              </a:rPr>
              <a:t>He washes the dishes on Saturdays.</a:t>
            </a:r>
          </a:p>
        </p:txBody>
      </p:sp>
      <p:sp>
        <p:nvSpPr>
          <p:cNvPr id="6" name="Title 1"/>
          <p:cNvSpPr txBox="1">
            <a:spLocks/>
          </p:cNvSpPr>
          <p:nvPr/>
        </p:nvSpPr>
        <p:spPr>
          <a:xfrm>
            <a:off x="967009" y="532939"/>
            <a:ext cx="1744663" cy="11224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7200" dirty="0">
                <a:solidFill>
                  <a:srgbClr val="D9F3F4"/>
                </a:solidFill>
                <a:latin typeface="Impact" panose="020B0806030902050204"/>
              </a:rPr>
              <a:t>7</a:t>
            </a:r>
          </a:p>
        </p:txBody>
      </p:sp>
    </p:spTree>
    <p:custDataLst>
      <p:tags r:id="rId1"/>
    </p:custDataLst>
    <p:extLst>
      <p:ext uri="{BB962C8B-B14F-4D97-AF65-F5344CB8AC3E}">
        <p14:creationId xmlns:p14="http://schemas.microsoft.com/office/powerpoint/2010/main" val="371136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7604 0 C -0.20243 0.01759 -0.17968 0.00432 -0.23472 0.0142 C -0.25225 0.01728 -0.27239 0.02253 -0.28975 0.02809 C -0.37222 0.0537 -0.45434 0.07284 -0.53784 0.08395 C -0.58871 0.10679 -0.63107 0.1108 -0.68576 0.11883 C -1.13003 0.18488 -1.57673 0.11883 -2.02205 0.11883 " pathEditMode="relative" rAng="0" ptsTypes="AAAAAA">
                                      <p:cBhvr>
                                        <p:cTn id="6" dur="5000" fill="hold"/>
                                        <p:tgtEl>
                                          <p:spTgt spid="4"/>
                                        </p:tgtEl>
                                        <p:attrNameLst>
                                          <p:attrName>ppt_x</p:attrName>
                                          <p:attrName>ppt_y</p:attrName>
                                        </p:attrNameLst>
                                      </p:cBhvr>
                                      <p:rCtr x="-92309" y="7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A87D4BA7-B915-A6D3-1AFB-87A147D20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Content Placeholder 2">
            <a:extLst>
              <a:ext uri="{FF2B5EF4-FFF2-40B4-BE49-F238E27FC236}">
                <a16:creationId xmlns:a16="http://schemas.microsoft.com/office/drawing/2014/main" id="{8C6860CA-D487-C548-9DD1-7FF1393B3DC8}"/>
              </a:ext>
            </a:extLst>
          </p:cNvPr>
          <p:cNvSpPr txBox="1">
            <a:spLocks/>
          </p:cNvSpPr>
          <p:nvPr/>
        </p:nvSpPr>
        <p:spPr>
          <a:xfrm>
            <a:off x="1397993" y="899162"/>
            <a:ext cx="10178323" cy="5547359"/>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6000" dirty="0">
                <a:solidFill>
                  <a:srgbClr val="D9F3F4">
                    <a:lumMod val="25000"/>
                  </a:srgbClr>
                </a:solidFill>
                <a:latin typeface="Impact" panose="020B0806030902050204" pitchFamily="34" charset="0"/>
              </a:rPr>
              <a:t>WHAT’S THE ANSWER?</a:t>
            </a:r>
            <a:endParaRPr lang="en-US" sz="9600" dirty="0">
              <a:solidFill>
                <a:prstClr val="black">
                  <a:lumMod val="65000"/>
                  <a:lumOff val="35000"/>
                </a:prstClr>
              </a:solidFill>
              <a:latin typeface="Arial" panose="020B0604020202020204" pitchFamily="34" charset="0"/>
            </a:endParaRPr>
          </a:p>
          <a:p>
            <a:pPr marL="0" indent="0" defTabSz="914377">
              <a:lnSpc>
                <a:spcPct val="80000"/>
              </a:lnSpc>
              <a:buClr>
                <a:srgbClr val="005466"/>
              </a:buClr>
              <a:buNone/>
            </a:pPr>
            <a:r>
              <a:rPr lang="en-US" sz="11500" dirty="0">
                <a:solidFill>
                  <a:srgbClr val="D9F3F4">
                    <a:lumMod val="50000"/>
                  </a:srgbClr>
                </a:solidFill>
                <a:latin typeface="Arial" panose="020B0604020202020204" pitchFamily="34" charset="0"/>
              </a:rPr>
              <a:t>He washes the dishes on Saturdays.</a:t>
            </a:r>
          </a:p>
        </p:txBody>
      </p:sp>
    </p:spTree>
    <p:custDataLst>
      <p:tags r:id="rId1"/>
    </p:custDataLst>
    <p:extLst>
      <p:ext uri="{BB962C8B-B14F-4D97-AF65-F5344CB8AC3E}">
        <p14:creationId xmlns:p14="http://schemas.microsoft.com/office/powerpoint/2010/main" val="3350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FDD46D6E-0EC9-7AF3-DD57-FD414A48B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타원 6"/>
          <p:cNvSpPr/>
          <p:nvPr/>
        </p:nvSpPr>
        <p:spPr>
          <a:xfrm>
            <a:off x="1161903" y="395106"/>
            <a:ext cx="1260276" cy="12602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Arial" panose="020B0604020202020204" pitchFamily="34" charset="0"/>
            </a:endParaRPr>
          </a:p>
        </p:txBody>
      </p:sp>
      <p:sp>
        <p:nvSpPr>
          <p:cNvPr id="4" name="Content Placeholder 2"/>
          <p:cNvSpPr txBox="1">
            <a:spLocks/>
          </p:cNvSpPr>
          <p:nvPr/>
        </p:nvSpPr>
        <p:spPr>
          <a:xfrm>
            <a:off x="2039125" y="8157781"/>
            <a:ext cx="10152875" cy="3988675"/>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ct val="80000"/>
              </a:lnSpc>
              <a:buClr>
                <a:srgbClr val="005466"/>
              </a:buClr>
              <a:buNone/>
            </a:pPr>
            <a:r>
              <a:rPr lang="en-US" sz="11500" dirty="0">
                <a:solidFill>
                  <a:srgbClr val="D9F3F4">
                    <a:lumMod val="50000"/>
                  </a:srgbClr>
                </a:solidFill>
                <a:latin typeface="Arial" panose="020B0604020202020204" pitchFamily="34" charset="0"/>
              </a:rPr>
              <a:t>She cleans the house on Sundays.</a:t>
            </a:r>
          </a:p>
        </p:txBody>
      </p:sp>
      <p:sp>
        <p:nvSpPr>
          <p:cNvPr id="6" name="Title 1"/>
          <p:cNvSpPr txBox="1">
            <a:spLocks/>
          </p:cNvSpPr>
          <p:nvPr/>
        </p:nvSpPr>
        <p:spPr>
          <a:xfrm>
            <a:off x="923466" y="532939"/>
            <a:ext cx="1744663" cy="11224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7200" dirty="0">
                <a:solidFill>
                  <a:srgbClr val="D9F3F4"/>
                </a:solidFill>
                <a:latin typeface="Impact" panose="020B0806030902050204"/>
              </a:rPr>
              <a:t>8</a:t>
            </a:r>
          </a:p>
        </p:txBody>
      </p:sp>
    </p:spTree>
    <p:custDataLst>
      <p:tags r:id="rId1"/>
    </p:custDataLst>
    <p:extLst>
      <p:ext uri="{BB962C8B-B14F-4D97-AF65-F5344CB8AC3E}">
        <p14:creationId xmlns:p14="http://schemas.microsoft.com/office/powerpoint/2010/main" val="13807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3.08642E-6 C -0.0007 -0.01729 -0.00087 -0.03395 -0.00122 -0.05155 C -0.00139 -0.07223 -0.00122 -0.09692 -0.00174 -0.11482 C -0.00226 -0.13025 -0.00278 -0.13457 -0.00278 -0.15278 C -0.00417 -0.3 -0.00313 -0.23179 -0.00417 -0.29229 C -0.00434 -0.36297 -0.00556 -0.42655 -0.00573 -0.49568 C -0.00625 -0.58056 -0.00747 -0.66482 -0.00799 -0.74939 C -0.01094 -1.10247 -0.00799 -1.46451 -0.00799 -1.82223 " pathEditMode="relative" rAng="0" ptsTypes="AAAAAAAA">
                                      <p:cBhvr>
                                        <p:cTn id="6" dur="5000" fill="hold"/>
                                        <p:tgtEl>
                                          <p:spTgt spid="4"/>
                                        </p:tgtEl>
                                        <p:attrNameLst>
                                          <p:attrName>ppt_x</p:attrName>
                                          <p:attrName>ppt_y</p:attrName>
                                        </p:attrNameLst>
                                      </p:cBhvr>
                                      <p:rCtr x="-469" y="-91111"/>
                                    </p:animMotion>
                                  </p:childTnLst>
                                </p:cTn>
                              </p:par>
                              <p:par>
                                <p:cTn id="7" presetID="32" presetClass="emph" presetSubtype="0" repeatCount="indefinite" fill="hold" grpId="1" nodeType="withEffect">
                                  <p:stCondLst>
                                    <p:cond delay="0"/>
                                  </p:stCondLst>
                                  <p:endCondLst>
                                    <p:cond evt="onNext" delay="0">
                                      <p:tgtEl>
                                        <p:sldTgt/>
                                      </p:tgtEl>
                                    </p:cond>
                                  </p:endCondLst>
                                  <p:childTnLst>
                                    <p:animRot by="120000">
                                      <p:cBhvr>
                                        <p:cTn id="8" dur="500" fill="hold">
                                          <p:stCondLst>
                                            <p:cond delay="0"/>
                                          </p:stCondLst>
                                        </p:cTn>
                                        <p:tgtEl>
                                          <p:spTgt spid="4"/>
                                        </p:tgtEl>
                                        <p:attrNameLst>
                                          <p:attrName>r</p:attrName>
                                        </p:attrNameLst>
                                      </p:cBhvr>
                                    </p:animRot>
                                    <p:animRot by="-240000">
                                      <p:cBhvr>
                                        <p:cTn id="9" dur="1000" fill="hold">
                                          <p:stCondLst>
                                            <p:cond delay="1000"/>
                                          </p:stCondLst>
                                        </p:cTn>
                                        <p:tgtEl>
                                          <p:spTgt spid="4"/>
                                        </p:tgtEl>
                                        <p:attrNameLst>
                                          <p:attrName>r</p:attrName>
                                        </p:attrNameLst>
                                      </p:cBhvr>
                                    </p:animRot>
                                    <p:animRot by="240000">
                                      <p:cBhvr>
                                        <p:cTn id="10" dur="1000" fill="hold">
                                          <p:stCondLst>
                                            <p:cond delay="2000"/>
                                          </p:stCondLst>
                                        </p:cTn>
                                        <p:tgtEl>
                                          <p:spTgt spid="4"/>
                                        </p:tgtEl>
                                        <p:attrNameLst>
                                          <p:attrName>r</p:attrName>
                                        </p:attrNameLst>
                                      </p:cBhvr>
                                    </p:animRot>
                                    <p:animRot by="-240000">
                                      <p:cBhvr>
                                        <p:cTn id="11" dur="1000" fill="hold">
                                          <p:stCondLst>
                                            <p:cond delay="3000"/>
                                          </p:stCondLst>
                                        </p:cTn>
                                        <p:tgtEl>
                                          <p:spTgt spid="4"/>
                                        </p:tgtEl>
                                        <p:attrNameLst>
                                          <p:attrName>r</p:attrName>
                                        </p:attrNameLst>
                                      </p:cBhvr>
                                    </p:animRot>
                                    <p:animRot by="120000">
                                      <p:cBhvr>
                                        <p:cTn id="12" dur="1000" fill="hold">
                                          <p:stCondLst>
                                            <p:cond delay="40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D5A24024-860E-F0AD-4808-A886AD1E6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Content Placeholder 2">
            <a:extLst>
              <a:ext uri="{FF2B5EF4-FFF2-40B4-BE49-F238E27FC236}">
                <a16:creationId xmlns:a16="http://schemas.microsoft.com/office/drawing/2014/main" id="{847F0D6A-3126-D449-A886-BF258B453414}"/>
              </a:ext>
            </a:extLst>
          </p:cNvPr>
          <p:cNvSpPr txBox="1">
            <a:spLocks/>
          </p:cNvSpPr>
          <p:nvPr/>
        </p:nvSpPr>
        <p:spPr>
          <a:xfrm>
            <a:off x="1397993" y="899162"/>
            <a:ext cx="10178323" cy="5547359"/>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6000" dirty="0">
                <a:solidFill>
                  <a:srgbClr val="D9F3F4">
                    <a:lumMod val="25000"/>
                  </a:srgbClr>
                </a:solidFill>
                <a:latin typeface="Impact" panose="020B0806030902050204" pitchFamily="34" charset="0"/>
              </a:rPr>
              <a:t>WHAT’S THE ANSWER?</a:t>
            </a:r>
            <a:endParaRPr lang="en-US" sz="9600" dirty="0">
              <a:solidFill>
                <a:prstClr val="black">
                  <a:lumMod val="65000"/>
                  <a:lumOff val="35000"/>
                </a:prstClr>
              </a:solidFill>
              <a:latin typeface="Arial" panose="020B0604020202020204" pitchFamily="34" charset="0"/>
            </a:endParaRPr>
          </a:p>
          <a:p>
            <a:pPr marL="0" indent="0" defTabSz="914377">
              <a:lnSpc>
                <a:spcPct val="80000"/>
              </a:lnSpc>
              <a:buClr>
                <a:srgbClr val="005466"/>
              </a:buClr>
              <a:buNone/>
            </a:pPr>
            <a:r>
              <a:rPr lang="en-US" sz="11500" dirty="0">
                <a:solidFill>
                  <a:srgbClr val="D9F3F4">
                    <a:lumMod val="50000"/>
                  </a:srgbClr>
                </a:solidFill>
                <a:latin typeface="Arial" panose="020B0604020202020204" pitchFamily="34" charset="0"/>
              </a:rPr>
              <a:t>She cleans the house on Sundays.</a:t>
            </a:r>
          </a:p>
        </p:txBody>
      </p:sp>
    </p:spTree>
    <p:custDataLst>
      <p:tags r:id="rId1"/>
    </p:custDataLst>
    <p:extLst>
      <p:ext uri="{BB962C8B-B14F-4D97-AF65-F5344CB8AC3E}">
        <p14:creationId xmlns:p14="http://schemas.microsoft.com/office/powerpoint/2010/main" val="261787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rectangle with white text&#10;&#10;Description automatically generated">
            <a:extLst>
              <a:ext uri="{FF2B5EF4-FFF2-40B4-BE49-F238E27FC236}">
                <a16:creationId xmlns:a16="http://schemas.microsoft.com/office/drawing/2014/main" id="{053795B0-40CC-81A8-0356-2DAA2C675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0" y="-1"/>
            <a:ext cx="12204609" cy="6865093"/>
          </a:xfrm>
          <a:prstGeom prst="rect">
            <a:avLst/>
          </a:prstGeom>
        </p:spPr>
      </p:pic>
      <p:pic>
        <p:nvPicPr>
          <p:cNvPr id="11" name="Picture 2" descr="Image result for spiral clipart"/>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53008" y="336659"/>
            <a:ext cx="5879659" cy="621325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41565" y="2651922"/>
            <a:ext cx="10318419" cy="22448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16600" dirty="0">
                <a:solidFill>
                  <a:srgbClr val="D9F3F4"/>
                </a:solidFill>
                <a:latin typeface="Impact" panose="020B0806030902050204"/>
              </a:rPr>
              <a:t>GREAT JOB!</a:t>
            </a:r>
          </a:p>
        </p:txBody>
      </p:sp>
      <p:pic>
        <p:nvPicPr>
          <p:cNvPr id="2" name="Picture 1">
            <a:extLst>
              <a:ext uri="{FF2B5EF4-FFF2-40B4-BE49-F238E27FC236}">
                <a16:creationId xmlns:a16="http://schemas.microsoft.com/office/drawing/2014/main" id="{12EF7861-41C3-0335-E7B5-5AB03A236348}"/>
              </a:ext>
            </a:extLst>
          </p:cNvPr>
          <p:cNvPicPr>
            <a:picLocks noChangeAspect="1"/>
          </p:cNvPicPr>
          <p:nvPr/>
        </p:nvPicPr>
        <p:blipFill>
          <a:blip r:embed="rId5"/>
          <a:stretch>
            <a:fillRect/>
          </a:stretch>
        </p:blipFill>
        <p:spPr>
          <a:xfrm>
            <a:off x="4655556" y="6565368"/>
            <a:ext cx="2880889" cy="292632"/>
          </a:xfrm>
          <a:prstGeom prst="rect">
            <a:avLst/>
          </a:prstGeom>
        </p:spPr>
      </p:pic>
    </p:spTree>
    <p:custDataLst>
      <p:tags r:id="rId1"/>
    </p:custDataLst>
    <p:extLst>
      <p:ext uri="{BB962C8B-B14F-4D97-AF65-F5344CB8AC3E}">
        <p14:creationId xmlns:p14="http://schemas.microsoft.com/office/powerpoint/2010/main" val="11313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0D1E295-BEEE-32BA-5765-62D487A947A6}"/>
              </a:ext>
            </a:extLst>
          </p:cNvPr>
          <p:cNvSpPr/>
          <p:nvPr/>
        </p:nvSpPr>
        <p:spPr>
          <a:xfrm>
            <a:off x="-22530" y="0"/>
            <a:ext cx="12214530" cy="6915062"/>
          </a:xfrm>
          <a:prstGeom prst="rect">
            <a:avLst/>
          </a:prstGeom>
          <a:solidFill>
            <a:srgbClr val="F6EF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p:cNvSpPr/>
          <p:nvPr/>
        </p:nvSpPr>
        <p:spPr>
          <a:xfrm flipH="1">
            <a:off x="-1892" y="-36676"/>
            <a:ext cx="775883" cy="1621131"/>
          </a:xfrm>
          <a:custGeom>
            <a:avLst/>
            <a:gdLst/>
            <a:ahLst/>
            <a:cxnLst/>
            <a:rect l="l" t="t" r="r" b="b"/>
            <a:pathLst>
              <a:path w="1043903" h="2181132">
                <a:moveTo>
                  <a:pt x="0" y="0"/>
                </a:moveTo>
                <a:lnTo>
                  <a:pt x="1043903" y="0"/>
                </a:lnTo>
                <a:lnTo>
                  <a:pt x="1043903" y="2181132"/>
                </a:lnTo>
                <a:lnTo>
                  <a:pt x="0" y="2181132"/>
                </a:lnTo>
                <a:lnTo>
                  <a:pt x="0" y="0"/>
                </a:lnTo>
                <a:close/>
              </a:path>
            </a:pathLst>
          </a:custGeom>
          <a:blipFill>
            <a:blip r:embed="rId3">
              <a:extLst>
                <a:ext uri="{96DAC541-7B7A-43D3-8B79-37D633B846F1}">
                  <asvg:svgBlip xmlns="" xmlns:asvg="http://schemas.microsoft.com/office/drawing/2016/SVG/main" r:embed="rId4"/>
                </a:ext>
              </a:extLst>
            </a:blip>
            <a:stretch>
              <a:fillRect t="-23193" r="-56780"/>
            </a:stretch>
          </a:blipFill>
        </p:spPr>
        <p:txBody>
          <a:bodyPr/>
          <a:lstStyle/>
          <a:p>
            <a:endParaRPr lang="en-US"/>
          </a:p>
        </p:txBody>
      </p:sp>
      <p:grpSp>
        <p:nvGrpSpPr>
          <p:cNvPr id="26" name="Group 25">
            <a:extLst>
              <a:ext uri="{FF2B5EF4-FFF2-40B4-BE49-F238E27FC236}">
                <a16:creationId xmlns:a16="http://schemas.microsoft.com/office/drawing/2014/main" id="{2AFC796D-37A9-6905-3A3F-06EFC484B93D}"/>
              </a:ext>
            </a:extLst>
          </p:cNvPr>
          <p:cNvGrpSpPr/>
          <p:nvPr/>
        </p:nvGrpSpPr>
        <p:grpSpPr>
          <a:xfrm rot="16200000">
            <a:off x="10494596" y="48436"/>
            <a:ext cx="1918103" cy="1745547"/>
            <a:chOff x="12655941" y="46088"/>
            <a:chExt cx="2366765" cy="2153847"/>
          </a:xfrm>
        </p:grpSpPr>
        <p:sp>
          <p:nvSpPr>
            <p:cNvPr id="7" name="Freeform 7"/>
            <p:cNvSpPr/>
            <p:nvPr/>
          </p:nvSpPr>
          <p:spPr>
            <a:xfrm rot="5571910">
              <a:off x="13333840" y="397163"/>
              <a:ext cx="1865657" cy="1512074"/>
            </a:xfrm>
            <a:custGeom>
              <a:avLst/>
              <a:gdLst/>
              <a:ahLst/>
              <a:cxnLst/>
              <a:rect l="l" t="t" r="r" b="b"/>
              <a:pathLst>
                <a:path w="1865657" h="1512074">
                  <a:moveTo>
                    <a:pt x="0" y="0"/>
                  </a:moveTo>
                  <a:lnTo>
                    <a:pt x="1865657" y="0"/>
                  </a:lnTo>
                  <a:lnTo>
                    <a:pt x="1865657" y="1512074"/>
                  </a:lnTo>
                  <a:lnTo>
                    <a:pt x="0" y="1512074"/>
                  </a:lnTo>
                  <a:lnTo>
                    <a:pt x="0" y="0"/>
                  </a:lnTo>
                  <a:close/>
                </a:path>
              </a:pathLst>
            </a:custGeom>
            <a:blipFill>
              <a:blip r:embed="rId5">
                <a:extLst>
                  <a:ext uri="{96DAC541-7B7A-43D3-8B79-37D633B846F1}">
                    <asvg:svgBlip xmlns="" xmlns:asvg="http://schemas.microsoft.com/office/drawing/2016/SVG/main" r:embed="rId6"/>
                  </a:ext>
                </a:extLst>
              </a:blip>
              <a:stretch>
                <a:fillRect t="-81419" r="-88508"/>
              </a:stretch>
            </a:blipFill>
          </p:spPr>
          <p:txBody>
            <a:bodyPr/>
            <a:lstStyle/>
            <a:p>
              <a:endParaRPr lang="en-US"/>
            </a:p>
          </p:txBody>
        </p:sp>
        <p:sp>
          <p:nvSpPr>
            <p:cNvPr id="9" name="Freeform 9"/>
            <p:cNvSpPr/>
            <p:nvPr/>
          </p:nvSpPr>
          <p:spPr>
            <a:xfrm>
              <a:off x="12655941" y="968141"/>
              <a:ext cx="2001668" cy="1231794"/>
            </a:xfrm>
            <a:custGeom>
              <a:avLst/>
              <a:gdLst/>
              <a:ahLst/>
              <a:cxnLst/>
              <a:rect l="l" t="t" r="r" b="b"/>
              <a:pathLst>
                <a:path w="2001668" h="1231794">
                  <a:moveTo>
                    <a:pt x="0" y="0"/>
                  </a:moveTo>
                  <a:lnTo>
                    <a:pt x="2001668" y="0"/>
                  </a:lnTo>
                  <a:lnTo>
                    <a:pt x="2001668" y="1231793"/>
                  </a:lnTo>
                  <a:lnTo>
                    <a:pt x="0" y="1231793"/>
                  </a:lnTo>
                  <a:lnTo>
                    <a:pt x="0" y="0"/>
                  </a:lnTo>
                  <a:close/>
                </a:path>
              </a:pathLst>
            </a:custGeom>
            <a:blipFill>
              <a:blip r:embed="rId7">
                <a:extLst>
                  <a:ext uri="{96DAC541-7B7A-43D3-8B79-37D633B846F1}">
                    <asvg:svgBlip xmlns="" xmlns:asvg="http://schemas.microsoft.com/office/drawing/2016/SVG/main" r:embed="rId8"/>
                  </a:ext>
                </a:extLst>
              </a:blip>
              <a:stretch>
                <a:fillRect b="-27636"/>
              </a:stretch>
            </a:blipFill>
          </p:spPr>
          <p:txBody>
            <a:bodyPr/>
            <a:lstStyle/>
            <a:p>
              <a:endParaRPr lang="en-US"/>
            </a:p>
          </p:txBody>
        </p:sp>
        <p:sp>
          <p:nvSpPr>
            <p:cNvPr id="10" name="Freeform 10"/>
            <p:cNvSpPr/>
            <p:nvPr/>
          </p:nvSpPr>
          <p:spPr>
            <a:xfrm>
              <a:off x="14086209" y="46088"/>
              <a:ext cx="927564" cy="1121374"/>
            </a:xfrm>
            <a:custGeom>
              <a:avLst/>
              <a:gdLst/>
              <a:ahLst/>
              <a:cxnLst/>
              <a:rect l="l" t="t" r="r" b="b"/>
              <a:pathLst>
                <a:path w="927564" h="1121374">
                  <a:moveTo>
                    <a:pt x="0" y="0"/>
                  </a:moveTo>
                  <a:lnTo>
                    <a:pt x="927564" y="0"/>
                  </a:lnTo>
                  <a:lnTo>
                    <a:pt x="927564" y="1121374"/>
                  </a:lnTo>
                  <a:lnTo>
                    <a:pt x="0" y="1121374"/>
                  </a:lnTo>
                  <a:lnTo>
                    <a:pt x="0" y="0"/>
                  </a:lnTo>
                  <a:close/>
                </a:path>
              </a:pathLst>
            </a:custGeom>
            <a:blipFill>
              <a:blip r:embed="rId9">
                <a:extLst>
                  <a:ext uri="{96DAC541-7B7A-43D3-8B79-37D633B846F1}">
                    <asvg:svgBlip xmlns="" xmlns:asvg="http://schemas.microsoft.com/office/drawing/2016/SVG/main" r:embed="rId10"/>
                  </a:ext>
                </a:extLst>
              </a:blip>
              <a:stretch>
                <a:fillRect r="-23204"/>
              </a:stretch>
            </a:blipFill>
          </p:spPr>
          <p:txBody>
            <a:bodyPr/>
            <a:lstStyle/>
            <a:p>
              <a:endParaRPr lang="en-US"/>
            </a:p>
          </p:txBody>
        </p:sp>
      </p:grpSp>
      <p:grpSp>
        <p:nvGrpSpPr>
          <p:cNvPr id="27" name="Group 26">
            <a:extLst>
              <a:ext uri="{FF2B5EF4-FFF2-40B4-BE49-F238E27FC236}">
                <a16:creationId xmlns:a16="http://schemas.microsoft.com/office/drawing/2014/main" id="{78D0AAD9-EA42-2EBE-9CCE-277BFB519C98}"/>
              </a:ext>
            </a:extLst>
          </p:cNvPr>
          <p:cNvGrpSpPr/>
          <p:nvPr/>
        </p:nvGrpSpPr>
        <p:grpSpPr>
          <a:xfrm rot="17169817">
            <a:off x="141819" y="4254281"/>
            <a:ext cx="2225263" cy="3601220"/>
            <a:chOff x="-547485" y="-344443"/>
            <a:chExt cx="2436344" cy="3942821"/>
          </a:xfrm>
        </p:grpSpPr>
        <p:sp>
          <p:nvSpPr>
            <p:cNvPr id="6" name="Freeform 6"/>
            <p:cNvSpPr/>
            <p:nvPr/>
          </p:nvSpPr>
          <p:spPr>
            <a:xfrm rot="-6453142">
              <a:off x="-707628" y="-184300"/>
              <a:ext cx="2309993" cy="1989708"/>
            </a:xfrm>
            <a:custGeom>
              <a:avLst/>
              <a:gdLst/>
              <a:ahLst/>
              <a:cxnLst/>
              <a:rect l="l" t="t" r="r" b="b"/>
              <a:pathLst>
                <a:path w="2309993" h="1989708">
                  <a:moveTo>
                    <a:pt x="0" y="0"/>
                  </a:moveTo>
                  <a:lnTo>
                    <a:pt x="2309992" y="0"/>
                  </a:lnTo>
                  <a:lnTo>
                    <a:pt x="2309992" y="1989709"/>
                  </a:lnTo>
                  <a:lnTo>
                    <a:pt x="0" y="1989709"/>
                  </a:lnTo>
                  <a:lnTo>
                    <a:pt x="0" y="0"/>
                  </a:lnTo>
                  <a:close/>
                </a:path>
              </a:pathLst>
            </a:custGeom>
            <a:blipFill>
              <a:blip r:embed="rId5">
                <a:extLst>
                  <a:ext uri="{96DAC541-7B7A-43D3-8B79-37D633B846F1}">
                    <asvg:svgBlip xmlns="" xmlns:asvg="http://schemas.microsoft.com/office/drawing/2016/SVG/main" r:embed="rId6"/>
                  </a:ext>
                </a:extLst>
              </a:blip>
              <a:stretch>
                <a:fillRect t="-44970" r="-60089"/>
              </a:stretch>
            </a:blipFill>
          </p:spPr>
          <p:txBody>
            <a:bodyPr/>
            <a:lstStyle/>
            <a:p>
              <a:endParaRPr lang="en-US"/>
            </a:p>
          </p:txBody>
        </p:sp>
        <p:sp>
          <p:nvSpPr>
            <p:cNvPr id="8" name="Freeform 8"/>
            <p:cNvSpPr/>
            <p:nvPr/>
          </p:nvSpPr>
          <p:spPr>
            <a:xfrm>
              <a:off x="589588" y="-87243"/>
              <a:ext cx="1299271" cy="1008452"/>
            </a:xfrm>
            <a:custGeom>
              <a:avLst/>
              <a:gdLst/>
              <a:ahLst/>
              <a:cxnLst/>
              <a:rect l="l" t="t" r="r" b="b"/>
              <a:pathLst>
                <a:path w="1299271" h="1008452">
                  <a:moveTo>
                    <a:pt x="0" y="0"/>
                  </a:moveTo>
                  <a:lnTo>
                    <a:pt x="1299271" y="0"/>
                  </a:lnTo>
                  <a:lnTo>
                    <a:pt x="1299271" y="1008452"/>
                  </a:lnTo>
                  <a:lnTo>
                    <a:pt x="0" y="1008452"/>
                  </a:lnTo>
                  <a:lnTo>
                    <a:pt x="0" y="0"/>
                  </a:lnTo>
                  <a:close/>
                </a:path>
              </a:pathLst>
            </a:custGeom>
            <a:blipFill>
              <a:blip r:embed="rId9">
                <a:extLst>
                  <a:ext uri="{96DAC541-7B7A-43D3-8B79-37D633B846F1}">
                    <asvg:svgBlip xmlns="" xmlns:asvg="http://schemas.microsoft.com/office/drawing/2016/SVG/main" r:embed="rId10"/>
                  </a:ext>
                </a:extLst>
              </a:blip>
              <a:stretch>
                <a:fillRect t="-26422"/>
              </a:stretch>
            </a:blipFill>
          </p:spPr>
          <p:txBody>
            <a:bodyPr/>
            <a:lstStyle/>
            <a:p>
              <a:endParaRPr lang="en-US"/>
            </a:p>
          </p:txBody>
        </p:sp>
        <p:sp>
          <p:nvSpPr>
            <p:cNvPr id="13" name="Freeform 13"/>
            <p:cNvSpPr/>
            <p:nvPr/>
          </p:nvSpPr>
          <p:spPr>
            <a:xfrm rot="2837770">
              <a:off x="-838429" y="1957761"/>
              <a:ext cx="1988298" cy="1292935"/>
            </a:xfrm>
            <a:custGeom>
              <a:avLst/>
              <a:gdLst/>
              <a:ahLst/>
              <a:cxnLst/>
              <a:rect l="l" t="t" r="r" b="b"/>
              <a:pathLst>
                <a:path w="1787907" h="1404319">
                  <a:moveTo>
                    <a:pt x="0" y="0"/>
                  </a:moveTo>
                  <a:lnTo>
                    <a:pt x="1787907" y="0"/>
                  </a:lnTo>
                  <a:lnTo>
                    <a:pt x="1787907" y="1404320"/>
                  </a:lnTo>
                  <a:lnTo>
                    <a:pt x="0" y="140432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sp>
        <p:nvSpPr>
          <p:cNvPr id="17" name="Freeform 17"/>
          <p:cNvSpPr/>
          <p:nvPr/>
        </p:nvSpPr>
        <p:spPr>
          <a:xfrm rot="-2700000">
            <a:off x="2039593" y="2052672"/>
            <a:ext cx="991800" cy="577047"/>
          </a:xfrm>
          <a:custGeom>
            <a:avLst/>
            <a:gdLst/>
            <a:ahLst/>
            <a:cxnLst/>
            <a:rect l="l" t="t" r="r" b="b"/>
            <a:pathLst>
              <a:path w="991800" h="577047">
                <a:moveTo>
                  <a:pt x="0" y="0"/>
                </a:moveTo>
                <a:lnTo>
                  <a:pt x="991800" y="0"/>
                </a:lnTo>
                <a:lnTo>
                  <a:pt x="991800" y="577047"/>
                </a:lnTo>
                <a:lnTo>
                  <a:pt x="0" y="57704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8" name="Freeform 18"/>
          <p:cNvSpPr/>
          <p:nvPr/>
        </p:nvSpPr>
        <p:spPr>
          <a:xfrm>
            <a:off x="3946610" y="5114472"/>
            <a:ext cx="1220421" cy="1160973"/>
          </a:xfrm>
          <a:custGeom>
            <a:avLst/>
            <a:gdLst/>
            <a:ahLst/>
            <a:cxnLst/>
            <a:rect l="l" t="t" r="r" b="b"/>
            <a:pathLst>
              <a:path w="1624710" h="1545569">
                <a:moveTo>
                  <a:pt x="0" y="0"/>
                </a:moveTo>
                <a:lnTo>
                  <a:pt x="1624710" y="0"/>
                </a:lnTo>
                <a:lnTo>
                  <a:pt x="1624710" y="1545569"/>
                </a:lnTo>
                <a:lnTo>
                  <a:pt x="0" y="154556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0" name="Freeform 20"/>
          <p:cNvSpPr/>
          <p:nvPr/>
        </p:nvSpPr>
        <p:spPr>
          <a:xfrm rot="8367736">
            <a:off x="9006713" y="3576927"/>
            <a:ext cx="1095331" cy="637284"/>
          </a:xfrm>
          <a:custGeom>
            <a:avLst/>
            <a:gdLst/>
            <a:ahLst/>
            <a:cxnLst/>
            <a:rect l="l" t="t" r="r" b="b"/>
            <a:pathLst>
              <a:path w="1095331" h="637284">
                <a:moveTo>
                  <a:pt x="0" y="0"/>
                </a:moveTo>
                <a:lnTo>
                  <a:pt x="1095331" y="0"/>
                </a:lnTo>
                <a:lnTo>
                  <a:pt x="1095331" y="637284"/>
                </a:lnTo>
                <a:lnTo>
                  <a:pt x="0" y="63728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1" name="TextBox 21"/>
          <p:cNvSpPr txBox="1"/>
          <p:nvPr/>
        </p:nvSpPr>
        <p:spPr>
          <a:xfrm>
            <a:off x="6492460" y="4812512"/>
            <a:ext cx="3958409" cy="352019"/>
          </a:xfrm>
          <a:prstGeom prst="rect">
            <a:avLst/>
          </a:prstGeom>
        </p:spPr>
        <p:txBody>
          <a:bodyPr lIns="0" tIns="0" rIns="0" bIns="0" rtlCol="0" anchor="t">
            <a:spAutoFit/>
          </a:bodyPr>
          <a:lstStyle/>
          <a:p>
            <a:pPr algn="ctr">
              <a:lnSpc>
                <a:spcPts val="3037"/>
              </a:lnSpc>
            </a:pPr>
            <a:r>
              <a:rPr lang="en-US" sz="2169" spc="86">
                <a:solidFill>
                  <a:srgbClr val="FAF2E3"/>
                </a:solidFill>
                <a:latin typeface="Arial" panose="020B0604020202020204" pitchFamily="34" charset="0"/>
                <a:cs typeface="Arial" panose="020B0604020202020204" pitchFamily="34" charset="0"/>
              </a:rPr>
              <a:t>Lesson 1 – Period 1</a:t>
            </a:r>
          </a:p>
        </p:txBody>
      </p:sp>
      <p:sp>
        <p:nvSpPr>
          <p:cNvPr id="28" name="Freeform 18">
            <a:extLst>
              <a:ext uri="{FF2B5EF4-FFF2-40B4-BE49-F238E27FC236}">
                <a16:creationId xmlns:a16="http://schemas.microsoft.com/office/drawing/2014/main" id="{D5C24F8C-CC9C-8151-C9EC-CC20D8AFD911}"/>
              </a:ext>
            </a:extLst>
          </p:cNvPr>
          <p:cNvSpPr/>
          <p:nvPr/>
        </p:nvSpPr>
        <p:spPr>
          <a:xfrm>
            <a:off x="7518393" y="4643126"/>
            <a:ext cx="1220421" cy="1160973"/>
          </a:xfrm>
          <a:custGeom>
            <a:avLst/>
            <a:gdLst/>
            <a:ahLst/>
            <a:cxnLst/>
            <a:rect l="l" t="t" r="r" b="b"/>
            <a:pathLst>
              <a:path w="1624710" h="1545569">
                <a:moveTo>
                  <a:pt x="0" y="0"/>
                </a:moveTo>
                <a:lnTo>
                  <a:pt x="1624710" y="0"/>
                </a:lnTo>
                <a:lnTo>
                  <a:pt x="1624710" y="1545569"/>
                </a:lnTo>
                <a:lnTo>
                  <a:pt x="0" y="154556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5" name="TextBox 22">
            <a:extLst>
              <a:ext uri="{FF2B5EF4-FFF2-40B4-BE49-F238E27FC236}">
                <a16:creationId xmlns:a16="http://schemas.microsoft.com/office/drawing/2014/main" id="{B8E93236-E46A-83B2-E189-4E8BD56C446C}"/>
              </a:ext>
            </a:extLst>
          </p:cNvPr>
          <p:cNvSpPr txBox="1"/>
          <p:nvPr/>
        </p:nvSpPr>
        <p:spPr>
          <a:xfrm>
            <a:off x="481465" y="2802128"/>
            <a:ext cx="11271591" cy="1093441"/>
          </a:xfrm>
          <a:prstGeom prst="rect">
            <a:avLst/>
          </a:prstGeom>
        </p:spPr>
        <p:txBody>
          <a:bodyPr wrap="square" lIns="0" tIns="0" rIns="0" bIns="0" rtlCol="0" anchor="t">
            <a:spAutoFit/>
          </a:bodyPr>
          <a:lstStyle/>
          <a:p>
            <a:pPr algn="ctr">
              <a:lnSpc>
                <a:spcPts val="8196"/>
              </a:lnSpc>
            </a:pPr>
            <a:r>
              <a:rPr lang="en-US" sz="11500" b="1">
                <a:ln w="9525">
                  <a:solidFill>
                    <a:schemeClr val="bg1"/>
                  </a:solidFill>
                  <a:prstDash val="solid"/>
                </a:ln>
                <a:solidFill>
                  <a:srgbClr val="F14937"/>
                </a:solidFill>
                <a:effectLst>
                  <a:outerShdw blurRad="12700" dist="38100" dir="2700000" algn="tl" rotWithShape="0">
                    <a:schemeClr val="bg1">
                      <a:lumMod val="50000"/>
                    </a:schemeClr>
                  </a:outerShdw>
                </a:effectLst>
                <a:latin typeface=".VnCooper" panose="020B7200000000000000" pitchFamily="34" charset="0"/>
              </a:rPr>
              <a:t>Practice</a:t>
            </a:r>
            <a:endParaRPr lang="en-US" sz="23950" b="1">
              <a:ln w="9525">
                <a:solidFill>
                  <a:schemeClr val="bg1"/>
                </a:solidFill>
                <a:prstDash val="solid"/>
              </a:ln>
              <a:solidFill>
                <a:srgbClr val="F14937"/>
              </a:solidFill>
              <a:effectLst>
                <a:outerShdw blurRad="12700" dist="38100" dir="2700000" algn="tl" rotWithShape="0">
                  <a:schemeClr val="bg1">
                    <a:lumMod val="50000"/>
                  </a:schemeClr>
                </a:outerShdw>
              </a:effectLst>
              <a:latin typeface=".VnCooper" panose="020B7200000000000000" pitchFamily="34" charset="0"/>
            </a:endParaRPr>
          </a:p>
        </p:txBody>
      </p:sp>
    </p:spTree>
    <p:custDataLst>
      <p:tags r:id="rId1"/>
    </p:custDataLst>
    <p:extLst>
      <p:ext uri="{BB962C8B-B14F-4D97-AF65-F5344CB8AC3E}">
        <p14:creationId xmlns:p14="http://schemas.microsoft.com/office/powerpoint/2010/main" val="40403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orange border&#10;&#10;Description automatically generated">
            <a:extLst>
              <a:ext uri="{FF2B5EF4-FFF2-40B4-BE49-F238E27FC236}">
                <a16:creationId xmlns:a16="http://schemas.microsoft.com/office/drawing/2014/main" id="{347ECE81-DC62-3A51-25F6-35BE1815C2E9}"/>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53FD28FF-79B0-B527-2C6E-9733AFD24DF3}"/>
              </a:ext>
            </a:extLst>
          </p:cNvPr>
          <p:cNvGrpSpPr/>
          <p:nvPr/>
        </p:nvGrpSpPr>
        <p:grpSpPr>
          <a:xfrm>
            <a:off x="7434810" y="2033951"/>
            <a:ext cx="1422035" cy="887550"/>
            <a:chOff x="3709758" y="3204070"/>
            <a:chExt cx="1768014" cy="1103488"/>
          </a:xfrm>
        </p:grpSpPr>
        <p:sp>
          <p:nvSpPr>
            <p:cNvPr id="4" name="Mspham-0936082789">
              <a:extLst>
                <a:ext uri="{FF2B5EF4-FFF2-40B4-BE49-F238E27FC236}">
                  <a16:creationId xmlns:a16="http://schemas.microsoft.com/office/drawing/2014/main" id="{B31574FA-4444-1268-1AB5-3F79628F714A}"/>
                </a:ext>
              </a:extLst>
            </p:cNvPr>
            <p:cNvSpPr txBox="1"/>
            <p:nvPr/>
          </p:nvSpPr>
          <p:spPr>
            <a:xfrm>
              <a:off x="3709758" y="3733572"/>
              <a:ext cx="1285890" cy="573986"/>
            </a:xfrm>
            <a:prstGeom prst="rect">
              <a:avLst/>
            </a:prstGeom>
            <a:noFill/>
            <a:effectLst/>
          </p:spPr>
          <p:txBody>
            <a:bodyPr wrap="none" rtlCol="0">
              <a:spAutoFit/>
            </a:bodyPr>
            <a:lstStyle/>
            <a:p>
              <a:r>
                <a:rPr lang="en-US" sz="1200" b="1">
                  <a:solidFill>
                    <a:schemeClr val="bg1">
                      <a:lumMod val="65000"/>
                    </a:schemeClr>
                  </a:solidFill>
                  <a:latin typeface="Arial" panose="020B0604020202020204" pitchFamily="34" charset="0"/>
                  <a:cs typeface="Arial" panose="020B0604020202020204" pitchFamily="34" charset="0"/>
                </a:rPr>
                <a:t>MsPham </a:t>
              </a:r>
            </a:p>
            <a:p>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5" name="MsPham-0936082789">
              <a:extLst>
                <a:ext uri="{FF2B5EF4-FFF2-40B4-BE49-F238E27FC236}">
                  <a16:creationId xmlns:a16="http://schemas.microsoft.com/office/drawing/2014/main" id="{9503DF9D-1D41-367F-A6FD-5FDD23A96C9A}"/>
                </a:ext>
              </a:extLst>
            </p:cNvPr>
            <p:cNvPicPr>
              <a:picLocks noChangeAspect="1"/>
            </p:cNvPicPr>
            <p:nvPr/>
          </p:nvPicPr>
          <p:blipFill>
            <a:blip r:embed="rId4"/>
            <a:stretch>
              <a:fillRect/>
            </a:stretch>
          </p:blipFill>
          <p:spPr>
            <a:xfrm>
              <a:off x="4632583" y="3204070"/>
              <a:ext cx="845189" cy="845189"/>
            </a:xfrm>
            <a:prstGeom prst="ellipse">
              <a:avLst/>
            </a:prstGeom>
            <a:ln>
              <a:solidFill>
                <a:srgbClr val="7DBDED"/>
              </a:solidFill>
            </a:ln>
            <a:effectLst>
              <a:outerShdw blurRad="63500" sx="102000" sy="102000" algn="ctr" rotWithShape="0">
                <a:prstClr val="black">
                  <a:alpha val="40000"/>
                </a:prstClr>
              </a:outerShdw>
            </a:effectLst>
          </p:spPr>
        </p:pic>
      </p:grpSp>
      <p:sp>
        <p:nvSpPr>
          <p:cNvPr id="6" name="Mspham-0936082789">
            <a:extLst>
              <a:ext uri="{FF2B5EF4-FFF2-40B4-BE49-F238E27FC236}">
                <a16:creationId xmlns:a16="http://schemas.microsoft.com/office/drawing/2014/main" id="{7C1EEC61-A613-E03C-98FB-A624F9C20776}"/>
              </a:ext>
            </a:extLst>
          </p:cNvPr>
          <p:cNvSpPr txBox="1">
            <a:spLocks/>
          </p:cNvSpPr>
          <p:nvPr/>
        </p:nvSpPr>
        <p:spPr>
          <a:xfrm>
            <a:off x="1333500" y="360521"/>
            <a:ext cx="6101310" cy="386482"/>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000" b="1"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3000">
                <a:ea typeface="Calibri" panose="020F0502020204030204" pitchFamily="34" charset="0"/>
                <a:sym typeface="Kirang Haerang"/>
              </a:rPr>
              <a:t>Listen</a:t>
            </a:r>
            <a:r>
              <a:rPr lang="en-US" sz="3000">
                <a:ea typeface="Calibri" panose="020F0502020204030204" pitchFamily="34" charset="0"/>
              </a:rPr>
              <a:t> and tick True or False.</a:t>
            </a:r>
          </a:p>
        </p:txBody>
      </p:sp>
      <p:sp>
        <p:nvSpPr>
          <p:cNvPr id="7" name="Mspham-0936082789">
            <a:extLst>
              <a:ext uri="{FF2B5EF4-FFF2-40B4-BE49-F238E27FC236}">
                <a16:creationId xmlns:a16="http://schemas.microsoft.com/office/drawing/2014/main" id="{2C338CA9-63E3-C124-791A-9C63B897CDBB}"/>
              </a:ext>
            </a:extLst>
          </p:cNvPr>
          <p:cNvSpPr txBox="1">
            <a:spLocks/>
          </p:cNvSpPr>
          <p:nvPr/>
        </p:nvSpPr>
        <p:spPr>
          <a:xfrm>
            <a:off x="749075" y="326366"/>
            <a:ext cx="502920" cy="502920"/>
          </a:xfrm>
          <a:prstGeom prst="ellipse">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4</a:t>
            </a:r>
          </a:p>
        </p:txBody>
      </p:sp>
      <p:grpSp>
        <p:nvGrpSpPr>
          <p:cNvPr id="18" name="Group 17">
            <a:extLst>
              <a:ext uri="{FF2B5EF4-FFF2-40B4-BE49-F238E27FC236}">
                <a16:creationId xmlns:a16="http://schemas.microsoft.com/office/drawing/2014/main" id="{A8A2C53E-B7C6-2056-A2FF-D43EAD42330D}"/>
              </a:ext>
            </a:extLst>
          </p:cNvPr>
          <p:cNvGrpSpPr/>
          <p:nvPr/>
        </p:nvGrpSpPr>
        <p:grpSpPr>
          <a:xfrm>
            <a:off x="683758" y="974972"/>
            <a:ext cx="11016827" cy="2257205"/>
            <a:chOff x="749075" y="881662"/>
            <a:chExt cx="11016827" cy="2257205"/>
          </a:xfrm>
        </p:grpSpPr>
        <p:sp>
          <p:nvSpPr>
            <p:cNvPr id="11" name="Rectangle: Rounded Corners 10">
              <a:extLst>
                <a:ext uri="{FF2B5EF4-FFF2-40B4-BE49-F238E27FC236}">
                  <a16:creationId xmlns:a16="http://schemas.microsoft.com/office/drawing/2014/main" id="{58A51A76-0F99-093C-7490-54D22CF97628}"/>
                </a:ext>
              </a:extLst>
            </p:cNvPr>
            <p:cNvSpPr/>
            <p:nvPr/>
          </p:nvSpPr>
          <p:spPr>
            <a:xfrm>
              <a:off x="749075" y="881662"/>
              <a:ext cx="11016827" cy="2257205"/>
            </a:xfrm>
            <a:prstGeom prst="roundRect">
              <a:avLst>
                <a:gd name="adj" fmla="val 5919"/>
              </a:avLst>
            </a:prstGeom>
            <a:solidFill>
              <a:schemeClr val="accent4">
                <a:lumMod val="20000"/>
                <a:lumOff val="80000"/>
              </a:schemeClr>
            </a:solidFill>
            <a:ln>
              <a:solidFill>
                <a:srgbClr val="E884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spham-0936082789">
              <a:extLst>
                <a:ext uri="{FF2B5EF4-FFF2-40B4-BE49-F238E27FC236}">
                  <a16:creationId xmlns:a16="http://schemas.microsoft.com/office/drawing/2014/main" id="{D1B55B8A-6A35-B0BB-2125-7BE60BA49CCE}"/>
                </a:ext>
              </a:extLst>
            </p:cNvPr>
            <p:cNvSpPr txBox="1">
              <a:spLocks/>
            </p:cNvSpPr>
            <p:nvPr/>
          </p:nvSpPr>
          <p:spPr>
            <a:xfrm>
              <a:off x="1056984" y="1301522"/>
              <a:ext cx="10401007" cy="1411460"/>
            </a:xfrm>
            <a:prstGeom prst="rect">
              <a:avLst/>
            </a:prstGeom>
            <a:solidFill>
              <a:schemeClr val="bg1">
                <a:alpha val="0"/>
              </a:schemeClr>
            </a:solidFill>
            <a:ln>
              <a:noFill/>
            </a:ln>
          </p:spPr>
          <p:txBody>
            <a:bodyPr spcFirstLastPara="1" wrap="square" lIns="91426" tIns="91426" rIns="91426" bIns="91426"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600" b="0"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pPr algn="just"/>
              <a:r>
                <a:rPr lang="en-US" sz="2800"/>
                <a:t>Today is Sunday. Ben and his family do a lot of things on Sundays. His father goes to the sports centre. He plays tennis. His mother goes to the shopping centre. His sister goes to the cinema. Ben stays at home. He watches TV. In the evening, they have a nice meal together.</a:t>
              </a:r>
            </a:p>
          </p:txBody>
        </p:sp>
      </p:grpSp>
      <p:grpSp>
        <p:nvGrpSpPr>
          <p:cNvPr id="17" name="Group 16">
            <a:extLst>
              <a:ext uri="{FF2B5EF4-FFF2-40B4-BE49-F238E27FC236}">
                <a16:creationId xmlns:a16="http://schemas.microsoft.com/office/drawing/2014/main" id="{527AA8DE-475B-AC3D-F561-25AD62488316}"/>
              </a:ext>
            </a:extLst>
          </p:cNvPr>
          <p:cNvGrpSpPr/>
          <p:nvPr/>
        </p:nvGrpSpPr>
        <p:grpSpPr>
          <a:xfrm>
            <a:off x="1000535" y="3517870"/>
            <a:ext cx="10247548" cy="2961126"/>
            <a:chOff x="1031086" y="3536353"/>
            <a:chExt cx="10247548" cy="2961126"/>
          </a:xfrm>
        </p:grpSpPr>
        <p:pic>
          <p:nvPicPr>
            <p:cNvPr id="14" name="Picture 13">
              <a:extLst>
                <a:ext uri="{FF2B5EF4-FFF2-40B4-BE49-F238E27FC236}">
                  <a16:creationId xmlns:a16="http://schemas.microsoft.com/office/drawing/2014/main" id="{51BB9FCA-BA9E-9088-5C76-00F615E55C9A}"/>
                </a:ext>
              </a:extLst>
            </p:cNvPr>
            <p:cNvPicPr>
              <a:picLocks noChangeAspect="1"/>
            </p:cNvPicPr>
            <p:nvPr/>
          </p:nvPicPr>
          <p:blipFill>
            <a:blip r:embed="rId5"/>
            <a:stretch>
              <a:fillRect/>
            </a:stretch>
          </p:blipFill>
          <p:spPr>
            <a:xfrm>
              <a:off x="1031086" y="3555904"/>
              <a:ext cx="6546147" cy="2941575"/>
            </a:xfrm>
            <a:prstGeom prst="rect">
              <a:avLst/>
            </a:prstGeom>
          </p:spPr>
        </p:pic>
        <p:pic>
          <p:nvPicPr>
            <p:cNvPr id="16" name="Picture 15">
              <a:extLst>
                <a:ext uri="{FF2B5EF4-FFF2-40B4-BE49-F238E27FC236}">
                  <a16:creationId xmlns:a16="http://schemas.microsoft.com/office/drawing/2014/main" id="{F94AB758-5A33-7F04-8BE4-D7C7FF05C3CE}"/>
                </a:ext>
              </a:extLst>
            </p:cNvPr>
            <p:cNvPicPr>
              <a:picLocks noChangeAspect="1"/>
            </p:cNvPicPr>
            <p:nvPr/>
          </p:nvPicPr>
          <p:blipFill>
            <a:blip r:embed="rId6"/>
            <a:stretch>
              <a:fillRect/>
            </a:stretch>
          </p:blipFill>
          <p:spPr>
            <a:xfrm>
              <a:off x="7574993" y="3536353"/>
              <a:ext cx="3703641" cy="2956816"/>
            </a:xfrm>
            <a:prstGeom prst="rect">
              <a:avLst/>
            </a:prstGeom>
          </p:spPr>
        </p:pic>
      </p:grpSp>
      <p:sp>
        <p:nvSpPr>
          <p:cNvPr id="9" name="MsPham-0936082789">
            <a:extLst>
              <a:ext uri="{FF2B5EF4-FFF2-40B4-BE49-F238E27FC236}">
                <a16:creationId xmlns:a16="http://schemas.microsoft.com/office/drawing/2014/main" id="{065A20B3-0CC8-8138-CCD6-6A92C7D274DC}"/>
              </a:ext>
            </a:extLst>
          </p:cNvPr>
          <p:cNvSpPr/>
          <p:nvPr/>
        </p:nvSpPr>
        <p:spPr>
          <a:xfrm>
            <a:off x="7877290" y="4160494"/>
            <a:ext cx="1541401"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FF0066"/>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rgbClr val="FF0066"/>
              </a:solidFill>
              <a:latin typeface="Arial" panose="020B0604020202020204" pitchFamily="34" charset="0"/>
              <a:cs typeface="Arial" panose="020B0604020202020204" pitchFamily="34" charset="0"/>
            </a:endParaRPr>
          </a:p>
        </p:txBody>
      </p:sp>
      <p:sp>
        <p:nvSpPr>
          <p:cNvPr id="12" name="MsPham-0936082789">
            <a:extLst>
              <a:ext uri="{FF2B5EF4-FFF2-40B4-BE49-F238E27FC236}">
                <a16:creationId xmlns:a16="http://schemas.microsoft.com/office/drawing/2014/main" id="{EB31E663-6145-2302-32B6-7D03354100B6}"/>
              </a:ext>
            </a:extLst>
          </p:cNvPr>
          <p:cNvSpPr/>
          <p:nvPr/>
        </p:nvSpPr>
        <p:spPr>
          <a:xfrm>
            <a:off x="9650064" y="4774739"/>
            <a:ext cx="1541401"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FF0066"/>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rgbClr val="FF0066"/>
              </a:solidFill>
              <a:latin typeface="Arial" panose="020B0604020202020204" pitchFamily="34" charset="0"/>
              <a:cs typeface="Arial" panose="020B0604020202020204" pitchFamily="34" charset="0"/>
            </a:endParaRPr>
          </a:p>
        </p:txBody>
      </p:sp>
      <p:sp>
        <p:nvSpPr>
          <p:cNvPr id="13" name="MsPham-0936082789">
            <a:extLst>
              <a:ext uri="{FF2B5EF4-FFF2-40B4-BE49-F238E27FC236}">
                <a16:creationId xmlns:a16="http://schemas.microsoft.com/office/drawing/2014/main" id="{BE022CBF-B459-D1F2-C9D3-D1188708E054}"/>
              </a:ext>
            </a:extLst>
          </p:cNvPr>
          <p:cNvSpPr/>
          <p:nvPr/>
        </p:nvSpPr>
        <p:spPr>
          <a:xfrm>
            <a:off x="7888718" y="5281971"/>
            <a:ext cx="1541401"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FF0066"/>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rgbClr val="FF0066"/>
              </a:solidFill>
              <a:latin typeface="Arial" panose="020B0604020202020204" pitchFamily="34" charset="0"/>
              <a:cs typeface="Arial" panose="020B0604020202020204" pitchFamily="34" charset="0"/>
            </a:endParaRPr>
          </a:p>
        </p:txBody>
      </p:sp>
      <p:sp>
        <p:nvSpPr>
          <p:cNvPr id="15" name="MsPham-0936082789">
            <a:extLst>
              <a:ext uri="{FF2B5EF4-FFF2-40B4-BE49-F238E27FC236}">
                <a16:creationId xmlns:a16="http://schemas.microsoft.com/office/drawing/2014/main" id="{4C172E5D-724D-FA40-295E-460D1F7B94B0}"/>
              </a:ext>
            </a:extLst>
          </p:cNvPr>
          <p:cNvSpPr/>
          <p:nvPr/>
        </p:nvSpPr>
        <p:spPr>
          <a:xfrm>
            <a:off x="7888718" y="5842146"/>
            <a:ext cx="1541401"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FF0066"/>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rgbClr val="FF00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732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0D1E295-BEEE-32BA-5765-62D487A947A6}"/>
              </a:ext>
            </a:extLst>
          </p:cNvPr>
          <p:cNvSpPr/>
          <p:nvPr/>
        </p:nvSpPr>
        <p:spPr>
          <a:xfrm>
            <a:off x="-22530" y="0"/>
            <a:ext cx="12214530" cy="6915062"/>
          </a:xfrm>
          <a:prstGeom prst="rect">
            <a:avLst/>
          </a:prstGeom>
          <a:solidFill>
            <a:srgbClr val="F6EF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p:cNvSpPr/>
          <p:nvPr/>
        </p:nvSpPr>
        <p:spPr>
          <a:xfrm flipH="1">
            <a:off x="-1892" y="-36676"/>
            <a:ext cx="775883" cy="1621131"/>
          </a:xfrm>
          <a:custGeom>
            <a:avLst/>
            <a:gdLst/>
            <a:ahLst/>
            <a:cxnLst/>
            <a:rect l="l" t="t" r="r" b="b"/>
            <a:pathLst>
              <a:path w="1043903" h="2181132">
                <a:moveTo>
                  <a:pt x="0" y="0"/>
                </a:moveTo>
                <a:lnTo>
                  <a:pt x="1043903" y="0"/>
                </a:lnTo>
                <a:lnTo>
                  <a:pt x="1043903" y="2181132"/>
                </a:lnTo>
                <a:lnTo>
                  <a:pt x="0" y="2181132"/>
                </a:lnTo>
                <a:lnTo>
                  <a:pt x="0" y="0"/>
                </a:lnTo>
                <a:close/>
              </a:path>
            </a:pathLst>
          </a:custGeom>
          <a:blipFill>
            <a:blip r:embed="rId3">
              <a:extLst>
                <a:ext uri="{96DAC541-7B7A-43D3-8B79-37D633B846F1}">
                  <asvg:svgBlip xmlns="" xmlns:asvg="http://schemas.microsoft.com/office/drawing/2016/SVG/main" r:embed="rId4"/>
                </a:ext>
              </a:extLst>
            </a:blip>
            <a:stretch>
              <a:fillRect t="-23193" r="-56780"/>
            </a:stretch>
          </a:blipFill>
        </p:spPr>
        <p:txBody>
          <a:bodyPr/>
          <a:lstStyle/>
          <a:p>
            <a:endParaRPr lang="en-US"/>
          </a:p>
        </p:txBody>
      </p:sp>
      <p:grpSp>
        <p:nvGrpSpPr>
          <p:cNvPr id="26" name="Group 25">
            <a:extLst>
              <a:ext uri="{FF2B5EF4-FFF2-40B4-BE49-F238E27FC236}">
                <a16:creationId xmlns:a16="http://schemas.microsoft.com/office/drawing/2014/main" id="{2AFC796D-37A9-6905-3A3F-06EFC484B93D}"/>
              </a:ext>
            </a:extLst>
          </p:cNvPr>
          <p:cNvGrpSpPr/>
          <p:nvPr/>
        </p:nvGrpSpPr>
        <p:grpSpPr>
          <a:xfrm rot="16200000">
            <a:off x="10494596" y="48436"/>
            <a:ext cx="1918103" cy="1745547"/>
            <a:chOff x="12655941" y="46088"/>
            <a:chExt cx="2366765" cy="2153847"/>
          </a:xfrm>
        </p:grpSpPr>
        <p:sp>
          <p:nvSpPr>
            <p:cNvPr id="7" name="Freeform 7"/>
            <p:cNvSpPr/>
            <p:nvPr/>
          </p:nvSpPr>
          <p:spPr>
            <a:xfrm rot="5571910">
              <a:off x="13333840" y="397163"/>
              <a:ext cx="1865657" cy="1512074"/>
            </a:xfrm>
            <a:custGeom>
              <a:avLst/>
              <a:gdLst/>
              <a:ahLst/>
              <a:cxnLst/>
              <a:rect l="l" t="t" r="r" b="b"/>
              <a:pathLst>
                <a:path w="1865657" h="1512074">
                  <a:moveTo>
                    <a:pt x="0" y="0"/>
                  </a:moveTo>
                  <a:lnTo>
                    <a:pt x="1865657" y="0"/>
                  </a:lnTo>
                  <a:lnTo>
                    <a:pt x="1865657" y="1512074"/>
                  </a:lnTo>
                  <a:lnTo>
                    <a:pt x="0" y="1512074"/>
                  </a:lnTo>
                  <a:lnTo>
                    <a:pt x="0" y="0"/>
                  </a:lnTo>
                  <a:close/>
                </a:path>
              </a:pathLst>
            </a:custGeom>
            <a:blipFill>
              <a:blip r:embed="rId5">
                <a:extLst>
                  <a:ext uri="{96DAC541-7B7A-43D3-8B79-37D633B846F1}">
                    <asvg:svgBlip xmlns="" xmlns:asvg="http://schemas.microsoft.com/office/drawing/2016/SVG/main" r:embed="rId6"/>
                  </a:ext>
                </a:extLst>
              </a:blip>
              <a:stretch>
                <a:fillRect t="-81419" r="-88508"/>
              </a:stretch>
            </a:blipFill>
          </p:spPr>
          <p:txBody>
            <a:bodyPr/>
            <a:lstStyle/>
            <a:p>
              <a:endParaRPr lang="en-US"/>
            </a:p>
          </p:txBody>
        </p:sp>
        <p:sp>
          <p:nvSpPr>
            <p:cNvPr id="9" name="Freeform 9"/>
            <p:cNvSpPr/>
            <p:nvPr/>
          </p:nvSpPr>
          <p:spPr>
            <a:xfrm>
              <a:off x="12655941" y="968141"/>
              <a:ext cx="2001668" cy="1231794"/>
            </a:xfrm>
            <a:custGeom>
              <a:avLst/>
              <a:gdLst/>
              <a:ahLst/>
              <a:cxnLst/>
              <a:rect l="l" t="t" r="r" b="b"/>
              <a:pathLst>
                <a:path w="2001668" h="1231794">
                  <a:moveTo>
                    <a:pt x="0" y="0"/>
                  </a:moveTo>
                  <a:lnTo>
                    <a:pt x="2001668" y="0"/>
                  </a:lnTo>
                  <a:lnTo>
                    <a:pt x="2001668" y="1231793"/>
                  </a:lnTo>
                  <a:lnTo>
                    <a:pt x="0" y="1231793"/>
                  </a:lnTo>
                  <a:lnTo>
                    <a:pt x="0" y="0"/>
                  </a:lnTo>
                  <a:close/>
                </a:path>
              </a:pathLst>
            </a:custGeom>
            <a:blipFill>
              <a:blip r:embed="rId7">
                <a:extLst>
                  <a:ext uri="{96DAC541-7B7A-43D3-8B79-37D633B846F1}">
                    <asvg:svgBlip xmlns="" xmlns:asvg="http://schemas.microsoft.com/office/drawing/2016/SVG/main" r:embed="rId8"/>
                  </a:ext>
                </a:extLst>
              </a:blip>
              <a:stretch>
                <a:fillRect b="-27636"/>
              </a:stretch>
            </a:blipFill>
          </p:spPr>
          <p:txBody>
            <a:bodyPr/>
            <a:lstStyle/>
            <a:p>
              <a:endParaRPr lang="en-US"/>
            </a:p>
          </p:txBody>
        </p:sp>
        <p:sp>
          <p:nvSpPr>
            <p:cNvPr id="10" name="Freeform 10"/>
            <p:cNvSpPr/>
            <p:nvPr/>
          </p:nvSpPr>
          <p:spPr>
            <a:xfrm>
              <a:off x="14086209" y="46088"/>
              <a:ext cx="927564" cy="1121374"/>
            </a:xfrm>
            <a:custGeom>
              <a:avLst/>
              <a:gdLst/>
              <a:ahLst/>
              <a:cxnLst/>
              <a:rect l="l" t="t" r="r" b="b"/>
              <a:pathLst>
                <a:path w="927564" h="1121374">
                  <a:moveTo>
                    <a:pt x="0" y="0"/>
                  </a:moveTo>
                  <a:lnTo>
                    <a:pt x="927564" y="0"/>
                  </a:lnTo>
                  <a:lnTo>
                    <a:pt x="927564" y="1121374"/>
                  </a:lnTo>
                  <a:lnTo>
                    <a:pt x="0" y="1121374"/>
                  </a:lnTo>
                  <a:lnTo>
                    <a:pt x="0" y="0"/>
                  </a:lnTo>
                  <a:close/>
                </a:path>
              </a:pathLst>
            </a:custGeom>
            <a:blipFill>
              <a:blip r:embed="rId9">
                <a:extLst>
                  <a:ext uri="{96DAC541-7B7A-43D3-8B79-37D633B846F1}">
                    <asvg:svgBlip xmlns="" xmlns:asvg="http://schemas.microsoft.com/office/drawing/2016/SVG/main" r:embed="rId10"/>
                  </a:ext>
                </a:extLst>
              </a:blip>
              <a:stretch>
                <a:fillRect r="-23204"/>
              </a:stretch>
            </a:blipFill>
          </p:spPr>
          <p:txBody>
            <a:bodyPr/>
            <a:lstStyle/>
            <a:p>
              <a:endParaRPr lang="en-US"/>
            </a:p>
          </p:txBody>
        </p:sp>
      </p:grpSp>
      <p:grpSp>
        <p:nvGrpSpPr>
          <p:cNvPr id="27" name="Group 26">
            <a:extLst>
              <a:ext uri="{FF2B5EF4-FFF2-40B4-BE49-F238E27FC236}">
                <a16:creationId xmlns:a16="http://schemas.microsoft.com/office/drawing/2014/main" id="{78D0AAD9-EA42-2EBE-9CCE-277BFB519C98}"/>
              </a:ext>
            </a:extLst>
          </p:cNvPr>
          <p:cNvGrpSpPr/>
          <p:nvPr/>
        </p:nvGrpSpPr>
        <p:grpSpPr>
          <a:xfrm rot="17169817">
            <a:off x="141819" y="4254281"/>
            <a:ext cx="2225263" cy="3601220"/>
            <a:chOff x="-547485" y="-344443"/>
            <a:chExt cx="2436344" cy="3942821"/>
          </a:xfrm>
        </p:grpSpPr>
        <p:sp>
          <p:nvSpPr>
            <p:cNvPr id="6" name="Freeform 6"/>
            <p:cNvSpPr/>
            <p:nvPr/>
          </p:nvSpPr>
          <p:spPr>
            <a:xfrm rot="-6453142">
              <a:off x="-707628" y="-184300"/>
              <a:ext cx="2309993" cy="1989708"/>
            </a:xfrm>
            <a:custGeom>
              <a:avLst/>
              <a:gdLst/>
              <a:ahLst/>
              <a:cxnLst/>
              <a:rect l="l" t="t" r="r" b="b"/>
              <a:pathLst>
                <a:path w="2309993" h="1989708">
                  <a:moveTo>
                    <a:pt x="0" y="0"/>
                  </a:moveTo>
                  <a:lnTo>
                    <a:pt x="2309992" y="0"/>
                  </a:lnTo>
                  <a:lnTo>
                    <a:pt x="2309992" y="1989709"/>
                  </a:lnTo>
                  <a:lnTo>
                    <a:pt x="0" y="1989709"/>
                  </a:lnTo>
                  <a:lnTo>
                    <a:pt x="0" y="0"/>
                  </a:lnTo>
                  <a:close/>
                </a:path>
              </a:pathLst>
            </a:custGeom>
            <a:blipFill>
              <a:blip r:embed="rId5">
                <a:extLst>
                  <a:ext uri="{96DAC541-7B7A-43D3-8B79-37D633B846F1}">
                    <asvg:svgBlip xmlns="" xmlns:asvg="http://schemas.microsoft.com/office/drawing/2016/SVG/main" r:embed="rId6"/>
                  </a:ext>
                </a:extLst>
              </a:blip>
              <a:stretch>
                <a:fillRect t="-44970" r="-60089"/>
              </a:stretch>
            </a:blipFill>
          </p:spPr>
          <p:txBody>
            <a:bodyPr/>
            <a:lstStyle/>
            <a:p>
              <a:endParaRPr lang="en-US"/>
            </a:p>
          </p:txBody>
        </p:sp>
        <p:sp>
          <p:nvSpPr>
            <p:cNvPr id="8" name="Freeform 8"/>
            <p:cNvSpPr/>
            <p:nvPr/>
          </p:nvSpPr>
          <p:spPr>
            <a:xfrm>
              <a:off x="589588" y="-87243"/>
              <a:ext cx="1299271" cy="1008452"/>
            </a:xfrm>
            <a:custGeom>
              <a:avLst/>
              <a:gdLst/>
              <a:ahLst/>
              <a:cxnLst/>
              <a:rect l="l" t="t" r="r" b="b"/>
              <a:pathLst>
                <a:path w="1299271" h="1008452">
                  <a:moveTo>
                    <a:pt x="0" y="0"/>
                  </a:moveTo>
                  <a:lnTo>
                    <a:pt x="1299271" y="0"/>
                  </a:lnTo>
                  <a:lnTo>
                    <a:pt x="1299271" y="1008452"/>
                  </a:lnTo>
                  <a:lnTo>
                    <a:pt x="0" y="1008452"/>
                  </a:lnTo>
                  <a:lnTo>
                    <a:pt x="0" y="0"/>
                  </a:lnTo>
                  <a:close/>
                </a:path>
              </a:pathLst>
            </a:custGeom>
            <a:blipFill>
              <a:blip r:embed="rId9">
                <a:extLst>
                  <a:ext uri="{96DAC541-7B7A-43D3-8B79-37D633B846F1}">
                    <asvg:svgBlip xmlns="" xmlns:asvg="http://schemas.microsoft.com/office/drawing/2016/SVG/main" r:embed="rId10"/>
                  </a:ext>
                </a:extLst>
              </a:blip>
              <a:stretch>
                <a:fillRect t="-26422"/>
              </a:stretch>
            </a:blipFill>
          </p:spPr>
          <p:txBody>
            <a:bodyPr/>
            <a:lstStyle/>
            <a:p>
              <a:endParaRPr lang="en-US"/>
            </a:p>
          </p:txBody>
        </p:sp>
        <p:sp>
          <p:nvSpPr>
            <p:cNvPr id="13" name="Freeform 13"/>
            <p:cNvSpPr/>
            <p:nvPr/>
          </p:nvSpPr>
          <p:spPr>
            <a:xfrm rot="2837770">
              <a:off x="-838429" y="1957761"/>
              <a:ext cx="1988298" cy="1292935"/>
            </a:xfrm>
            <a:custGeom>
              <a:avLst/>
              <a:gdLst/>
              <a:ahLst/>
              <a:cxnLst/>
              <a:rect l="l" t="t" r="r" b="b"/>
              <a:pathLst>
                <a:path w="1787907" h="1404319">
                  <a:moveTo>
                    <a:pt x="0" y="0"/>
                  </a:moveTo>
                  <a:lnTo>
                    <a:pt x="1787907" y="0"/>
                  </a:lnTo>
                  <a:lnTo>
                    <a:pt x="1787907" y="1404320"/>
                  </a:lnTo>
                  <a:lnTo>
                    <a:pt x="0" y="140432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sp>
        <p:nvSpPr>
          <p:cNvPr id="17" name="Freeform 17"/>
          <p:cNvSpPr/>
          <p:nvPr/>
        </p:nvSpPr>
        <p:spPr>
          <a:xfrm rot="-2700000">
            <a:off x="1405410" y="1792895"/>
            <a:ext cx="991800" cy="577047"/>
          </a:xfrm>
          <a:custGeom>
            <a:avLst/>
            <a:gdLst/>
            <a:ahLst/>
            <a:cxnLst/>
            <a:rect l="l" t="t" r="r" b="b"/>
            <a:pathLst>
              <a:path w="991800" h="577047">
                <a:moveTo>
                  <a:pt x="0" y="0"/>
                </a:moveTo>
                <a:lnTo>
                  <a:pt x="991800" y="0"/>
                </a:lnTo>
                <a:lnTo>
                  <a:pt x="991800" y="577047"/>
                </a:lnTo>
                <a:lnTo>
                  <a:pt x="0" y="57704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8" name="Freeform 18"/>
          <p:cNvSpPr/>
          <p:nvPr/>
        </p:nvSpPr>
        <p:spPr>
          <a:xfrm>
            <a:off x="3946610" y="5114472"/>
            <a:ext cx="1220421" cy="1160973"/>
          </a:xfrm>
          <a:custGeom>
            <a:avLst/>
            <a:gdLst/>
            <a:ahLst/>
            <a:cxnLst/>
            <a:rect l="l" t="t" r="r" b="b"/>
            <a:pathLst>
              <a:path w="1624710" h="1545569">
                <a:moveTo>
                  <a:pt x="0" y="0"/>
                </a:moveTo>
                <a:lnTo>
                  <a:pt x="1624710" y="0"/>
                </a:lnTo>
                <a:lnTo>
                  <a:pt x="1624710" y="1545569"/>
                </a:lnTo>
                <a:lnTo>
                  <a:pt x="0" y="154556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0" name="Freeform 20"/>
          <p:cNvSpPr/>
          <p:nvPr/>
        </p:nvSpPr>
        <p:spPr>
          <a:xfrm rot="8367736">
            <a:off x="9037605" y="3368343"/>
            <a:ext cx="1095331" cy="637284"/>
          </a:xfrm>
          <a:custGeom>
            <a:avLst/>
            <a:gdLst/>
            <a:ahLst/>
            <a:cxnLst/>
            <a:rect l="l" t="t" r="r" b="b"/>
            <a:pathLst>
              <a:path w="1095331" h="637284">
                <a:moveTo>
                  <a:pt x="0" y="0"/>
                </a:moveTo>
                <a:lnTo>
                  <a:pt x="1095331" y="0"/>
                </a:lnTo>
                <a:lnTo>
                  <a:pt x="1095331" y="637284"/>
                </a:lnTo>
                <a:lnTo>
                  <a:pt x="0" y="63728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1" name="TextBox 21"/>
          <p:cNvSpPr txBox="1"/>
          <p:nvPr/>
        </p:nvSpPr>
        <p:spPr>
          <a:xfrm>
            <a:off x="6492460" y="4812512"/>
            <a:ext cx="3958409" cy="352019"/>
          </a:xfrm>
          <a:prstGeom prst="rect">
            <a:avLst/>
          </a:prstGeom>
        </p:spPr>
        <p:txBody>
          <a:bodyPr lIns="0" tIns="0" rIns="0" bIns="0" rtlCol="0" anchor="t">
            <a:spAutoFit/>
          </a:bodyPr>
          <a:lstStyle/>
          <a:p>
            <a:pPr algn="ctr">
              <a:lnSpc>
                <a:spcPts val="3037"/>
              </a:lnSpc>
            </a:pPr>
            <a:r>
              <a:rPr lang="en-US" sz="2169" spc="86">
                <a:solidFill>
                  <a:srgbClr val="FAF2E3"/>
                </a:solidFill>
                <a:latin typeface="Arial" panose="020B0604020202020204" pitchFamily="34" charset="0"/>
                <a:cs typeface="Arial" panose="020B0604020202020204" pitchFamily="34" charset="0"/>
              </a:rPr>
              <a:t>Lesson 1 – Period 1</a:t>
            </a:r>
          </a:p>
        </p:txBody>
      </p:sp>
      <p:sp>
        <p:nvSpPr>
          <p:cNvPr id="28" name="Freeform 18">
            <a:extLst>
              <a:ext uri="{FF2B5EF4-FFF2-40B4-BE49-F238E27FC236}">
                <a16:creationId xmlns:a16="http://schemas.microsoft.com/office/drawing/2014/main" id="{D5C24F8C-CC9C-8151-C9EC-CC20D8AFD911}"/>
              </a:ext>
            </a:extLst>
          </p:cNvPr>
          <p:cNvSpPr/>
          <p:nvPr/>
        </p:nvSpPr>
        <p:spPr>
          <a:xfrm>
            <a:off x="7518393" y="4643126"/>
            <a:ext cx="1220421" cy="1160973"/>
          </a:xfrm>
          <a:custGeom>
            <a:avLst/>
            <a:gdLst/>
            <a:ahLst/>
            <a:cxnLst/>
            <a:rect l="l" t="t" r="r" b="b"/>
            <a:pathLst>
              <a:path w="1624710" h="1545569">
                <a:moveTo>
                  <a:pt x="0" y="0"/>
                </a:moveTo>
                <a:lnTo>
                  <a:pt x="1624710" y="0"/>
                </a:lnTo>
                <a:lnTo>
                  <a:pt x="1624710" y="1545569"/>
                </a:lnTo>
                <a:lnTo>
                  <a:pt x="0" y="154556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5" name="TextBox 22">
            <a:extLst>
              <a:ext uri="{FF2B5EF4-FFF2-40B4-BE49-F238E27FC236}">
                <a16:creationId xmlns:a16="http://schemas.microsoft.com/office/drawing/2014/main" id="{B8E93236-E46A-83B2-E189-4E8BD56C446C}"/>
              </a:ext>
            </a:extLst>
          </p:cNvPr>
          <p:cNvSpPr txBox="1"/>
          <p:nvPr/>
        </p:nvSpPr>
        <p:spPr>
          <a:xfrm>
            <a:off x="1270258" y="2698206"/>
            <a:ext cx="9180611" cy="1873637"/>
          </a:xfrm>
          <a:prstGeom prst="rect">
            <a:avLst/>
          </a:prstGeom>
        </p:spPr>
        <p:txBody>
          <a:bodyPr wrap="square" lIns="0" tIns="0" rIns="0" bIns="0" rtlCol="0" anchor="t">
            <a:prstTxWarp prst="textArchUp">
              <a:avLst/>
            </a:prstTxWarp>
            <a:spAutoFit/>
          </a:bodyPr>
          <a:lstStyle/>
          <a:p>
            <a:pPr algn="ctr"/>
            <a:r>
              <a:rPr lang="en-US" sz="11500" b="1">
                <a:ln w="9525">
                  <a:solidFill>
                    <a:schemeClr val="bg1"/>
                  </a:solidFill>
                  <a:prstDash val="solid"/>
                </a:ln>
                <a:solidFill>
                  <a:srgbClr val="F14937"/>
                </a:solidFill>
                <a:effectLst>
                  <a:outerShdw blurRad="12700" dist="38100" dir="2700000" algn="tl" rotWithShape="0">
                    <a:schemeClr val="bg1">
                      <a:lumMod val="50000"/>
                    </a:schemeClr>
                  </a:outerShdw>
                </a:effectLst>
                <a:latin typeface=".VnCooper" panose="020B7200000000000000" pitchFamily="34" charset="0"/>
              </a:rPr>
              <a:t>Warm-up</a:t>
            </a:r>
          </a:p>
        </p:txBody>
      </p:sp>
    </p:spTree>
    <p:custDataLst>
      <p:tags r:id="rId1"/>
    </p:custDataLst>
    <p:extLst>
      <p:ext uri="{BB962C8B-B14F-4D97-AF65-F5344CB8AC3E}">
        <p14:creationId xmlns:p14="http://schemas.microsoft.com/office/powerpoint/2010/main" val="17397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AC64F9D-C412-D3C1-F4B6-031DC47D7287}"/>
              </a:ext>
            </a:extLst>
          </p:cNvPr>
          <p:cNvGrpSpPr/>
          <p:nvPr/>
        </p:nvGrpSpPr>
        <p:grpSpPr>
          <a:xfrm>
            <a:off x="2351198" y="2103166"/>
            <a:ext cx="1322799" cy="1874503"/>
            <a:chOff x="4131377" y="3183324"/>
            <a:chExt cx="866861" cy="1228406"/>
          </a:xfrm>
        </p:grpSpPr>
        <p:sp>
          <p:nvSpPr>
            <p:cNvPr id="8" name="Mspham-0936082789">
              <a:extLst>
                <a:ext uri="{FF2B5EF4-FFF2-40B4-BE49-F238E27FC236}">
                  <a16:creationId xmlns:a16="http://schemas.microsoft.com/office/drawing/2014/main" id="{D5B0E519-EE42-31CE-6CBD-392FB77BAB4A}"/>
                </a:ext>
              </a:extLst>
            </p:cNvPr>
            <p:cNvSpPr txBox="1"/>
            <p:nvPr/>
          </p:nvSpPr>
          <p:spPr>
            <a:xfrm>
              <a:off x="4131377" y="4028513"/>
              <a:ext cx="866861" cy="383217"/>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9" name="MsPham-0936082789">
              <a:extLst>
                <a:ext uri="{FF2B5EF4-FFF2-40B4-BE49-F238E27FC236}">
                  <a16:creationId xmlns:a16="http://schemas.microsoft.com/office/drawing/2014/main" id="{35441F9F-68FA-7DB6-2265-60B82E039931}"/>
                </a:ext>
              </a:extLst>
            </p:cNvPr>
            <p:cNvPicPr>
              <a:picLocks noChangeAspect="1"/>
            </p:cNvPicPr>
            <p:nvPr/>
          </p:nvPicPr>
          <p:blipFill>
            <a:blip r:embed="rId3"/>
            <a:stretch>
              <a:fillRect/>
            </a:stretch>
          </p:blipFill>
          <p:spPr>
            <a:xfrm>
              <a:off x="4142213" y="3183324"/>
              <a:ext cx="845189" cy="845189"/>
            </a:xfrm>
            <a:prstGeom prst="ellipse">
              <a:avLst/>
            </a:prstGeom>
            <a:ln>
              <a:solidFill>
                <a:srgbClr val="7DBDED"/>
              </a:solidFill>
            </a:ln>
            <a:effectLst>
              <a:outerShdw blurRad="63500" sx="102000" sy="102000" algn="ctr" rotWithShape="0">
                <a:prstClr val="black">
                  <a:alpha val="40000"/>
                </a:prstClr>
              </a:outerShdw>
            </a:effectLst>
          </p:spPr>
        </p:pic>
      </p:grpSp>
      <p:pic>
        <p:nvPicPr>
          <p:cNvPr id="6" name="Picture 5" descr="A white rectangle with orange border&#10;&#10;Description automatically generated">
            <a:extLst>
              <a:ext uri="{FF2B5EF4-FFF2-40B4-BE49-F238E27FC236}">
                <a16:creationId xmlns:a16="http://schemas.microsoft.com/office/drawing/2014/main" id="{D0C6B743-8573-EC81-C04A-84BE1E53856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spham-0936082789">
            <a:extLst>
              <a:ext uri="{FF2B5EF4-FFF2-40B4-BE49-F238E27FC236}">
                <a16:creationId xmlns:a16="http://schemas.microsoft.com/office/drawing/2014/main" id="{FECFF051-9A92-F936-1AFC-8513652D5A67}"/>
              </a:ext>
            </a:extLst>
          </p:cNvPr>
          <p:cNvSpPr txBox="1">
            <a:spLocks/>
          </p:cNvSpPr>
          <p:nvPr/>
        </p:nvSpPr>
        <p:spPr>
          <a:xfrm>
            <a:off x="1251995" y="360521"/>
            <a:ext cx="4844005" cy="386482"/>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pPr algn="l"/>
            <a:r>
              <a:rPr lang="en-US" sz="3000" b="1">
                <a:solidFill>
                  <a:srgbClr val="002060"/>
                </a:solidFill>
                <a:latin typeface="Arial" panose="020B0604020202020204" pitchFamily="34" charset="0"/>
                <a:cs typeface="Arial" panose="020B0604020202020204" pitchFamily="34" charset="0"/>
              </a:rPr>
              <a:t>Let’s write.</a:t>
            </a:r>
          </a:p>
        </p:txBody>
      </p:sp>
      <p:sp>
        <p:nvSpPr>
          <p:cNvPr id="3" name="Mspham-0936082789">
            <a:extLst>
              <a:ext uri="{FF2B5EF4-FFF2-40B4-BE49-F238E27FC236}">
                <a16:creationId xmlns:a16="http://schemas.microsoft.com/office/drawing/2014/main" id="{14FB24E6-4C2A-C86B-607B-B90EB012EFF9}"/>
              </a:ext>
            </a:extLst>
          </p:cNvPr>
          <p:cNvSpPr txBox="1">
            <a:spLocks/>
          </p:cNvSpPr>
          <p:nvPr/>
        </p:nvSpPr>
        <p:spPr>
          <a:xfrm>
            <a:off x="627155" y="302302"/>
            <a:ext cx="502920" cy="502920"/>
          </a:xfrm>
          <a:prstGeom prst="ellipse">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r>
              <a:rPr lang="en-US" sz="2700" b="1">
                <a:solidFill>
                  <a:schemeClr val="bg1"/>
                </a:solidFill>
                <a:latin typeface="Arial" panose="020B0604020202020204" pitchFamily="34" charset="0"/>
                <a:cs typeface="Arial" panose="020B0604020202020204" pitchFamily="34" charset="0"/>
              </a:rPr>
              <a:t>5</a:t>
            </a:r>
          </a:p>
        </p:txBody>
      </p:sp>
      <p:grpSp>
        <p:nvGrpSpPr>
          <p:cNvPr id="10" name="Group 9">
            <a:extLst>
              <a:ext uri="{FF2B5EF4-FFF2-40B4-BE49-F238E27FC236}">
                <a16:creationId xmlns:a16="http://schemas.microsoft.com/office/drawing/2014/main" id="{B6B4A4A3-69C1-87E8-0EBB-8CA6F2C82E8D}"/>
              </a:ext>
            </a:extLst>
          </p:cNvPr>
          <p:cNvGrpSpPr/>
          <p:nvPr/>
        </p:nvGrpSpPr>
        <p:grpSpPr>
          <a:xfrm>
            <a:off x="2554429" y="2096303"/>
            <a:ext cx="2047614" cy="790907"/>
            <a:chOff x="1918995" y="3690666"/>
            <a:chExt cx="1381873" cy="533759"/>
          </a:xfrm>
        </p:grpSpPr>
        <p:sp>
          <p:nvSpPr>
            <p:cNvPr id="11" name="Mspham-0936082789">
              <a:extLst>
                <a:ext uri="{FF2B5EF4-FFF2-40B4-BE49-F238E27FC236}">
                  <a16:creationId xmlns:a16="http://schemas.microsoft.com/office/drawing/2014/main" id="{233BE60E-EE12-581B-3DE5-01F93A67274A}"/>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12" name="MsPham-0936082789">
              <a:extLst>
                <a:ext uri="{FF2B5EF4-FFF2-40B4-BE49-F238E27FC236}">
                  <a16:creationId xmlns:a16="http://schemas.microsoft.com/office/drawing/2014/main" id="{8634EA11-32DD-B389-29AE-F7A631872A11}"/>
                </a:ext>
              </a:extLst>
            </p:cNvPr>
            <p:cNvPicPr>
              <a:picLocks noChangeAspect="1"/>
            </p:cNvPicPr>
            <p:nvPr/>
          </p:nvPicPr>
          <p:blipFill>
            <a:blip r:embed="rId3"/>
            <a:stretch>
              <a:fillRect/>
            </a:stretch>
          </p:blipFill>
          <p:spPr>
            <a:xfrm>
              <a:off x="2814936" y="3738493"/>
              <a:ext cx="485932" cy="485932"/>
            </a:xfrm>
            <a:prstGeom prst="ellipse">
              <a:avLst/>
            </a:prstGeom>
            <a:ln>
              <a:solidFill>
                <a:srgbClr val="7DBDED"/>
              </a:solidFill>
            </a:ln>
            <a:effectLst>
              <a:outerShdw blurRad="63500" sx="102000" sy="102000" algn="ctr" rotWithShape="0">
                <a:prstClr val="black">
                  <a:alpha val="40000"/>
                </a:prstClr>
              </a:outerShdw>
            </a:effectLst>
          </p:spPr>
        </p:pic>
      </p:grpSp>
      <p:sp>
        <p:nvSpPr>
          <p:cNvPr id="5" name="Mspham-0936082789">
            <a:extLst>
              <a:ext uri="{FF2B5EF4-FFF2-40B4-BE49-F238E27FC236}">
                <a16:creationId xmlns:a16="http://schemas.microsoft.com/office/drawing/2014/main" id="{E9468E93-02F3-A9AF-4A7A-1A2CDE257FB7}"/>
              </a:ext>
            </a:extLst>
          </p:cNvPr>
          <p:cNvSpPr txBox="1">
            <a:spLocks/>
          </p:cNvSpPr>
          <p:nvPr/>
        </p:nvSpPr>
        <p:spPr>
          <a:xfrm>
            <a:off x="878615" y="1513254"/>
            <a:ext cx="10047532" cy="4131766"/>
          </a:xfrm>
          <a:prstGeom prst="rect">
            <a:avLst/>
          </a:prstGeom>
          <a:solidFill>
            <a:srgbClr val="FFFFF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pPr algn="just">
              <a:lnSpc>
                <a:spcPct val="150000"/>
              </a:lnSpc>
            </a:pPr>
            <a:r>
              <a:rPr lang="en-US" sz="3600">
                <a:solidFill>
                  <a:srgbClr val="002060"/>
                </a:solidFill>
                <a:latin typeface="Arial" panose="020B0604020202020204" pitchFamily="34" charset="0"/>
                <a:cs typeface="Arial" panose="020B0604020202020204" pitchFamily="34" charset="0"/>
              </a:rPr>
              <a:t>Mai and her family do a lot of things at the weekend. On Saturdays, her father _______. Her mother _______. Her brother _______. Mai  _______. On Sundays, her family _______ together. </a:t>
            </a:r>
          </a:p>
        </p:txBody>
      </p:sp>
    </p:spTree>
    <p:custDataLst>
      <p:tags r:id="rId1"/>
    </p:custDataLst>
    <p:extLst>
      <p:ext uri="{BB962C8B-B14F-4D97-AF65-F5344CB8AC3E}">
        <p14:creationId xmlns:p14="http://schemas.microsoft.com/office/powerpoint/2010/main" val="19411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le with orange border&#10;&#10;Description automatically generated">
            <a:extLst>
              <a:ext uri="{FF2B5EF4-FFF2-40B4-BE49-F238E27FC236}">
                <a16:creationId xmlns:a16="http://schemas.microsoft.com/office/drawing/2014/main" id="{0D96CC03-9BBE-9A11-FE11-113DC72FCC9E}"/>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0C947A3F-16FA-BA3F-FAA2-18D267E62859}"/>
              </a:ext>
            </a:extLst>
          </p:cNvPr>
          <p:cNvPicPr>
            <a:picLocks noChangeAspect="1"/>
          </p:cNvPicPr>
          <p:nvPr/>
        </p:nvPicPr>
        <p:blipFill>
          <a:blip r:embed="rId4"/>
          <a:stretch>
            <a:fillRect/>
          </a:stretch>
        </p:blipFill>
        <p:spPr>
          <a:xfrm>
            <a:off x="1946605" y="663085"/>
            <a:ext cx="8410375" cy="5923515"/>
          </a:xfrm>
          <a:prstGeom prst="rect">
            <a:avLst/>
          </a:prstGeom>
        </p:spPr>
      </p:pic>
      <p:sp>
        <p:nvSpPr>
          <p:cNvPr id="2" name="Mspham-0936082789">
            <a:extLst>
              <a:ext uri="{FF2B5EF4-FFF2-40B4-BE49-F238E27FC236}">
                <a16:creationId xmlns:a16="http://schemas.microsoft.com/office/drawing/2014/main" id="{FECFF051-9A92-F936-1AFC-8513652D5A67}"/>
              </a:ext>
            </a:extLst>
          </p:cNvPr>
          <p:cNvSpPr txBox="1">
            <a:spLocks/>
          </p:cNvSpPr>
          <p:nvPr/>
        </p:nvSpPr>
        <p:spPr>
          <a:xfrm>
            <a:off x="1333500" y="384585"/>
            <a:ext cx="4844005" cy="386482"/>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000" b="1"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3000"/>
              <a:t>Project.</a:t>
            </a:r>
          </a:p>
        </p:txBody>
      </p:sp>
      <p:sp>
        <p:nvSpPr>
          <p:cNvPr id="3" name="Mspham-0936082789">
            <a:extLst>
              <a:ext uri="{FF2B5EF4-FFF2-40B4-BE49-F238E27FC236}">
                <a16:creationId xmlns:a16="http://schemas.microsoft.com/office/drawing/2014/main" id="{14FB24E6-4C2A-C86B-607B-B90EB012EFF9}"/>
              </a:ext>
            </a:extLst>
          </p:cNvPr>
          <p:cNvSpPr txBox="1">
            <a:spLocks/>
          </p:cNvSpPr>
          <p:nvPr/>
        </p:nvSpPr>
        <p:spPr>
          <a:xfrm>
            <a:off x="749075" y="326366"/>
            <a:ext cx="502920" cy="502920"/>
          </a:xfrm>
          <a:prstGeom prst="ellipse">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6</a:t>
            </a:r>
          </a:p>
        </p:txBody>
      </p:sp>
    </p:spTree>
    <p:custDataLst>
      <p:tags r:id="rId1"/>
    </p:custDataLst>
    <p:extLst>
      <p:ext uri="{BB962C8B-B14F-4D97-AF65-F5344CB8AC3E}">
        <p14:creationId xmlns:p14="http://schemas.microsoft.com/office/powerpoint/2010/main" val="326609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0D1E295-BEEE-32BA-5765-62D487A947A6}"/>
              </a:ext>
            </a:extLst>
          </p:cNvPr>
          <p:cNvSpPr/>
          <p:nvPr/>
        </p:nvSpPr>
        <p:spPr>
          <a:xfrm>
            <a:off x="-22530" y="0"/>
            <a:ext cx="12214530" cy="6915062"/>
          </a:xfrm>
          <a:prstGeom prst="rect">
            <a:avLst/>
          </a:prstGeom>
          <a:solidFill>
            <a:srgbClr val="F6EF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p:cNvSpPr/>
          <p:nvPr/>
        </p:nvSpPr>
        <p:spPr>
          <a:xfrm flipH="1">
            <a:off x="-1892" y="-36676"/>
            <a:ext cx="775883" cy="1621131"/>
          </a:xfrm>
          <a:custGeom>
            <a:avLst/>
            <a:gdLst/>
            <a:ahLst/>
            <a:cxnLst/>
            <a:rect l="l" t="t" r="r" b="b"/>
            <a:pathLst>
              <a:path w="1043903" h="2181132">
                <a:moveTo>
                  <a:pt x="0" y="0"/>
                </a:moveTo>
                <a:lnTo>
                  <a:pt x="1043903" y="0"/>
                </a:lnTo>
                <a:lnTo>
                  <a:pt x="1043903" y="2181132"/>
                </a:lnTo>
                <a:lnTo>
                  <a:pt x="0" y="2181132"/>
                </a:lnTo>
                <a:lnTo>
                  <a:pt x="0" y="0"/>
                </a:lnTo>
                <a:close/>
              </a:path>
            </a:pathLst>
          </a:custGeom>
          <a:blipFill>
            <a:blip r:embed="rId3">
              <a:extLst>
                <a:ext uri="{96DAC541-7B7A-43D3-8B79-37D633B846F1}">
                  <asvg:svgBlip xmlns="" xmlns:asvg="http://schemas.microsoft.com/office/drawing/2016/SVG/main" r:embed="rId4"/>
                </a:ext>
              </a:extLst>
            </a:blip>
            <a:stretch>
              <a:fillRect t="-23193" r="-56780"/>
            </a:stretch>
          </a:blipFill>
        </p:spPr>
        <p:txBody>
          <a:bodyPr/>
          <a:lstStyle/>
          <a:p>
            <a:endParaRPr lang="en-US"/>
          </a:p>
        </p:txBody>
      </p:sp>
      <p:grpSp>
        <p:nvGrpSpPr>
          <p:cNvPr id="26" name="Group 25">
            <a:extLst>
              <a:ext uri="{FF2B5EF4-FFF2-40B4-BE49-F238E27FC236}">
                <a16:creationId xmlns:a16="http://schemas.microsoft.com/office/drawing/2014/main" id="{2AFC796D-37A9-6905-3A3F-06EFC484B93D}"/>
              </a:ext>
            </a:extLst>
          </p:cNvPr>
          <p:cNvGrpSpPr/>
          <p:nvPr/>
        </p:nvGrpSpPr>
        <p:grpSpPr>
          <a:xfrm rot="16200000">
            <a:off x="10494596" y="48436"/>
            <a:ext cx="1918103" cy="1745547"/>
            <a:chOff x="12655941" y="46088"/>
            <a:chExt cx="2366765" cy="2153847"/>
          </a:xfrm>
        </p:grpSpPr>
        <p:sp>
          <p:nvSpPr>
            <p:cNvPr id="7" name="Freeform 7"/>
            <p:cNvSpPr/>
            <p:nvPr/>
          </p:nvSpPr>
          <p:spPr>
            <a:xfrm rot="5571910">
              <a:off x="13333840" y="397163"/>
              <a:ext cx="1865657" cy="1512074"/>
            </a:xfrm>
            <a:custGeom>
              <a:avLst/>
              <a:gdLst/>
              <a:ahLst/>
              <a:cxnLst/>
              <a:rect l="l" t="t" r="r" b="b"/>
              <a:pathLst>
                <a:path w="1865657" h="1512074">
                  <a:moveTo>
                    <a:pt x="0" y="0"/>
                  </a:moveTo>
                  <a:lnTo>
                    <a:pt x="1865657" y="0"/>
                  </a:lnTo>
                  <a:lnTo>
                    <a:pt x="1865657" y="1512074"/>
                  </a:lnTo>
                  <a:lnTo>
                    <a:pt x="0" y="1512074"/>
                  </a:lnTo>
                  <a:lnTo>
                    <a:pt x="0" y="0"/>
                  </a:lnTo>
                  <a:close/>
                </a:path>
              </a:pathLst>
            </a:custGeom>
            <a:blipFill>
              <a:blip r:embed="rId5">
                <a:extLst>
                  <a:ext uri="{96DAC541-7B7A-43D3-8B79-37D633B846F1}">
                    <asvg:svgBlip xmlns="" xmlns:asvg="http://schemas.microsoft.com/office/drawing/2016/SVG/main" r:embed="rId6"/>
                  </a:ext>
                </a:extLst>
              </a:blip>
              <a:stretch>
                <a:fillRect t="-81419" r="-88508"/>
              </a:stretch>
            </a:blipFill>
          </p:spPr>
          <p:txBody>
            <a:bodyPr/>
            <a:lstStyle/>
            <a:p>
              <a:endParaRPr lang="en-US"/>
            </a:p>
          </p:txBody>
        </p:sp>
        <p:sp>
          <p:nvSpPr>
            <p:cNvPr id="9" name="Freeform 9"/>
            <p:cNvSpPr/>
            <p:nvPr/>
          </p:nvSpPr>
          <p:spPr>
            <a:xfrm>
              <a:off x="12655941" y="968141"/>
              <a:ext cx="2001668" cy="1231794"/>
            </a:xfrm>
            <a:custGeom>
              <a:avLst/>
              <a:gdLst/>
              <a:ahLst/>
              <a:cxnLst/>
              <a:rect l="l" t="t" r="r" b="b"/>
              <a:pathLst>
                <a:path w="2001668" h="1231794">
                  <a:moveTo>
                    <a:pt x="0" y="0"/>
                  </a:moveTo>
                  <a:lnTo>
                    <a:pt x="2001668" y="0"/>
                  </a:lnTo>
                  <a:lnTo>
                    <a:pt x="2001668" y="1231793"/>
                  </a:lnTo>
                  <a:lnTo>
                    <a:pt x="0" y="1231793"/>
                  </a:lnTo>
                  <a:lnTo>
                    <a:pt x="0" y="0"/>
                  </a:lnTo>
                  <a:close/>
                </a:path>
              </a:pathLst>
            </a:custGeom>
            <a:blipFill>
              <a:blip r:embed="rId7">
                <a:extLst>
                  <a:ext uri="{96DAC541-7B7A-43D3-8B79-37D633B846F1}">
                    <asvg:svgBlip xmlns="" xmlns:asvg="http://schemas.microsoft.com/office/drawing/2016/SVG/main" r:embed="rId8"/>
                  </a:ext>
                </a:extLst>
              </a:blip>
              <a:stretch>
                <a:fillRect b="-27636"/>
              </a:stretch>
            </a:blipFill>
          </p:spPr>
          <p:txBody>
            <a:bodyPr/>
            <a:lstStyle/>
            <a:p>
              <a:endParaRPr lang="en-US"/>
            </a:p>
          </p:txBody>
        </p:sp>
        <p:sp>
          <p:nvSpPr>
            <p:cNvPr id="10" name="Freeform 10"/>
            <p:cNvSpPr/>
            <p:nvPr/>
          </p:nvSpPr>
          <p:spPr>
            <a:xfrm>
              <a:off x="14086209" y="46088"/>
              <a:ext cx="927564" cy="1121374"/>
            </a:xfrm>
            <a:custGeom>
              <a:avLst/>
              <a:gdLst/>
              <a:ahLst/>
              <a:cxnLst/>
              <a:rect l="l" t="t" r="r" b="b"/>
              <a:pathLst>
                <a:path w="927564" h="1121374">
                  <a:moveTo>
                    <a:pt x="0" y="0"/>
                  </a:moveTo>
                  <a:lnTo>
                    <a:pt x="927564" y="0"/>
                  </a:lnTo>
                  <a:lnTo>
                    <a:pt x="927564" y="1121374"/>
                  </a:lnTo>
                  <a:lnTo>
                    <a:pt x="0" y="1121374"/>
                  </a:lnTo>
                  <a:lnTo>
                    <a:pt x="0" y="0"/>
                  </a:lnTo>
                  <a:close/>
                </a:path>
              </a:pathLst>
            </a:custGeom>
            <a:blipFill>
              <a:blip r:embed="rId9">
                <a:extLst>
                  <a:ext uri="{96DAC541-7B7A-43D3-8B79-37D633B846F1}">
                    <asvg:svgBlip xmlns="" xmlns:asvg="http://schemas.microsoft.com/office/drawing/2016/SVG/main" r:embed="rId10"/>
                  </a:ext>
                </a:extLst>
              </a:blip>
              <a:stretch>
                <a:fillRect r="-23204"/>
              </a:stretch>
            </a:blipFill>
          </p:spPr>
          <p:txBody>
            <a:bodyPr/>
            <a:lstStyle/>
            <a:p>
              <a:endParaRPr lang="en-US"/>
            </a:p>
          </p:txBody>
        </p:sp>
      </p:grpSp>
      <p:grpSp>
        <p:nvGrpSpPr>
          <p:cNvPr id="27" name="Group 26">
            <a:extLst>
              <a:ext uri="{FF2B5EF4-FFF2-40B4-BE49-F238E27FC236}">
                <a16:creationId xmlns:a16="http://schemas.microsoft.com/office/drawing/2014/main" id="{78D0AAD9-EA42-2EBE-9CCE-277BFB519C98}"/>
              </a:ext>
            </a:extLst>
          </p:cNvPr>
          <p:cNvGrpSpPr/>
          <p:nvPr/>
        </p:nvGrpSpPr>
        <p:grpSpPr>
          <a:xfrm rot="17169817">
            <a:off x="141819" y="4254281"/>
            <a:ext cx="2225263" cy="3601220"/>
            <a:chOff x="-547485" y="-344443"/>
            <a:chExt cx="2436344" cy="3942821"/>
          </a:xfrm>
        </p:grpSpPr>
        <p:sp>
          <p:nvSpPr>
            <p:cNvPr id="6" name="Freeform 6"/>
            <p:cNvSpPr/>
            <p:nvPr/>
          </p:nvSpPr>
          <p:spPr>
            <a:xfrm rot="-6453142">
              <a:off x="-707628" y="-184300"/>
              <a:ext cx="2309993" cy="1989708"/>
            </a:xfrm>
            <a:custGeom>
              <a:avLst/>
              <a:gdLst/>
              <a:ahLst/>
              <a:cxnLst/>
              <a:rect l="l" t="t" r="r" b="b"/>
              <a:pathLst>
                <a:path w="2309993" h="1989708">
                  <a:moveTo>
                    <a:pt x="0" y="0"/>
                  </a:moveTo>
                  <a:lnTo>
                    <a:pt x="2309992" y="0"/>
                  </a:lnTo>
                  <a:lnTo>
                    <a:pt x="2309992" y="1989709"/>
                  </a:lnTo>
                  <a:lnTo>
                    <a:pt x="0" y="1989709"/>
                  </a:lnTo>
                  <a:lnTo>
                    <a:pt x="0" y="0"/>
                  </a:lnTo>
                  <a:close/>
                </a:path>
              </a:pathLst>
            </a:custGeom>
            <a:blipFill>
              <a:blip r:embed="rId5">
                <a:extLst>
                  <a:ext uri="{96DAC541-7B7A-43D3-8B79-37D633B846F1}">
                    <asvg:svgBlip xmlns="" xmlns:asvg="http://schemas.microsoft.com/office/drawing/2016/SVG/main" r:embed="rId6"/>
                  </a:ext>
                </a:extLst>
              </a:blip>
              <a:stretch>
                <a:fillRect t="-44970" r="-60089"/>
              </a:stretch>
            </a:blipFill>
          </p:spPr>
          <p:txBody>
            <a:bodyPr/>
            <a:lstStyle/>
            <a:p>
              <a:endParaRPr lang="en-US"/>
            </a:p>
          </p:txBody>
        </p:sp>
        <p:sp>
          <p:nvSpPr>
            <p:cNvPr id="8" name="Freeform 8"/>
            <p:cNvSpPr/>
            <p:nvPr/>
          </p:nvSpPr>
          <p:spPr>
            <a:xfrm>
              <a:off x="589588" y="-87243"/>
              <a:ext cx="1299271" cy="1008452"/>
            </a:xfrm>
            <a:custGeom>
              <a:avLst/>
              <a:gdLst/>
              <a:ahLst/>
              <a:cxnLst/>
              <a:rect l="l" t="t" r="r" b="b"/>
              <a:pathLst>
                <a:path w="1299271" h="1008452">
                  <a:moveTo>
                    <a:pt x="0" y="0"/>
                  </a:moveTo>
                  <a:lnTo>
                    <a:pt x="1299271" y="0"/>
                  </a:lnTo>
                  <a:lnTo>
                    <a:pt x="1299271" y="1008452"/>
                  </a:lnTo>
                  <a:lnTo>
                    <a:pt x="0" y="1008452"/>
                  </a:lnTo>
                  <a:lnTo>
                    <a:pt x="0" y="0"/>
                  </a:lnTo>
                  <a:close/>
                </a:path>
              </a:pathLst>
            </a:custGeom>
            <a:blipFill>
              <a:blip r:embed="rId9">
                <a:extLst>
                  <a:ext uri="{96DAC541-7B7A-43D3-8B79-37D633B846F1}">
                    <asvg:svgBlip xmlns="" xmlns:asvg="http://schemas.microsoft.com/office/drawing/2016/SVG/main" r:embed="rId10"/>
                  </a:ext>
                </a:extLst>
              </a:blip>
              <a:stretch>
                <a:fillRect t="-26422"/>
              </a:stretch>
            </a:blipFill>
          </p:spPr>
          <p:txBody>
            <a:bodyPr/>
            <a:lstStyle/>
            <a:p>
              <a:endParaRPr lang="en-US"/>
            </a:p>
          </p:txBody>
        </p:sp>
        <p:sp>
          <p:nvSpPr>
            <p:cNvPr id="13" name="Freeform 13"/>
            <p:cNvSpPr/>
            <p:nvPr/>
          </p:nvSpPr>
          <p:spPr>
            <a:xfrm rot="2837770">
              <a:off x="-838429" y="1957761"/>
              <a:ext cx="1988298" cy="1292935"/>
            </a:xfrm>
            <a:custGeom>
              <a:avLst/>
              <a:gdLst/>
              <a:ahLst/>
              <a:cxnLst/>
              <a:rect l="l" t="t" r="r" b="b"/>
              <a:pathLst>
                <a:path w="1787907" h="1404319">
                  <a:moveTo>
                    <a:pt x="0" y="0"/>
                  </a:moveTo>
                  <a:lnTo>
                    <a:pt x="1787907" y="0"/>
                  </a:lnTo>
                  <a:lnTo>
                    <a:pt x="1787907" y="1404320"/>
                  </a:lnTo>
                  <a:lnTo>
                    <a:pt x="0" y="140432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sp>
        <p:nvSpPr>
          <p:cNvPr id="17" name="Freeform 17"/>
          <p:cNvSpPr/>
          <p:nvPr/>
        </p:nvSpPr>
        <p:spPr>
          <a:xfrm rot="-2700000">
            <a:off x="745508" y="2037685"/>
            <a:ext cx="991800" cy="577047"/>
          </a:xfrm>
          <a:custGeom>
            <a:avLst/>
            <a:gdLst/>
            <a:ahLst/>
            <a:cxnLst/>
            <a:rect l="l" t="t" r="r" b="b"/>
            <a:pathLst>
              <a:path w="991800" h="577047">
                <a:moveTo>
                  <a:pt x="0" y="0"/>
                </a:moveTo>
                <a:lnTo>
                  <a:pt x="991800" y="0"/>
                </a:lnTo>
                <a:lnTo>
                  <a:pt x="991800" y="577047"/>
                </a:lnTo>
                <a:lnTo>
                  <a:pt x="0" y="57704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8" name="Freeform 18"/>
          <p:cNvSpPr/>
          <p:nvPr/>
        </p:nvSpPr>
        <p:spPr>
          <a:xfrm>
            <a:off x="3946610" y="5114472"/>
            <a:ext cx="1220421" cy="1160973"/>
          </a:xfrm>
          <a:custGeom>
            <a:avLst/>
            <a:gdLst/>
            <a:ahLst/>
            <a:cxnLst/>
            <a:rect l="l" t="t" r="r" b="b"/>
            <a:pathLst>
              <a:path w="1624710" h="1545569">
                <a:moveTo>
                  <a:pt x="0" y="0"/>
                </a:moveTo>
                <a:lnTo>
                  <a:pt x="1624710" y="0"/>
                </a:lnTo>
                <a:lnTo>
                  <a:pt x="1624710" y="1545569"/>
                </a:lnTo>
                <a:lnTo>
                  <a:pt x="0" y="154556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0" name="Freeform 20"/>
          <p:cNvSpPr/>
          <p:nvPr/>
        </p:nvSpPr>
        <p:spPr>
          <a:xfrm rot="8367736">
            <a:off x="10157153" y="3576928"/>
            <a:ext cx="1095331" cy="637284"/>
          </a:xfrm>
          <a:custGeom>
            <a:avLst/>
            <a:gdLst/>
            <a:ahLst/>
            <a:cxnLst/>
            <a:rect l="l" t="t" r="r" b="b"/>
            <a:pathLst>
              <a:path w="1095331" h="637284">
                <a:moveTo>
                  <a:pt x="0" y="0"/>
                </a:moveTo>
                <a:lnTo>
                  <a:pt x="1095331" y="0"/>
                </a:lnTo>
                <a:lnTo>
                  <a:pt x="1095331" y="637284"/>
                </a:lnTo>
                <a:lnTo>
                  <a:pt x="0" y="63728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1" name="TextBox 21"/>
          <p:cNvSpPr txBox="1"/>
          <p:nvPr/>
        </p:nvSpPr>
        <p:spPr>
          <a:xfrm>
            <a:off x="6492460" y="4812512"/>
            <a:ext cx="3958409" cy="352019"/>
          </a:xfrm>
          <a:prstGeom prst="rect">
            <a:avLst/>
          </a:prstGeom>
        </p:spPr>
        <p:txBody>
          <a:bodyPr lIns="0" tIns="0" rIns="0" bIns="0" rtlCol="0" anchor="t">
            <a:spAutoFit/>
          </a:bodyPr>
          <a:lstStyle/>
          <a:p>
            <a:pPr algn="ctr">
              <a:lnSpc>
                <a:spcPts val="3037"/>
              </a:lnSpc>
            </a:pPr>
            <a:r>
              <a:rPr lang="en-US" sz="2169" spc="86">
                <a:solidFill>
                  <a:srgbClr val="FAF2E3"/>
                </a:solidFill>
                <a:latin typeface="Arial" panose="020B0604020202020204" pitchFamily="34" charset="0"/>
                <a:cs typeface="Arial" panose="020B0604020202020204" pitchFamily="34" charset="0"/>
              </a:rPr>
              <a:t>Lesson 1 – Period 1</a:t>
            </a:r>
          </a:p>
        </p:txBody>
      </p:sp>
      <p:sp>
        <p:nvSpPr>
          <p:cNvPr id="28" name="Freeform 18">
            <a:extLst>
              <a:ext uri="{FF2B5EF4-FFF2-40B4-BE49-F238E27FC236}">
                <a16:creationId xmlns:a16="http://schemas.microsoft.com/office/drawing/2014/main" id="{D5C24F8C-CC9C-8151-C9EC-CC20D8AFD911}"/>
              </a:ext>
            </a:extLst>
          </p:cNvPr>
          <p:cNvSpPr/>
          <p:nvPr/>
        </p:nvSpPr>
        <p:spPr>
          <a:xfrm>
            <a:off x="7518393" y="4643126"/>
            <a:ext cx="1220421" cy="1160973"/>
          </a:xfrm>
          <a:custGeom>
            <a:avLst/>
            <a:gdLst/>
            <a:ahLst/>
            <a:cxnLst/>
            <a:rect l="l" t="t" r="r" b="b"/>
            <a:pathLst>
              <a:path w="1624710" h="1545569">
                <a:moveTo>
                  <a:pt x="0" y="0"/>
                </a:moveTo>
                <a:lnTo>
                  <a:pt x="1624710" y="0"/>
                </a:lnTo>
                <a:lnTo>
                  <a:pt x="1624710" y="1545569"/>
                </a:lnTo>
                <a:lnTo>
                  <a:pt x="0" y="154556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5" name="TextBox 22">
            <a:extLst>
              <a:ext uri="{FF2B5EF4-FFF2-40B4-BE49-F238E27FC236}">
                <a16:creationId xmlns:a16="http://schemas.microsoft.com/office/drawing/2014/main" id="{B8E93236-E46A-83B2-E189-4E8BD56C446C}"/>
              </a:ext>
            </a:extLst>
          </p:cNvPr>
          <p:cNvSpPr txBox="1"/>
          <p:nvPr/>
        </p:nvSpPr>
        <p:spPr>
          <a:xfrm>
            <a:off x="318905" y="2802128"/>
            <a:ext cx="11271591" cy="1093441"/>
          </a:xfrm>
          <a:prstGeom prst="rect">
            <a:avLst/>
          </a:prstGeom>
        </p:spPr>
        <p:txBody>
          <a:bodyPr wrap="square" lIns="0" tIns="0" rIns="0" bIns="0" rtlCol="0" anchor="t">
            <a:spAutoFit/>
          </a:bodyPr>
          <a:lstStyle/>
          <a:p>
            <a:pPr algn="ctr">
              <a:lnSpc>
                <a:spcPts val="8196"/>
              </a:lnSpc>
            </a:pPr>
            <a:r>
              <a:rPr lang="en-US" sz="11500" b="1">
                <a:ln w="9525">
                  <a:solidFill>
                    <a:schemeClr val="bg1"/>
                  </a:solidFill>
                  <a:prstDash val="solid"/>
                </a:ln>
                <a:solidFill>
                  <a:srgbClr val="F14937"/>
                </a:solidFill>
                <a:effectLst>
                  <a:outerShdw blurRad="12700" dist="38100" dir="2700000" algn="tl" rotWithShape="0">
                    <a:schemeClr val="bg1">
                      <a:lumMod val="50000"/>
                    </a:schemeClr>
                  </a:outerShdw>
                </a:effectLst>
                <a:latin typeface=".VnCooper" panose="020B7200000000000000" pitchFamily="34" charset="0"/>
              </a:rPr>
              <a:t>Thank you!</a:t>
            </a:r>
            <a:endParaRPr lang="en-US" sz="23950" b="1">
              <a:ln w="9525">
                <a:solidFill>
                  <a:schemeClr val="bg1"/>
                </a:solidFill>
                <a:prstDash val="solid"/>
              </a:ln>
              <a:solidFill>
                <a:srgbClr val="F14937"/>
              </a:solidFill>
              <a:effectLst>
                <a:outerShdw blurRad="12700" dist="38100" dir="2700000" algn="tl" rotWithShape="0">
                  <a:schemeClr val="bg1">
                    <a:lumMod val="50000"/>
                  </a:schemeClr>
                </a:outerShdw>
              </a:effectLst>
              <a:latin typeface=".VnCooper" panose="020B7200000000000000" pitchFamily="34" charset="0"/>
            </a:endParaRPr>
          </a:p>
        </p:txBody>
      </p:sp>
    </p:spTree>
    <p:custDataLst>
      <p:tags r:id="rId1"/>
    </p:custDataLst>
    <p:extLst>
      <p:ext uri="{BB962C8B-B14F-4D97-AF65-F5344CB8AC3E}">
        <p14:creationId xmlns:p14="http://schemas.microsoft.com/office/powerpoint/2010/main" val="6776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F6EDF704-0033-EDC5-D5C4-587DFDF8E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타원 6"/>
          <p:cNvSpPr/>
          <p:nvPr/>
        </p:nvSpPr>
        <p:spPr>
          <a:xfrm>
            <a:off x="1161903" y="395106"/>
            <a:ext cx="1260276" cy="12602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Arial" panose="020B0604020202020204" pitchFamily="34" charset="0"/>
            </a:endParaRPr>
          </a:p>
        </p:txBody>
      </p:sp>
      <p:sp>
        <p:nvSpPr>
          <p:cNvPr id="4" name="Content Placeholder 2"/>
          <p:cNvSpPr txBox="1">
            <a:spLocks/>
          </p:cNvSpPr>
          <p:nvPr/>
        </p:nvSpPr>
        <p:spPr>
          <a:xfrm>
            <a:off x="6095998" y="186094"/>
            <a:ext cx="3789096" cy="1970691"/>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What</a:t>
            </a:r>
          </a:p>
        </p:txBody>
      </p:sp>
      <p:sp>
        <p:nvSpPr>
          <p:cNvPr id="6" name="Title 1"/>
          <p:cNvSpPr txBox="1">
            <a:spLocks/>
          </p:cNvSpPr>
          <p:nvPr/>
        </p:nvSpPr>
        <p:spPr>
          <a:xfrm>
            <a:off x="1260218" y="532939"/>
            <a:ext cx="1158244" cy="11224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7200" dirty="0">
                <a:solidFill>
                  <a:srgbClr val="D9F3F4"/>
                </a:solidFill>
                <a:latin typeface="Impact" panose="020B0806030902050204"/>
              </a:rPr>
              <a:t>3</a:t>
            </a:r>
          </a:p>
        </p:txBody>
      </p:sp>
      <p:sp>
        <p:nvSpPr>
          <p:cNvPr id="5" name="Content Placeholder 2"/>
          <p:cNvSpPr txBox="1">
            <a:spLocks/>
          </p:cNvSpPr>
          <p:nvPr/>
        </p:nvSpPr>
        <p:spPr>
          <a:xfrm>
            <a:off x="4385590" y="3709594"/>
            <a:ext cx="3909699"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does</a:t>
            </a:r>
          </a:p>
        </p:txBody>
      </p:sp>
      <p:sp>
        <p:nvSpPr>
          <p:cNvPr id="8" name="Content Placeholder 2"/>
          <p:cNvSpPr txBox="1">
            <a:spLocks/>
          </p:cNvSpPr>
          <p:nvPr/>
        </p:nvSpPr>
        <p:spPr>
          <a:xfrm>
            <a:off x="9220201" y="4313571"/>
            <a:ext cx="2517503"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she</a:t>
            </a:r>
          </a:p>
        </p:txBody>
      </p:sp>
      <p:sp>
        <p:nvSpPr>
          <p:cNvPr id="9" name="Content Placeholder 2"/>
          <p:cNvSpPr txBox="1">
            <a:spLocks/>
          </p:cNvSpPr>
          <p:nvPr/>
        </p:nvSpPr>
        <p:spPr>
          <a:xfrm>
            <a:off x="1382622" y="4486991"/>
            <a:ext cx="3015959"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do</a:t>
            </a:r>
          </a:p>
        </p:txBody>
      </p:sp>
      <p:sp>
        <p:nvSpPr>
          <p:cNvPr id="10" name="Content Placeholder 2"/>
          <p:cNvSpPr txBox="1">
            <a:spLocks/>
          </p:cNvSpPr>
          <p:nvPr/>
        </p:nvSpPr>
        <p:spPr>
          <a:xfrm>
            <a:off x="1213321" y="1793215"/>
            <a:ext cx="7634856"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spcBef>
                <a:spcPts val="0"/>
              </a:spcBef>
              <a:buClr>
                <a:srgbClr val="005466"/>
              </a:buClr>
              <a:buNone/>
            </a:pPr>
            <a:r>
              <a:rPr lang="en-US" sz="8800" dirty="0">
                <a:solidFill>
                  <a:srgbClr val="D9F3F4">
                    <a:lumMod val="50000"/>
                  </a:srgbClr>
                </a:solidFill>
                <a:latin typeface="Arial" panose="020B0604020202020204" pitchFamily="34" charset="0"/>
              </a:rPr>
              <a:t>on Saturdays?</a:t>
            </a:r>
          </a:p>
        </p:txBody>
      </p:sp>
    </p:spTree>
    <p:custDataLst>
      <p:tags r:id="rId1"/>
    </p:custDataLst>
    <p:extLst>
      <p:ext uri="{BB962C8B-B14F-4D97-AF65-F5344CB8AC3E}">
        <p14:creationId xmlns:p14="http://schemas.microsoft.com/office/powerpoint/2010/main" val="91849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xit" presetSubtype="0" fill="hold" grpId="1" nodeType="afterEffect">
                                  <p:stCondLst>
                                    <p:cond delay="500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xit" presetSubtype="0" fill="hold" grpId="1" nodeType="withEffect">
                                  <p:stCondLst>
                                    <p:cond delay="500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1" nodeType="withEffect">
                                  <p:stCondLst>
                                    <p:cond delay="5000"/>
                                  </p:stCondLst>
                                  <p:childTnLst>
                                    <p:set>
                                      <p:cBhvr>
                                        <p:cTn id="21" dur="1" fill="hold">
                                          <p:stCondLst>
                                            <p:cond delay="0"/>
                                          </p:stCondLst>
                                        </p:cTn>
                                        <p:tgtEl>
                                          <p:spTgt spid="8"/>
                                        </p:tgtEl>
                                        <p:attrNameLst>
                                          <p:attrName>style.visibility</p:attrName>
                                        </p:attrNameLst>
                                      </p:cBhvr>
                                      <p:to>
                                        <p:strVal val="hidden"/>
                                      </p:to>
                                    </p:set>
                                  </p:childTnLst>
                                </p:cTn>
                              </p:par>
                              <p:par>
                                <p:cTn id="22" presetID="1" presetClass="exit" presetSubtype="0" fill="hold" grpId="1" nodeType="withEffect">
                                  <p:stCondLst>
                                    <p:cond delay="5000"/>
                                  </p:stCondLst>
                                  <p:childTnLst>
                                    <p:set>
                                      <p:cBhvr>
                                        <p:cTn id="23" dur="1" fill="hold">
                                          <p:stCondLst>
                                            <p:cond delay="0"/>
                                          </p:stCondLst>
                                        </p:cTn>
                                        <p:tgtEl>
                                          <p:spTgt spid="9"/>
                                        </p:tgtEl>
                                        <p:attrNameLst>
                                          <p:attrName>style.visibility</p:attrName>
                                        </p:attrNameLst>
                                      </p:cBhvr>
                                      <p:to>
                                        <p:strVal val="hidden"/>
                                      </p:to>
                                    </p:set>
                                  </p:childTnLst>
                                </p:cTn>
                              </p:par>
                              <p:par>
                                <p:cTn id="24" presetID="1" presetClass="exit" presetSubtype="0" fill="hold" grpId="1" nodeType="withEffect">
                                  <p:stCondLst>
                                    <p:cond delay="500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865FD8F5-770E-DA4E-4DB0-8768E7E91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Content Placeholder 2">
            <a:extLst>
              <a:ext uri="{FF2B5EF4-FFF2-40B4-BE49-F238E27FC236}">
                <a16:creationId xmlns:a16="http://schemas.microsoft.com/office/drawing/2014/main" id="{272A4570-F38E-5645-A6C3-51534567EAF5}"/>
              </a:ext>
            </a:extLst>
          </p:cNvPr>
          <p:cNvSpPr txBox="1">
            <a:spLocks/>
          </p:cNvSpPr>
          <p:nvPr/>
        </p:nvSpPr>
        <p:spPr>
          <a:xfrm>
            <a:off x="1224373" y="0"/>
            <a:ext cx="10178323" cy="2627454"/>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6000" dirty="0">
                <a:solidFill>
                  <a:srgbClr val="D9F3F4">
                    <a:lumMod val="25000"/>
                  </a:srgbClr>
                </a:solidFill>
                <a:latin typeface="Impact" panose="020B0806030902050204" pitchFamily="34" charset="0"/>
              </a:rPr>
              <a:t>WHAT’S THE </a:t>
            </a:r>
            <a:r>
              <a:rPr lang="en-US" sz="6000">
                <a:solidFill>
                  <a:srgbClr val="D9F3F4">
                    <a:lumMod val="25000"/>
                  </a:srgbClr>
                </a:solidFill>
                <a:latin typeface="Impact" panose="020B0806030902050204" pitchFamily="34" charset="0"/>
              </a:rPr>
              <a:t>ANSWER?</a:t>
            </a:r>
            <a:endParaRPr lang="en-US" sz="9600" dirty="0">
              <a:solidFill>
                <a:prstClr val="black">
                  <a:lumMod val="65000"/>
                  <a:lumOff val="35000"/>
                </a:prstClr>
              </a:solidFill>
              <a:latin typeface="Arial" panose="020B0604020202020204" pitchFamily="34" charset="0"/>
            </a:endParaRPr>
          </a:p>
        </p:txBody>
      </p:sp>
      <p:sp>
        <p:nvSpPr>
          <p:cNvPr id="3" name="Content Placeholder 2">
            <a:extLst>
              <a:ext uri="{FF2B5EF4-FFF2-40B4-BE49-F238E27FC236}">
                <a16:creationId xmlns:a16="http://schemas.microsoft.com/office/drawing/2014/main" id="{71F6C30F-0F79-B2CB-8FF6-DF3FD6193538}"/>
              </a:ext>
            </a:extLst>
          </p:cNvPr>
          <p:cNvSpPr txBox="1">
            <a:spLocks/>
          </p:cNvSpPr>
          <p:nvPr/>
        </p:nvSpPr>
        <p:spPr>
          <a:xfrm>
            <a:off x="1409569" y="2268927"/>
            <a:ext cx="10178323" cy="39232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9600">
                <a:solidFill>
                  <a:srgbClr val="D9F3F4">
                    <a:lumMod val="50000"/>
                  </a:srgbClr>
                </a:solidFill>
                <a:latin typeface="Arial" panose="020B0604020202020204" pitchFamily="34" charset="0"/>
              </a:rPr>
              <a:t>What </a:t>
            </a:r>
            <a:r>
              <a:rPr lang="en-US" sz="9600" dirty="0">
                <a:solidFill>
                  <a:srgbClr val="D9F3F4">
                    <a:lumMod val="50000"/>
                  </a:srgbClr>
                </a:solidFill>
                <a:latin typeface="Arial" panose="020B0604020202020204" pitchFamily="34" charset="0"/>
              </a:rPr>
              <a:t>does she do on Saturdays?</a:t>
            </a:r>
          </a:p>
        </p:txBody>
      </p:sp>
    </p:spTree>
    <p:custDataLst>
      <p:tags r:id="rId1"/>
    </p:custDataLst>
    <p:extLst>
      <p:ext uri="{BB962C8B-B14F-4D97-AF65-F5344CB8AC3E}">
        <p14:creationId xmlns:p14="http://schemas.microsoft.com/office/powerpoint/2010/main" val="230884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51CD047F-56AB-2986-99CF-54E11E71F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타원 6"/>
          <p:cNvSpPr/>
          <p:nvPr/>
        </p:nvSpPr>
        <p:spPr>
          <a:xfrm>
            <a:off x="1161903" y="395106"/>
            <a:ext cx="1260276" cy="12602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Arial" panose="020B0604020202020204" pitchFamily="34" charset="0"/>
            </a:endParaRPr>
          </a:p>
        </p:txBody>
      </p:sp>
      <p:sp>
        <p:nvSpPr>
          <p:cNvPr id="4" name="Content Placeholder 2"/>
          <p:cNvSpPr txBox="1">
            <a:spLocks/>
          </p:cNvSpPr>
          <p:nvPr/>
        </p:nvSpPr>
        <p:spPr>
          <a:xfrm>
            <a:off x="4319753" y="353989"/>
            <a:ext cx="2732572" cy="1970691"/>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on</a:t>
            </a:r>
          </a:p>
        </p:txBody>
      </p:sp>
      <p:sp>
        <p:nvSpPr>
          <p:cNvPr id="6" name="Title 1"/>
          <p:cNvSpPr txBox="1">
            <a:spLocks/>
          </p:cNvSpPr>
          <p:nvPr/>
        </p:nvSpPr>
        <p:spPr>
          <a:xfrm>
            <a:off x="1260218" y="532939"/>
            <a:ext cx="1158244" cy="11224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7200" dirty="0">
                <a:solidFill>
                  <a:srgbClr val="D9F3F4"/>
                </a:solidFill>
                <a:latin typeface="Impact" panose="020B0806030902050204"/>
              </a:rPr>
              <a:t>4</a:t>
            </a:r>
          </a:p>
        </p:txBody>
      </p:sp>
      <p:sp>
        <p:nvSpPr>
          <p:cNvPr id="5" name="Content Placeholder 2"/>
          <p:cNvSpPr txBox="1">
            <a:spLocks/>
          </p:cNvSpPr>
          <p:nvPr/>
        </p:nvSpPr>
        <p:spPr>
          <a:xfrm>
            <a:off x="7964723" y="4472618"/>
            <a:ext cx="3315504"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he</a:t>
            </a:r>
          </a:p>
        </p:txBody>
      </p:sp>
      <p:sp>
        <p:nvSpPr>
          <p:cNvPr id="8" name="Content Placeholder 2"/>
          <p:cNvSpPr txBox="1">
            <a:spLocks/>
          </p:cNvSpPr>
          <p:nvPr/>
        </p:nvSpPr>
        <p:spPr>
          <a:xfrm>
            <a:off x="7964724" y="379341"/>
            <a:ext cx="3433745"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does</a:t>
            </a:r>
          </a:p>
        </p:txBody>
      </p:sp>
      <p:sp>
        <p:nvSpPr>
          <p:cNvPr id="9" name="Content Placeholder 2"/>
          <p:cNvSpPr txBox="1">
            <a:spLocks/>
          </p:cNvSpPr>
          <p:nvPr/>
        </p:nvSpPr>
        <p:spPr>
          <a:xfrm>
            <a:off x="1492013" y="4486991"/>
            <a:ext cx="2827740"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go </a:t>
            </a:r>
          </a:p>
        </p:txBody>
      </p:sp>
      <p:sp>
        <p:nvSpPr>
          <p:cNvPr id="10" name="Content Placeholder 2"/>
          <p:cNvSpPr txBox="1">
            <a:spLocks/>
          </p:cNvSpPr>
          <p:nvPr/>
        </p:nvSpPr>
        <p:spPr>
          <a:xfrm>
            <a:off x="1188948" y="2020425"/>
            <a:ext cx="4686065"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Where </a:t>
            </a:r>
          </a:p>
        </p:txBody>
      </p:sp>
      <p:sp>
        <p:nvSpPr>
          <p:cNvPr id="11" name="Content Placeholder 2"/>
          <p:cNvSpPr txBox="1">
            <a:spLocks/>
          </p:cNvSpPr>
          <p:nvPr/>
        </p:nvSpPr>
        <p:spPr>
          <a:xfrm>
            <a:off x="5466794" y="3018445"/>
            <a:ext cx="5813433"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Sundays?</a:t>
            </a:r>
          </a:p>
        </p:txBody>
      </p:sp>
    </p:spTree>
    <p:custDataLst>
      <p:tags r:id="rId1"/>
    </p:custDataLst>
    <p:extLst>
      <p:ext uri="{BB962C8B-B14F-4D97-AF65-F5344CB8AC3E}">
        <p14:creationId xmlns:p14="http://schemas.microsoft.com/office/powerpoint/2010/main" val="352429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xit" presetSubtype="0" fill="hold" grpId="1" nodeType="afterEffect">
                                  <p:stCondLst>
                                    <p:cond delay="600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1" nodeType="withEffect">
                                  <p:stCondLst>
                                    <p:cond delay="600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grpId="1" nodeType="withEffect">
                                  <p:stCondLst>
                                    <p:cond delay="600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1" nodeType="withEffect">
                                  <p:stCondLst>
                                    <p:cond delay="600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xit" presetSubtype="0" fill="hold" grpId="1" nodeType="withEffect">
                                  <p:stCondLst>
                                    <p:cond delay="600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1" nodeType="withEffect">
                                  <p:stCondLst>
                                    <p:cond delay="6000"/>
                                  </p:stCondLst>
                                  <p:childTnLst>
                                    <p:set>
                                      <p:cBhvr>
                                        <p:cTn id="2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9" grpId="0"/>
      <p:bldP spid="9" grpId="1"/>
      <p:bldP spid="10" grpId="0"/>
      <p:bldP spid="10"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9793A8D5-9EE2-1D46-9E18-2BEC002A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Content Placeholder 2">
            <a:extLst>
              <a:ext uri="{FF2B5EF4-FFF2-40B4-BE49-F238E27FC236}">
                <a16:creationId xmlns:a16="http://schemas.microsoft.com/office/drawing/2014/main" id="{19271B7B-8BDE-5145-8FC5-FC937375FFEB}"/>
              </a:ext>
            </a:extLst>
          </p:cNvPr>
          <p:cNvSpPr txBox="1">
            <a:spLocks/>
          </p:cNvSpPr>
          <p:nvPr/>
        </p:nvSpPr>
        <p:spPr>
          <a:xfrm>
            <a:off x="1397993" y="1620456"/>
            <a:ext cx="10178323" cy="4826065"/>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9600">
                <a:solidFill>
                  <a:srgbClr val="D9F3F4">
                    <a:lumMod val="50000"/>
                  </a:srgbClr>
                </a:solidFill>
                <a:latin typeface="Arial" panose="020B0604020202020204" pitchFamily="34" charset="0"/>
              </a:rPr>
              <a:t>Where </a:t>
            </a:r>
            <a:r>
              <a:rPr lang="en-US" sz="9600" dirty="0">
                <a:solidFill>
                  <a:srgbClr val="D9F3F4">
                    <a:lumMod val="50000"/>
                  </a:srgbClr>
                </a:solidFill>
                <a:latin typeface="Arial" panose="020B0604020202020204" pitchFamily="34" charset="0"/>
              </a:rPr>
              <a:t>does he go on Sundays?</a:t>
            </a:r>
          </a:p>
        </p:txBody>
      </p:sp>
      <p:sp>
        <p:nvSpPr>
          <p:cNvPr id="3" name="Content Placeholder 2">
            <a:extLst>
              <a:ext uri="{FF2B5EF4-FFF2-40B4-BE49-F238E27FC236}">
                <a16:creationId xmlns:a16="http://schemas.microsoft.com/office/drawing/2014/main" id="{378E8464-ACE1-88D6-F1FF-346A3450A51E}"/>
              </a:ext>
            </a:extLst>
          </p:cNvPr>
          <p:cNvSpPr txBox="1">
            <a:spLocks/>
          </p:cNvSpPr>
          <p:nvPr/>
        </p:nvSpPr>
        <p:spPr>
          <a:xfrm>
            <a:off x="1224373" y="0"/>
            <a:ext cx="10178323" cy="2627454"/>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6000" dirty="0">
                <a:solidFill>
                  <a:srgbClr val="D9F3F4">
                    <a:lumMod val="25000"/>
                  </a:srgbClr>
                </a:solidFill>
                <a:latin typeface="Impact" panose="020B0806030902050204" pitchFamily="34" charset="0"/>
              </a:rPr>
              <a:t>WHAT’S THE </a:t>
            </a:r>
            <a:r>
              <a:rPr lang="en-US" sz="6000">
                <a:solidFill>
                  <a:srgbClr val="D9F3F4">
                    <a:lumMod val="25000"/>
                  </a:srgbClr>
                </a:solidFill>
                <a:latin typeface="Impact" panose="020B0806030902050204" pitchFamily="34" charset="0"/>
              </a:rPr>
              <a:t>ANSWER?</a:t>
            </a:r>
            <a:endParaRPr lang="en-US" sz="9600" dirty="0">
              <a:solidFill>
                <a:prstClr val="black">
                  <a:lumMod val="65000"/>
                  <a:lumOff val="35000"/>
                </a:prstClr>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07574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rectangle with white text&#10;&#10;Description automatically generated">
            <a:extLst>
              <a:ext uri="{FF2B5EF4-FFF2-40B4-BE49-F238E27FC236}">
                <a16:creationId xmlns:a16="http://schemas.microsoft.com/office/drawing/2014/main" id="{09B9B232-F535-E1C2-9C0A-5700E719E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0" y="-1"/>
            <a:ext cx="12204609" cy="6865093"/>
          </a:xfrm>
          <a:prstGeom prst="rect">
            <a:avLst/>
          </a:prstGeom>
        </p:spPr>
      </p:pic>
      <p:pic>
        <p:nvPicPr>
          <p:cNvPr id="11" name="Picture 2" descr="Image result for spiral clipart"/>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53008" y="336659"/>
            <a:ext cx="5879659" cy="621325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41565" y="2651922"/>
            <a:ext cx="10318419" cy="22448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16600" dirty="0">
                <a:solidFill>
                  <a:srgbClr val="D9F3F4"/>
                </a:solidFill>
                <a:latin typeface="Impact" panose="020B0806030902050204"/>
              </a:rPr>
              <a:t>Level 3</a:t>
            </a:r>
          </a:p>
        </p:txBody>
      </p:sp>
      <p:pic>
        <p:nvPicPr>
          <p:cNvPr id="2" name="Picture 1">
            <a:extLst>
              <a:ext uri="{FF2B5EF4-FFF2-40B4-BE49-F238E27FC236}">
                <a16:creationId xmlns:a16="http://schemas.microsoft.com/office/drawing/2014/main" id="{0F624BE4-A97C-A208-BEDC-3A21D60556A0}"/>
              </a:ext>
            </a:extLst>
          </p:cNvPr>
          <p:cNvPicPr>
            <a:picLocks noChangeAspect="1"/>
          </p:cNvPicPr>
          <p:nvPr/>
        </p:nvPicPr>
        <p:blipFill>
          <a:blip r:embed="rId5"/>
          <a:stretch>
            <a:fillRect/>
          </a:stretch>
        </p:blipFill>
        <p:spPr>
          <a:xfrm>
            <a:off x="4655556" y="6565368"/>
            <a:ext cx="2880889" cy="292632"/>
          </a:xfrm>
          <a:prstGeom prst="rect">
            <a:avLst/>
          </a:prstGeom>
        </p:spPr>
      </p:pic>
    </p:spTree>
    <p:custDataLst>
      <p:tags r:id="rId1"/>
    </p:custDataLst>
    <p:extLst>
      <p:ext uri="{BB962C8B-B14F-4D97-AF65-F5344CB8AC3E}">
        <p14:creationId xmlns:p14="http://schemas.microsoft.com/office/powerpoint/2010/main" val="15389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70C76F7D-75F5-76B5-790E-2F4DC17DA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타원 6"/>
          <p:cNvSpPr/>
          <p:nvPr/>
        </p:nvSpPr>
        <p:spPr>
          <a:xfrm>
            <a:off x="1161903" y="395106"/>
            <a:ext cx="1260276" cy="12602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Arial" panose="020B0604020202020204" pitchFamily="34" charset="0"/>
            </a:endParaRPr>
          </a:p>
        </p:txBody>
      </p:sp>
      <p:sp>
        <p:nvSpPr>
          <p:cNvPr id="6" name="Title 1"/>
          <p:cNvSpPr txBox="1">
            <a:spLocks/>
          </p:cNvSpPr>
          <p:nvPr/>
        </p:nvSpPr>
        <p:spPr>
          <a:xfrm>
            <a:off x="1260218" y="532939"/>
            <a:ext cx="1158244" cy="11224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defTabSz="914377"/>
            <a:r>
              <a:rPr lang="en-US" sz="7200" dirty="0">
                <a:solidFill>
                  <a:srgbClr val="D9F3F4"/>
                </a:solidFill>
                <a:latin typeface="Impact" panose="020B0806030902050204"/>
              </a:rPr>
              <a:t>5</a:t>
            </a:r>
          </a:p>
        </p:txBody>
      </p:sp>
      <p:sp>
        <p:nvSpPr>
          <p:cNvPr id="5" name="Content Placeholder 2"/>
          <p:cNvSpPr txBox="1">
            <a:spLocks/>
          </p:cNvSpPr>
          <p:nvPr/>
        </p:nvSpPr>
        <p:spPr>
          <a:xfrm>
            <a:off x="4257797" y="4371842"/>
            <a:ext cx="3061648"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He</a:t>
            </a:r>
          </a:p>
        </p:txBody>
      </p:sp>
      <p:sp>
        <p:nvSpPr>
          <p:cNvPr id="8" name="Content Placeholder 2"/>
          <p:cNvSpPr txBox="1">
            <a:spLocks/>
          </p:cNvSpPr>
          <p:nvPr/>
        </p:nvSpPr>
        <p:spPr>
          <a:xfrm>
            <a:off x="8262257" y="4013561"/>
            <a:ext cx="3417027"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plays</a:t>
            </a:r>
          </a:p>
        </p:txBody>
      </p:sp>
      <p:sp>
        <p:nvSpPr>
          <p:cNvPr id="10" name="Content Placeholder 2"/>
          <p:cNvSpPr txBox="1">
            <a:spLocks/>
          </p:cNvSpPr>
          <p:nvPr/>
        </p:nvSpPr>
        <p:spPr>
          <a:xfrm>
            <a:off x="6446666" y="531550"/>
            <a:ext cx="4583431"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tennis</a:t>
            </a:r>
          </a:p>
        </p:txBody>
      </p:sp>
      <p:sp>
        <p:nvSpPr>
          <p:cNvPr id="11" name="Content Placeholder 2"/>
          <p:cNvSpPr txBox="1">
            <a:spLocks/>
          </p:cNvSpPr>
          <p:nvPr/>
        </p:nvSpPr>
        <p:spPr>
          <a:xfrm>
            <a:off x="772475" y="2527277"/>
            <a:ext cx="6717307" cy="1945340"/>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377">
              <a:lnSpc>
                <a:spcPts val="15000"/>
              </a:lnSpc>
              <a:buClr>
                <a:srgbClr val="005466"/>
              </a:buClr>
              <a:buNone/>
            </a:pPr>
            <a:r>
              <a:rPr lang="en-US" sz="8800" dirty="0">
                <a:solidFill>
                  <a:srgbClr val="D9F3F4">
                    <a:lumMod val="50000"/>
                  </a:srgbClr>
                </a:solidFill>
                <a:latin typeface="Arial" panose="020B0604020202020204" pitchFamily="34" charset="0"/>
              </a:rPr>
              <a:t>on Sundays. </a:t>
            </a:r>
          </a:p>
        </p:txBody>
      </p:sp>
    </p:spTree>
    <p:custDataLst>
      <p:tags r:id="rId1"/>
    </p:custDataLst>
    <p:extLst>
      <p:ext uri="{BB962C8B-B14F-4D97-AF65-F5344CB8AC3E}">
        <p14:creationId xmlns:p14="http://schemas.microsoft.com/office/powerpoint/2010/main" val="12931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2" nodeType="afterEffect">
                                  <p:stCondLst>
                                    <p:cond delay="0"/>
                                  </p:stCondLst>
                                  <p:childTnLst>
                                    <p:animMotion origin="layout" path="M 4.16667E-7 3.33333E-6 C -0.08893 -0.00255 -0.12904 0.01852 -0.19648 -0.02755 C -0.22253 -0.04537 -0.24023 -0.07755 -0.25872 -0.11227 C -0.26419 -0.12292 -0.26888 -0.15162 -0.26888 -0.15116 C -0.27591 -0.21875 -0.28555 -0.30301 -0.26263 -0.36088 C -0.25872 -0.38172 -0.2526 -0.40301 -0.24323 -0.41829 C -0.23815 -0.42616 -0.23177 -0.43033 -0.22617 -0.43681 C -0.22018 -0.4257 -0.21862 -0.41389 -0.21471 -0.4 C -0.21107 -0.36736 -0.20664 -0.32616 -0.21732 -0.29653 C -0.22617 -0.27199 -0.23919 -0.26227 -0.25352 -0.25023 C -0.27513 -0.23264 -0.2474 -0.25486 -0.26888 -0.23449 C -0.27969 -0.22431 -0.29362 -0.21875 -0.30521 -0.21598 C -0.32396 -0.20486 -0.34258 -0.20255 -0.36211 -0.2 C -0.36471 -0.19746 -0.36706 -0.19422 -0.36992 -0.19283 C -0.38737 -0.18519 -0.37747 -0.19468 -0.38802 -0.1882 C -0.39935 -0.18172 -0.41003 -0.17292 -0.42148 -0.16783 C -0.42292 -0.16598 -0.42435 -0.16505 -0.42552 -0.1632 C -0.42826 -0.15857 -0.4332 -0.14931 -0.4332 -0.14908 C -0.43815 -0.12315 -0.44323 -0.10023 -0.45013 -0.0757 C -0.45091 -0.07246 -0.45208 -0.07014 -0.4526 -0.06667 C -0.453 -0.06366 -0.45326 -0.06042 -0.45378 -0.05741 C -0.45586 -0.04977 -0.46042 -0.03449 -0.46042 -0.03426 C -0.46185 -0.02223 -0.46471 -0.01412 -0.46706 -0.00209 C -0.46966 0.01227 -0.47188 0.02685 -0.47461 0.04143 C -0.47357 0.07963 -0.47969 0.09051 -0.46302 0.10115 C -0.46042 0.10277 -0.45781 0.10439 -0.45521 0.10578 C -0.42148 0.10185 -0.40612 0.09977 -0.37617 0.07801 C -0.3668 0.07152 -0.3569 0.06481 -0.34935 0.05301 C -0.34362 0.04467 -0.33854 0.03495 -0.33242 0.02777 C -0.31992 0.01273 -0.3082 -0.00209 -0.29622 -0.01829 C -0.29388 -0.02153 -0.29115 -0.02477 -0.28841 -0.02755 C -0.28529 -0.03125 -0.28125 -0.03264 -0.27813 -0.03681 C -0.27201 -0.04445 -0.25352 -0.0794 -0.24961 -0.08264 C -0.24258 -0.08912 -0.23763 -0.09931 -0.23138 -0.10764 C -0.22448 -0.1176 -0.21628 -0.12523 -0.20951 -0.13588 C -0.20625 -0.14051 -0.20378 -0.14699 -0.20052 -0.15162 C -0.18815 -0.16875 -0.17435 -0.18357 -0.16198 -0.2 C -0.14701 -0.21875 -0.13268 -0.23982 -0.11758 -0.25741 C -0.11237 -0.26389 -0.09831 -0.27338 -0.09323 -0.27801 C -0.06719 -0.30209 -0.09154 -0.28033 -0.07122 -0.30764 C -0.06211 -0.32014 -0.05195 -0.32801 -0.04258 -0.34005 C -0.03919 -0.34422 -0.03711 -0.35023 -0.03372 -0.35394 C -0.02917 -0.35857 -0.02383 -0.36088 -0.01927 -0.36551 C 0.00469 -0.39098 0.02695 -0.42292 0.05052 -0.45023 C 0.05456 -0.45533 0.05794 -0.46204 0.06198 -0.46667 C 0.07747 -0.48357 0.09206 -0.50209 0.10612 -0.52199 C 0.11185 -0.52986 0.12552 -0.54005 0.12552 -0.53982 C 0.13164 -0.55116 0.13737 -0.5544 0.14479 -0.56088 " pathEditMode="relative" rAng="0" ptsTypes="AAAAAAAAAAAAAAAAAAAAAAAAAAAAAAAAAAAAAAAAAAAAAAAA">
                                      <p:cBhvr>
                                        <p:cTn id="15" dur="5000" fill="hold"/>
                                        <p:tgtEl>
                                          <p:spTgt spid="5"/>
                                        </p:tgtEl>
                                        <p:attrNameLst>
                                          <p:attrName>ppt_x</p:attrName>
                                          <p:attrName>ppt_y</p:attrName>
                                        </p:attrNameLst>
                                      </p:cBhvr>
                                      <p:rCtr x="-16510" y="-22755"/>
                                    </p:animMotion>
                                  </p:childTnLst>
                                </p:cTn>
                              </p:par>
                              <p:par>
                                <p:cTn id="16" presetID="0" presetClass="path" presetSubtype="0" accel="50000" decel="50000" fill="hold" grpId="2" nodeType="withEffect">
                                  <p:stCondLst>
                                    <p:cond delay="0"/>
                                  </p:stCondLst>
                                  <p:childTnLst>
                                    <p:animMotion origin="layout" path="M 1.66667E-6 -1.85185E-6 C -0.00747 -0.00432 -0.01788 -0.00555 -0.02327 -0.01821 C -0.02587 -0.02469 -0.02795 -0.03148 -0.03108 -0.03673 C -0.03247 -0.0392 -0.03386 -0.04105 -0.03507 -0.04352 C -0.04149 -0.05802 -0.04549 -0.07592 -0.0507 -0.09197 C -0.05608 -0.10895 -0.05712 -0.1287 -0.06337 -0.14475 C -0.06615 -0.15833 -0.06858 -0.17407 -0.07379 -0.18395 C -0.07743 -0.22006 -0.07153 -0.17778 -0.07899 -0.2 C -0.08004 -0.20339 -0.07934 -0.20802 -0.08021 -0.21142 C -0.08247 -0.22006 -0.09063 -0.24321 -0.09306 -0.25062 C -0.10781 -0.29043 -0.11945 -0.3321 -0.13577 -0.37006 C -0.14236 -0.38549 -0.15122 -0.40494 -0.16181 -0.41142 C -0.17761 -0.43241 -0.15747 -0.40741 -0.17257 -0.42068 C -0.19184 -0.43796 -0.16129 -0.41666 -0.18386 -0.43457 C -0.18559 -0.4358 -0.19462 -0.43858 -0.19549 -0.4392 C -0.21354 -0.45401 -0.23333 -0.4571 -0.25226 -0.45987 C -0.28559 -0.45802 -0.31875 -0.45741 -0.35191 -0.45525 C -0.35833 -0.45463 -0.36372 -0.44599 -0.36997 -0.44352 C -0.375 -0.43796 -0.37986 -0.43487 -0.38559 -0.4321 C -0.39149 -0.42562 -0.3974 -0.42068 -0.40365 -0.41605 C -0.41181 -0.40432 -0.42118 -0.39784 -0.42952 -0.38611 C -0.44497 -0.36481 -0.45608 -0.3392 -0.46962 -0.31481 C -0.47795 -0.29969 -0.48872 -0.28704 -0.49549 -0.26913 C -0.50452 -0.24506 -0.48733 -0.27932 -0.50469 -0.24136 C -0.50538 -0.23981 -0.51493 -0.21975 -0.51754 -0.21142 C -0.525 -0.18796 -0.53108 -0.1608 -0.54097 -0.14012 C -0.5434 -0.12284 -0.54045 -0.1395 -0.54601 -0.11975 C -0.54983 -0.10555 -0.55191 -0.09136 -0.55643 -0.07808 C -0.55781 -0.06605 -0.55799 -0.06173 -0.56268 -0.05278 C -0.56649 -0.02562 -0.56042 -0.06543 -0.56806 -0.0321 C -0.56875 -0.02839 -0.56823 -0.02407 -0.56927 -0.02068 C -0.57014 -0.01759 -0.57222 -0.01636 -0.57327 -0.01358 C -0.58177 0.00741 -0.56945 -0.01605 -0.57969 0.00216 C -0.58768 0.04969 -0.65938 0.02747 -0.66111 0.02747 " pathEditMode="relative" rAng="0" ptsTypes="AAAAAAAAAAAAAAAAAAAAAAAAAAAAAAAAAA">
                                      <p:cBhvr>
                                        <p:cTn id="17" dur="5000" fill="hold"/>
                                        <p:tgtEl>
                                          <p:spTgt spid="8"/>
                                        </p:tgtEl>
                                        <p:attrNameLst>
                                          <p:attrName>ppt_x</p:attrName>
                                          <p:attrName>ppt_y</p:attrName>
                                        </p:attrNameLst>
                                      </p:cBhvr>
                                      <p:rCtr x="-33056" y="-21389"/>
                                    </p:animMotion>
                                  </p:childTnLst>
                                </p:cTn>
                              </p:par>
                              <p:par>
                                <p:cTn id="18" presetID="0" presetClass="path" presetSubtype="0" accel="50000" decel="50000" fill="hold" grpId="2" nodeType="withEffect">
                                  <p:stCondLst>
                                    <p:cond delay="0"/>
                                  </p:stCondLst>
                                  <p:childTnLst>
                                    <p:animMotion origin="layout" path="M 3.33333E-6 -2.96296E-6 C -0.00938 0.0081 -0.01081 0.01922 -0.0155 0.03449 C -0.01914 0.04607 -0.02448 0.05579 -0.02852 0.06667 C -0.03125 0.07477 -0.03347 0.08357 -0.03633 0.0919 C -0.03894 0.11042 -0.04792 0.1294 -0.0543 0.14468 C -0.05886 0.16922 -0.05534 0.1544 -0.06719 0.18611 C -0.07956 0.21922 -0.09024 0.25394 -0.10612 0.28264 C -0.10938 0.30556 -0.10456 0.28241 -0.11133 0.29422 C -0.11459 0.3 -0.11576 0.30903 -0.11914 0.31482 C -0.12292 0.32153 -0.12774 0.32709 -0.1319 0.33334 C -0.15378 0.36551 -0.17774 0.38912 -0.20573 0.4 C -0.20847 0.40116 -0.21055 0.40579 -0.21354 0.40672 C -0.21888 0.40857 -0.22461 0.40834 -0.23034 0.40903 C -0.23854 0.40834 -0.24688 0.40996 -0.25482 0.40672 C -0.25795 0.40533 -0.26211 0.38635 -0.26394 0.38148 C -0.26563 0.36644 -0.26771 0.35116 -0.26914 0.33588 C -0.26823 0.31482 -0.26862 0.29375 -0.26654 0.27338 C -0.2655 0.26366 -0.25482 0.2426 -0.25104 0.23449 C -0.24857 0.2294 -0.24701 0.22315 -0.2444 0.21829 C -0.23763 0.20486 -0.21993 0.1831 -0.20951 0.1794 C -0.19844 0.1632 -0.19336 0.16482 -0.18112 0.15625 C -0.16979 0.14838 -0.15834 0.13889 -0.14623 0.13588 C -0.13659 0.1331 -0.12722 0.13148 -0.11771 0.12871 C -0.10664 0.1294 -0.09519 0.12894 -0.08399 0.13125 C -0.08216 0.13125 -0.08073 0.13449 -0.07904 0.13588 C -0.07227 0.13959 -0.06498 0.14005 -0.05821 0.14468 C -0.053 0.14838 -0.04831 0.15162 -0.04271 0.15394 C -0.03386 0.16459 -0.04493 0.15209 -0.03112 0.1632 C -0.02604 0.16736 -0.02227 0.17385 -0.0168 0.17685 C -0.01459 0.17986 -0.01263 0.18334 -0.01029 0.18611 C -0.00873 0.18797 -0.00677 0.18866 -0.00521 0.19074 C 0.00429 0.20371 -0.00456 0.19792 0.00521 0.20255 C 0.01054 0.20926 0.01367 0.21736 0.0181 0.22523 C 0.0233 0.23449 0.03073 0.24167 0.03489 0.25278 C 0.03789 0.26088 0.0457 0.275 0.05039 0.27801 C 0.05872 0.29283 0.0694 0.29537 0.07903 0.3081 C 0.08424 0.31482 0.08685 0.31667 0.0931 0.31945 C 0.10221 0.31875 0.11132 0.31852 0.12031 0.31736 C 0.12903 0.31598 0.13945 0.29908 0.14739 0.29422 C 0.15521 0.28959 0.16367 0.28519 0.17083 0.27801 C 0.17812 0.2706 0.18841 0.25533 0.19674 0.2507 C 0.19961 0.24236 0.20364 0.23982 0.2069 0.23218 C 0.21054 0.22385 0.21198 0.21366 0.21731 0.20903 " pathEditMode="relative" rAng="0" ptsTypes="AAAAAAAAAAAAAAAAAAAAAAAAAAAAAAAAAAAAAAAAAAA">
                                      <p:cBhvr>
                                        <p:cTn id="19" dur="5000" fill="hold"/>
                                        <p:tgtEl>
                                          <p:spTgt spid="10"/>
                                        </p:tgtEl>
                                        <p:attrNameLst>
                                          <p:attrName>ppt_x</p:attrName>
                                          <p:attrName>ppt_y</p:attrName>
                                        </p:attrNameLst>
                                      </p:cBhvr>
                                      <p:rCtr x="-2591" y="20440"/>
                                    </p:animMotion>
                                  </p:childTnLst>
                                </p:cTn>
                              </p:par>
                              <p:par>
                                <p:cTn id="20" presetID="0" presetClass="path" presetSubtype="0" accel="50000" decel="50000" fill="hold" grpId="2" nodeType="withEffect">
                                  <p:stCondLst>
                                    <p:cond delay="0"/>
                                  </p:stCondLst>
                                  <p:childTnLst>
                                    <p:animMotion origin="layout" path="M -2.08333E-6 4.81481E-6 C 0.00781 0.01851 0.01602 0.04004 0.02591 0.05532 C 0.03841 0.07476 0.05104 0.09143 0.06472 0.1081 C 0.10274 0.15439 0.15508 0.1618 0.19935 0.16782 C 0.21706 0.17685 0.23555 0.17754 0.25365 0.18402 C 0.29375 0.18333 0.33373 0.1831 0.37383 0.18171 C 0.38659 0.18125 0.39987 0.17291 0.41263 0.17013 C 0.42136 0.16504 0.42305 0.16087 0.43073 0.15185 C 0.43438 0.12592 0.42878 0.15671 0.43594 0.13796 C 0.43698 0.13541 0.43659 0.13171 0.43737 0.12893 C 0.43789 0.12662 0.43893 0.1243 0.43998 0.12199 C 0.44258 0.103 0.4444 0.08333 0.44753 0.06458 C 0.44844 0.05902 0.45052 0.05393 0.45156 0.04837 C 0.45039 -0.02709 0.45768 -0.03982 0.43073 -0.08264 C 0.42539 -0.09098 0.42201 -0.10394 0.41524 -0.10764 C 0.40925 -0.12408 0.39675 -0.13125 0.38815 -0.14237 C 0.38321 -0.14931 0.38008 -0.15348 0.37383 -0.15625 C 0.35977 -0.17292 0.34375 -0.18681 0.32865 -0.2 C 0.3155 -0.21135 0.30378 -0.22616 0.28972 -0.2345 C 0.27591 -0.24283 0.26563 -0.26389 0.25104 -0.26875 C 0.24544 -0.27871 0.24024 -0.28264 0.23294 -0.28727 C 0.22539 -0.29792 0.21719 -0.30625 0.20834 -0.31274 C 0.20313 -0.32153 0.19779 -0.3257 0.19154 -0.33125 C 0.18919 -0.33264 0.18698 -0.33519 0.1849 -0.33774 C 0.18321 -0.33982 0.18177 -0.34329 0.17982 -0.34468 C 0.17709 -0.34723 0.17357 -0.347 0.17084 -0.34931 C 0.16628 -0.35301 0.16237 -0.35926 0.15781 -0.3632 C 0.15313 -0.36737 0.14883 -0.37223 0.14375 -0.37477 C 0.14011 -0.37616 0.13334 -0.3794 0.13334 -0.37894 C 0.12448 -0.38866 0.11498 -0.39885 0.10482 -0.40209 C 0.09323 -0.41598 0.07435 -0.422 0.06081 -0.42987 C 0.04779 -0.43774 0.06094 -0.43079 0.04675 -0.44352 C 0.04154 -0.44792 0.03633 -0.45093 0.03112 -0.45487 C 0.02722 -0.45834 0.02344 -0.46135 0.0194 -0.46413 C 0.01446 -0.4676 0.01159 -0.46667 0.00781 -0.47338 " pathEditMode="relative" rAng="0" ptsTypes="AAAAAAAAAAAAAAAAAAAAAAAAAAAAAAAAAAA">
                                      <p:cBhvr>
                                        <p:cTn id="21" dur="5000" fill="hold"/>
                                        <p:tgtEl>
                                          <p:spTgt spid="11"/>
                                        </p:tgtEl>
                                        <p:attrNameLst>
                                          <p:attrName>ppt_x</p:attrName>
                                          <p:attrName>ppt_y</p:attrName>
                                        </p:attrNameLst>
                                      </p:cBhvr>
                                      <p:rCtr x="22578" y="-14468"/>
                                    </p:animMotion>
                                  </p:childTnLst>
                                </p:cTn>
                              </p:par>
                            </p:childTnLst>
                          </p:cTn>
                        </p:par>
                        <p:par>
                          <p:cTn id="22" fill="hold">
                            <p:stCondLst>
                              <p:cond delay="5000"/>
                            </p:stCondLst>
                            <p:childTnLst>
                              <p:par>
                                <p:cTn id="23" presetID="6" presetClass="exit" presetSubtype="32" fill="hold" grpId="0" nodeType="afterEffect">
                                  <p:stCondLst>
                                    <p:cond delay="0"/>
                                  </p:stCondLst>
                                  <p:childTnLst>
                                    <p:animEffect transition="out" filter="circle(out)">
                                      <p:cBhvr>
                                        <p:cTn id="24" dur="3000"/>
                                        <p:tgtEl>
                                          <p:spTgt spid="5"/>
                                        </p:tgtEl>
                                      </p:cBhvr>
                                    </p:animEffect>
                                    <p:set>
                                      <p:cBhvr>
                                        <p:cTn id="25" dur="1" fill="hold">
                                          <p:stCondLst>
                                            <p:cond delay="2999"/>
                                          </p:stCondLst>
                                        </p:cTn>
                                        <p:tgtEl>
                                          <p:spTgt spid="5"/>
                                        </p:tgtEl>
                                        <p:attrNameLst>
                                          <p:attrName>style.visibility</p:attrName>
                                        </p:attrNameLst>
                                      </p:cBhvr>
                                      <p:to>
                                        <p:strVal val="hidden"/>
                                      </p:to>
                                    </p:set>
                                  </p:childTnLst>
                                </p:cTn>
                              </p:par>
                              <p:par>
                                <p:cTn id="26" presetID="6" presetClass="exit" presetSubtype="32" fill="hold" grpId="0" nodeType="withEffect">
                                  <p:stCondLst>
                                    <p:cond delay="0"/>
                                  </p:stCondLst>
                                  <p:childTnLst>
                                    <p:animEffect transition="out" filter="circle(out)">
                                      <p:cBhvr>
                                        <p:cTn id="27" dur="3000"/>
                                        <p:tgtEl>
                                          <p:spTgt spid="10"/>
                                        </p:tgtEl>
                                      </p:cBhvr>
                                    </p:animEffect>
                                    <p:set>
                                      <p:cBhvr>
                                        <p:cTn id="28" dur="1" fill="hold">
                                          <p:stCondLst>
                                            <p:cond delay="2999"/>
                                          </p:stCondLst>
                                        </p:cTn>
                                        <p:tgtEl>
                                          <p:spTgt spid="10"/>
                                        </p:tgtEl>
                                        <p:attrNameLst>
                                          <p:attrName>style.visibility</p:attrName>
                                        </p:attrNameLst>
                                      </p:cBhvr>
                                      <p:to>
                                        <p:strVal val="hidden"/>
                                      </p:to>
                                    </p:set>
                                  </p:childTnLst>
                                </p:cTn>
                              </p:par>
                              <p:par>
                                <p:cTn id="29" presetID="6" presetClass="exit" presetSubtype="32" fill="hold" grpId="0" nodeType="withEffect">
                                  <p:stCondLst>
                                    <p:cond delay="0"/>
                                  </p:stCondLst>
                                  <p:childTnLst>
                                    <p:animEffect transition="out" filter="circle(out)">
                                      <p:cBhvr>
                                        <p:cTn id="30" dur="3000"/>
                                        <p:tgtEl>
                                          <p:spTgt spid="8"/>
                                        </p:tgtEl>
                                      </p:cBhvr>
                                    </p:animEffect>
                                    <p:set>
                                      <p:cBhvr>
                                        <p:cTn id="31" dur="1" fill="hold">
                                          <p:stCondLst>
                                            <p:cond delay="2999"/>
                                          </p:stCondLst>
                                        </p:cTn>
                                        <p:tgtEl>
                                          <p:spTgt spid="8"/>
                                        </p:tgtEl>
                                        <p:attrNameLst>
                                          <p:attrName>style.visibility</p:attrName>
                                        </p:attrNameLst>
                                      </p:cBhvr>
                                      <p:to>
                                        <p:strVal val="hidden"/>
                                      </p:to>
                                    </p:set>
                                  </p:childTnLst>
                                </p:cTn>
                              </p:par>
                              <p:par>
                                <p:cTn id="32" presetID="6" presetClass="exit" presetSubtype="32" fill="hold" grpId="0" nodeType="withEffect">
                                  <p:stCondLst>
                                    <p:cond delay="0"/>
                                  </p:stCondLst>
                                  <p:childTnLst>
                                    <p:animEffect transition="out" filter="circle(out)">
                                      <p:cBhvr>
                                        <p:cTn id="33" dur="3000"/>
                                        <p:tgtEl>
                                          <p:spTgt spid="11"/>
                                        </p:tgtEl>
                                      </p:cBhvr>
                                    </p:animEffect>
                                    <p:set>
                                      <p:cBhvr>
                                        <p:cTn id="34"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8" grpId="0"/>
      <p:bldP spid="8" grpId="1"/>
      <p:bldP spid="8" grpId="2"/>
      <p:bldP spid="10" grpId="0"/>
      <p:bldP spid="10" grpId="1"/>
      <p:bldP spid="10" grpId="2"/>
      <p:bldP spid="11" grpId="0"/>
      <p:bldP spid="11" grpId="1"/>
      <p:bldP spid="11"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10;&#10;Description automatically generated with medium confidence">
            <a:extLst>
              <a:ext uri="{FF2B5EF4-FFF2-40B4-BE49-F238E27FC236}">
                <a16:creationId xmlns:a16="http://schemas.microsoft.com/office/drawing/2014/main" id="{26035E8C-EA64-14FB-C6E9-B1163B563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Content Placeholder 2">
            <a:extLst>
              <a:ext uri="{FF2B5EF4-FFF2-40B4-BE49-F238E27FC236}">
                <a16:creationId xmlns:a16="http://schemas.microsoft.com/office/drawing/2014/main" id="{6A793D86-AF88-DA4F-8C31-69CA6FC625CB}"/>
              </a:ext>
            </a:extLst>
          </p:cNvPr>
          <p:cNvSpPr txBox="1">
            <a:spLocks/>
          </p:cNvSpPr>
          <p:nvPr/>
        </p:nvSpPr>
        <p:spPr>
          <a:xfrm>
            <a:off x="1397993" y="1944547"/>
            <a:ext cx="10178323" cy="4501974"/>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11500">
                <a:solidFill>
                  <a:srgbClr val="D9F3F4">
                    <a:lumMod val="50000"/>
                  </a:srgbClr>
                </a:solidFill>
                <a:latin typeface="Arial" panose="020B0604020202020204" pitchFamily="34" charset="0"/>
              </a:rPr>
              <a:t>He </a:t>
            </a:r>
            <a:r>
              <a:rPr lang="en-US" sz="11500" dirty="0">
                <a:solidFill>
                  <a:srgbClr val="D9F3F4">
                    <a:lumMod val="50000"/>
                  </a:srgbClr>
                </a:solidFill>
                <a:latin typeface="Arial" panose="020B0604020202020204" pitchFamily="34" charset="0"/>
              </a:rPr>
              <a:t>plays tennis on Sundays.</a:t>
            </a:r>
          </a:p>
        </p:txBody>
      </p:sp>
      <p:sp>
        <p:nvSpPr>
          <p:cNvPr id="3" name="Content Placeholder 2">
            <a:extLst>
              <a:ext uri="{FF2B5EF4-FFF2-40B4-BE49-F238E27FC236}">
                <a16:creationId xmlns:a16="http://schemas.microsoft.com/office/drawing/2014/main" id="{7CABD2D3-0C59-F7F9-D40D-C84C1CC707AF}"/>
              </a:ext>
            </a:extLst>
          </p:cNvPr>
          <p:cNvSpPr txBox="1">
            <a:spLocks/>
          </p:cNvSpPr>
          <p:nvPr/>
        </p:nvSpPr>
        <p:spPr>
          <a:xfrm>
            <a:off x="1224373" y="0"/>
            <a:ext cx="10178323" cy="2627454"/>
          </a:xfrm>
          <a:prstGeom prst="rect">
            <a:avLst/>
          </a:prstGeom>
        </p:spPr>
        <p:txBody>
          <a:bodyPr anchor="ct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defTabSz="914377">
              <a:lnSpc>
                <a:spcPct val="80000"/>
              </a:lnSpc>
              <a:buClr>
                <a:srgbClr val="005466"/>
              </a:buClr>
              <a:buNone/>
            </a:pPr>
            <a:r>
              <a:rPr lang="en-US" sz="6000" dirty="0">
                <a:solidFill>
                  <a:srgbClr val="D9F3F4">
                    <a:lumMod val="25000"/>
                  </a:srgbClr>
                </a:solidFill>
                <a:latin typeface="Impact" panose="020B0806030902050204" pitchFamily="34" charset="0"/>
              </a:rPr>
              <a:t>WHAT’S THE </a:t>
            </a:r>
            <a:r>
              <a:rPr lang="en-US" sz="6000">
                <a:solidFill>
                  <a:srgbClr val="D9F3F4">
                    <a:lumMod val="25000"/>
                  </a:srgbClr>
                </a:solidFill>
                <a:latin typeface="Impact" panose="020B0806030902050204" pitchFamily="34" charset="0"/>
              </a:rPr>
              <a:t>ANSWER?</a:t>
            </a:r>
            <a:endParaRPr lang="en-US" sz="9600" dirty="0">
              <a:solidFill>
                <a:prstClr val="black">
                  <a:lumMod val="65000"/>
                  <a:lumOff val="35000"/>
                </a:prstClr>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96814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8697196-7D41-4487-BB28-21D5D4AFA28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s\uFFFD\u001Bj{5EFFD1BA-C689-4D47-B5E4-1ADE8129419F}&quot;,&quot;C:\\Users\\LIEN THANH\\Desktop\\WEB CHUYÊN\\YẾN A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G4-U15.32"/>
</p:tagLst>
</file>

<file path=ppt/tags/tag10.xml><?xml version="1.0" encoding="utf-8"?>
<p:tagLst xmlns:a="http://schemas.openxmlformats.org/drawingml/2006/main" xmlns:r="http://schemas.openxmlformats.org/officeDocument/2006/relationships" xmlns:p="http://schemas.openxmlformats.org/presentationml/2006/main">
  <p:tag name="GENSWF_SLIDE_UID" val="{80E5806D-9C42-46BC-92C7-540A8B2719DA}:270"/>
</p:tagLst>
</file>

<file path=ppt/tags/tag11.xml><?xml version="1.0" encoding="utf-8"?>
<p:tagLst xmlns:a="http://schemas.openxmlformats.org/drawingml/2006/main" xmlns:r="http://schemas.openxmlformats.org/officeDocument/2006/relationships" xmlns:p="http://schemas.openxmlformats.org/presentationml/2006/main">
  <p:tag name="GENSWF_SLIDE_UID" val="{1509E55A-BF88-43F3-B52D-7D312B444FC5}:284"/>
</p:tagLst>
</file>

<file path=ppt/tags/tag12.xml><?xml version="1.0" encoding="utf-8"?>
<p:tagLst xmlns:a="http://schemas.openxmlformats.org/drawingml/2006/main" xmlns:r="http://schemas.openxmlformats.org/officeDocument/2006/relationships" xmlns:p="http://schemas.openxmlformats.org/presentationml/2006/main">
  <p:tag name="GENSWF_SLIDE_UID" val="{004734FE-A2F9-4206-9371-0AFD84E627F6}: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52413B7B-9C58-41C0-8CA5-E9669110B514}:262"/>
</p:tagLst>
</file>

<file path=ppt/tags/tag14.xml><?xml version="1.0" encoding="utf-8"?>
<p:tagLst xmlns:a="http://schemas.openxmlformats.org/drawingml/2006/main" xmlns:r="http://schemas.openxmlformats.org/officeDocument/2006/relationships" xmlns:p="http://schemas.openxmlformats.org/presentationml/2006/main">
  <p:tag name="GENSWF_SLIDE_UID" val="{C86C2A62-9A98-4447-8082-9D0614410024}:287"/>
</p:tagLst>
</file>

<file path=ppt/tags/tag15.xml><?xml version="1.0" encoding="utf-8"?>
<p:tagLst xmlns:a="http://schemas.openxmlformats.org/drawingml/2006/main" xmlns:r="http://schemas.openxmlformats.org/officeDocument/2006/relationships" xmlns:p="http://schemas.openxmlformats.org/presentationml/2006/main">
  <p:tag name="GENSWF_SLIDE_UID" val="{804DAFD9-44FD-46AD-98E8-E30A95D8C01A}:2007577304"/>
</p:tagLst>
</file>

<file path=ppt/tags/tag16.xml><?xml version="1.0" encoding="utf-8"?>
<p:tagLst xmlns:a="http://schemas.openxmlformats.org/drawingml/2006/main" xmlns:r="http://schemas.openxmlformats.org/officeDocument/2006/relationships" xmlns:p="http://schemas.openxmlformats.org/presentationml/2006/main">
  <p:tag name="GENSWF_SLIDE_UID" val="{D5F11389-2A99-4BD3-89D2-474390B4F69A}:288"/>
</p:tagLst>
</file>

<file path=ppt/tags/tag17.xml><?xml version="1.0" encoding="utf-8"?>
<p:tagLst xmlns:a="http://schemas.openxmlformats.org/drawingml/2006/main" xmlns:r="http://schemas.openxmlformats.org/officeDocument/2006/relationships" xmlns:p="http://schemas.openxmlformats.org/presentationml/2006/main">
  <p:tag name="GENSWF_SLIDE_UID" val="{66D2D54A-9E39-4C39-9C34-CEB6380D5835}:2007577305"/>
</p:tagLst>
</file>

<file path=ppt/tags/tag18.xml><?xml version="1.0" encoding="utf-8"?>
<p:tagLst xmlns:a="http://schemas.openxmlformats.org/drawingml/2006/main" xmlns:r="http://schemas.openxmlformats.org/officeDocument/2006/relationships" xmlns:p="http://schemas.openxmlformats.org/presentationml/2006/main">
  <p:tag name="GENSWF_SLIDE_UID" val="{147446F6-C803-4F0E-BC61-CF15BBA840D5}:293"/>
</p:tagLst>
</file>

<file path=ppt/tags/tag19.xml><?xml version="1.0" encoding="utf-8"?>
<p:tagLst xmlns:a="http://schemas.openxmlformats.org/drawingml/2006/main" xmlns:r="http://schemas.openxmlformats.org/officeDocument/2006/relationships" xmlns:p="http://schemas.openxmlformats.org/presentationml/2006/main">
  <p:tag name="GENSWF_SLIDE_UID" val="{87464F05-6E5F-4EC0-BB81-CFAE73E5BA19}:2007577296"/>
</p:tagLst>
</file>

<file path=ppt/tags/tag2.xml><?xml version="1.0" encoding="utf-8"?>
<p:tagLst xmlns:a="http://schemas.openxmlformats.org/drawingml/2006/main" xmlns:r="http://schemas.openxmlformats.org/officeDocument/2006/relationships" xmlns:p="http://schemas.openxmlformats.org/presentationml/2006/main">
  <p:tag name="GENSWF_SLIDE_UID" val="{7B5B14B0-0330-4697-A255-73A6908F9E08}: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2516BADA-541E-47AA-968A-C65B6E410BDC}:2007577267"/>
</p:tagLst>
</file>

<file path=ppt/tags/tag21.xml><?xml version="1.0" encoding="utf-8"?>
<p:tagLst xmlns:a="http://schemas.openxmlformats.org/drawingml/2006/main" xmlns:r="http://schemas.openxmlformats.org/officeDocument/2006/relationships" xmlns:p="http://schemas.openxmlformats.org/presentationml/2006/main">
  <p:tag name="GENSWF_SLIDE_UID" val="{6F947284-556D-4501-ABAB-4F7989A9C9B0}:2007577271"/>
</p:tagLst>
</file>

<file path=ppt/tags/tag22.xml><?xml version="1.0" encoding="utf-8"?>
<p:tagLst xmlns:a="http://schemas.openxmlformats.org/drawingml/2006/main" xmlns:r="http://schemas.openxmlformats.org/officeDocument/2006/relationships" xmlns:p="http://schemas.openxmlformats.org/presentationml/2006/main">
  <p:tag name="GENSWF_SLIDE_UID" val="{295BAF11-E553-40D2-92B8-A12FD353F146}:2007577277"/>
</p:tagLst>
</file>

<file path=ppt/tags/tag23.xml><?xml version="1.0" encoding="utf-8"?>
<p:tagLst xmlns:a="http://schemas.openxmlformats.org/drawingml/2006/main" xmlns:r="http://schemas.openxmlformats.org/officeDocument/2006/relationships" xmlns:p="http://schemas.openxmlformats.org/presentationml/2006/main">
  <p:tag name="GENSWF_SLIDE_UID" val="{147A0FA8-CF58-4089-98CB-86CCA946537D}:2007577280"/>
</p:tagLst>
</file>

<file path=ppt/tags/tag3.xml><?xml version="1.0" encoding="utf-8"?>
<p:tagLst xmlns:a="http://schemas.openxmlformats.org/drawingml/2006/main" xmlns:r="http://schemas.openxmlformats.org/officeDocument/2006/relationships" xmlns:p="http://schemas.openxmlformats.org/presentationml/2006/main">
  <p:tag name="GENSWF_SLIDE_UID" val="{100EE0DE-ED0E-4497-9180-B14F308F0BA4}:2007577279"/>
</p:tagLst>
</file>

<file path=ppt/tags/tag4.xml><?xml version="1.0" encoding="utf-8"?>
<p:tagLst xmlns:a="http://schemas.openxmlformats.org/drawingml/2006/main" xmlns:r="http://schemas.openxmlformats.org/officeDocument/2006/relationships" xmlns:p="http://schemas.openxmlformats.org/presentationml/2006/main">
  <p:tag name="GENSWF_SLIDE_UID" val="{379474F4-ABDA-4C53-AC3C-FD8C7DE62052}:281"/>
</p:tagLst>
</file>

<file path=ppt/tags/tag5.xml><?xml version="1.0" encoding="utf-8"?>
<p:tagLst xmlns:a="http://schemas.openxmlformats.org/drawingml/2006/main" xmlns:r="http://schemas.openxmlformats.org/officeDocument/2006/relationships" xmlns:p="http://schemas.openxmlformats.org/presentationml/2006/main">
  <p:tag name="GENSWF_SLIDE_UID" val="{1BA113F6-7435-4444-B841-F25B1BF46726}:266"/>
</p:tagLst>
</file>

<file path=ppt/tags/tag6.xml><?xml version="1.0" encoding="utf-8"?>
<p:tagLst xmlns:a="http://schemas.openxmlformats.org/drawingml/2006/main" xmlns:r="http://schemas.openxmlformats.org/officeDocument/2006/relationships" xmlns:p="http://schemas.openxmlformats.org/presentationml/2006/main">
  <p:tag name="GENSWF_SLIDE_UID" val="{D56C2FD2-F94E-4B4D-9A73-36C076AE0FDD}:282"/>
</p:tagLst>
</file>

<file path=ppt/tags/tag7.xml><?xml version="1.0" encoding="utf-8"?>
<p:tagLst xmlns:a="http://schemas.openxmlformats.org/drawingml/2006/main" xmlns:r="http://schemas.openxmlformats.org/officeDocument/2006/relationships" xmlns:p="http://schemas.openxmlformats.org/presentationml/2006/main">
  <p:tag name="GENSWF_SLIDE_UID" val="{FEAEF734-6937-4330-B17C-1ADFE733FE8F}:267"/>
</p:tagLst>
</file>

<file path=ppt/tags/tag8.xml><?xml version="1.0" encoding="utf-8"?>
<p:tagLst xmlns:a="http://schemas.openxmlformats.org/drawingml/2006/main" xmlns:r="http://schemas.openxmlformats.org/officeDocument/2006/relationships" xmlns:p="http://schemas.openxmlformats.org/presentationml/2006/main">
  <p:tag name="GENSWF_SLIDE_UID" val="{FE1C41CF-D4DF-4D5F-80CE-7BE07EEBCCD4}:261"/>
</p:tagLst>
</file>

<file path=ppt/tags/tag9.xml><?xml version="1.0" encoding="utf-8"?>
<p:tagLst xmlns:a="http://schemas.openxmlformats.org/drawingml/2006/main" xmlns:r="http://schemas.openxmlformats.org/officeDocument/2006/relationships" xmlns:p="http://schemas.openxmlformats.org/presentationml/2006/main">
  <p:tag name="GENSWF_SLIDE_UID" val="{938035CE-4BD1-4357-93A5-40C0ABB82D7A}:2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330</Words>
  <Application>Microsoft Office PowerPoint</Application>
  <PresentationFormat>Widescreen</PresentationFormat>
  <Paragraphs>85</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 Light</vt:lpstr>
      <vt:lpstr>Calibri</vt:lpstr>
      <vt:lpstr>Wingdings</vt:lpstr>
      <vt:lpstr>Kirang Haerang</vt:lpstr>
      <vt:lpstr>Impact</vt:lpstr>
      <vt:lpstr>Arial</vt:lpstr>
      <vt:lpstr>.VnCooper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G4-U15.32</dc:title>
  <dc:creator>Pham Huyen</dc:creator>
  <cp:lastModifiedBy>LIEN THANH</cp:lastModifiedBy>
  <cp:revision>4</cp:revision>
  <dcterms:created xsi:type="dcterms:W3CDTF">2023-11-08T02:44:50Z</dcterms:created>
  <dcterms:modified xsi:type="dcterms:W3CDTF">2025-03-16T08:37:30Z</dcterms:modified>
</cp:coreProperties>
</file>