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305" r:id="rId3"/>
    <p:sldId id="311" r:id="rId4"/>
    <p:sldId id="306" r:id="rId5"/>
    <p:sldId id="307" r:id="rId6"/>
    <p:sldId id="308" r:id="rId7"/>
    <p:sldId id="309" r:id="rId8"/>
    <p:sldId id="310" r:id="rId9"/>
    <p:sldId id="312" r:id="rId10"/>
    <p:sldId id="316" r:id="rId11"/>
    <p:sldId id="313" r:id="rId12"/>
    <p:sldId id="314" r:id="rId13"/>
    <p:sldId id="315" r:id="rId14"/>
    <p:sldId id="331" r:id="rId15"/>
    <p:sldId id="275" r:id="rId16"/>
    <p:sldId id="295" r:id="rId17"/>
    <p:sldId id="291" r:id="rId18"/>
    <p:sldId id="27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8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1D466-D8E3-4719-B7DF-02AD805B943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63AD4-C159-4678-B018-1B8589F7D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1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3AD4-C159-4678-B018-1B8589F7DE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5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wmv"/><Relationship Id="rId2" Type="http://schemas.microsoft.com/office/2007/relationships/media" Target="../media/media8.wmv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2" Type="http://schemas.microsoft.com/office/2007/relationships/media" Target="../media/media4.wmv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wmv"/><Relationship Id="rId2" Type="http://schemas.microsoft.com/office/2007/relationships/media" Target="../media/media5.wmv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wmv"/><Relationship Id="rId2" Type="http://schemas.microsoft.com/office/2007/relationships/media" Target="../media/media6.wmv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395" y="987854"/>
            <a:ext cx="6370320" cy="2387600"/>
          </a:xfrm>
        </p:spPr>
        <p:txBody>
          <a:bodyPr/>
          <a:lstStyle/>
          <a:p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/>
              <a:t/>
            </a:r>
            <a:br>
              <a:rPr lang="en-US" dirty="0"/>
            </a:br>
            <a:r>
              <a:rPr lang="en-US" sz="4800" dirty="0">
                <a:solidFill>
                  <a:srgbClr val="FF0000"/>
                </a:solidFill>
                <a:latin typeface="+mn-lt"/>
              </a:rPr>
              <a:t>LỚP 3</a:t>
            </a:r>
            <a:endParaRPr lang="vi-VN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88" y="3942653"/>
            <a:ext cx="6370320" cy="1655762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</a:rPr>
              <a:t>Trường:Tiểu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học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Tân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Viên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 err="1">
                <a:solidFill>
                  <a:srgbClr val="002060"/>
                </a:solidFill>
              </a:rPr>
              <a:t>Giáo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viên</a:t>
            </a:r>
            <a:r>
              <a:rPr lang="en-US" sz="3600" dirty="0" smtClean="0">
                <a:solidFill>
                  <a:srgbClr val="002060"/>
                </a:solidFill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</a:rPr>
              <a:t>Nguyễn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Thị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FF09CC-6C4D-4D99-9228-83B9BB8F0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83" y="644274"/>
            <a:ext cx="5234400" cy="5423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4297" r="6584" b="8445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9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100" y="482600"/>
            <a:ext cx="3425552" cy="841256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7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3717" y="1323856"/>
            <a:ext cx="5853406" cy="123110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TIẾP SỨC</a:t>
            </a:r>
            <a:endParaRPr lang="en-US" sz="72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865" y="2774430"/>
            <a:ext cx="11789106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Ghi tên </a:t>
            </a:r>
            <a:r>
              <a:rPr lang="en-US" sz="3200">
                <a:solidFill>
                  <a:srgbClr val="FF0000"/>
                </a:solidFill>
                <a:latin typeface=".VnHelvetIns" pitchFamily="34" charset="0"/>
                <a:cs typeface="Times New Roman" pitchFamily="18" charset="0"/>
              </a:rPr>
              <a:t>1</a:t>
            </a:r>
            <a:r>
              <a:rPr lang="en-US"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hoạt </a:t>
            </a:r>
            <a:r>
              <a:rPr lang="en-US" sz="4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</a:p>
          <a:p>
            <a:pPr algn="ctr"/>
            <a:r>
              <a:rPr lang="en-US" sz="4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 </a:t>
            </a:r>
            <a:r>
              <a:rPr lang="en-US"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 đã tham gia cùng với người thân của mình.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10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c Tấu Đàn Bầu Dân Ca Quan Họ Bắc Ninh Đặc Sắc Nhấ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79300" end="437208.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3436" y="531019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" r="4395" b="67519"/>
          <a:stretch/>
        </p:blipFill>
        <p:spPr bwMode="auto">
          <a:xfrm>
            <a:off x="406400" y="19051"/>
            <a:ext cx="5842736" cy="269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8" r="45152" b="8106"/>
          <a:stretch/>
        </p:blipFill>
        <p:spPr bwMode="auto">
          <a:xfrm>
            <a:off x="7579356" y="19049"/>
            <a:ext cx="4566360" cy="679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9" t="34300" r="6316" b="40008"/>
          <a:stretch/>
        </p:blipFill>
        <p:spPr bwMode="auto">
          <a:xfrm>
            <a:off x="101600" y="2819400"/>
            <a:ext cx="3556000" cy="362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757401" y="2717802"/>
            <a:ext cx="3821955" cy="4236985"/>
            <a:chOff x="2818051" y="2038351"/>
            <a:chExt cx="2866466" cy="3177739"/>
          </a:xfrm>
        </p:grpSpPr>
        <p:sp>
          <p:nvSpPr>
            <p:cNvPr id="7" name="Vertical Scroll 6"/>
            <p:cNvSpPr/>
            <p:nvPr/>
          </p:nvSpPr>
          <p:spPr>
            <a:xfrm>
              <a:off x="2818051" y="2038351"/>
              <a:ext cx="2866466" cy="3073398"/>
            </a:xfrm>
            <a:prstGeom prst="verticalScroll">
              <a:avLst>
                <a:gd name="adj" fmla="val 787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108568" y="2246046"/>
              <a:ext cx="2361648" cy="2970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25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Em thấy các bức tranh thể hiện những hoạt động nào?</a:t>
              </a:r>
            </a:p>
            <a:p>
              <a:pPr lvl="0" algn="just"/>
              <a:r>
                <a:rPr lang="en-US" sz="225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Các hình ảnh trong những bức tranh trên được sắp xếp như thế nào?</a:t>
              </a:r>
            </a:p>
            <a:p>
              <a:pPr algn="just"/>
              <a:r>
                <a:rPr lang="en-US" sz="225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Em hãy nêu cảm nhận về màu đậm, màu nhạt được sắp xếp trong các bức tranh.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4537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471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899" r="15048" b="94978"/>
          <a:stretch/>
        </p:blipFill>
        <p:spPr bwMode="auto">
          <a:xfrm>
            <a:off x="0" y="100889"/>
            <a:ext cx="4572000" cy="46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1" b="20378"/>
          <a:stretch/>
        </p:blipFill>
        <p:spPr bwMode="auto">
          <a:xfrm>
            <a:off x="164364" y="3302549"/>
            <a:ext cx="5210013" cy="355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6195" r="50000" b="68132"/>
          <a:stretch/>
        </p:blipFill>
        <p:spPr bwMode="auto">
          <a:xfrm>
            <a:off x="4572000" y="100890"/>
            <a:ext cx="3600944" cy="322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1" t="6195" r="1412" b="68132"/>
          <a:stretch/>
        </p:blipFill>
        <p:spPr bwMode="auto">
          <a:xfrm>
            <a:off x="8331199" y="100890"/>
            <a:ext cx="3712040" cy="332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8956" y="3383341"/>
            <a:ext cx="6668861" cy="3435240"/>
            <a:chOff x="4071717" y="2537506"/>
            <a:chExt cx="5001646" cy="2576430"/>
          </a:xfrm>
        </p:grpSpPr>
        <p:sp>
          <p:nvSpPr>
            <p:cNvPr id="6" name="Horizontal Scroll 5"/>
            <p:cNvSpPr/>
            <p:nvPr/>
          </p:nvSpPr>
          <p:spPr>
            <a:xfrm>
              <a:off x="4071717" y="2537506"/>
              <a:ext cx="5001646" cy="2576430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432412" y="2982698"/>
              <a:ext cx="4592916" cy="20082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4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4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Các </a:t>
              </a:r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sản phẩm mĩ thuật trên thể hiện về những hoạt động nào trong gia đình?</a:t>
              </a:r>
            </a:p>
            <a:p>
              <a:pPr lvl="0" algn="just"/>
              <a:r>
                <a:rPr lang="en-US" sz="24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4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ảnh, màu sắc được sắp xếp thế nào trong sản phẩm mĩ thuật?</a:t>
              </a:r>
            </a:p>
            <a:p>
              <a:pPr lvl="0" algn="just"/>
              <a:r>
                <a:rPr lang="en-US" sz="24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4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Em </a:t>
              </a:r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sẽ dùng </a:t>
              </a:r>
              <a:r>
                <a:rPr lang="en-US" sz="24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hình ảnh và chất liệu gì </a:t>
              </a:r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để thể hiện sản phẩm mĩ thuật về chủ đề </a:t>
              </a:r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Sinh hoạt trong gia đình</a:t>
              </a:r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7" name="Đồng hồ 2 phút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1" y="1304748"/>
            <a:ext cx="1637529" cy="920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1265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1550" y="5202247"/>
            <a:ext cx="118150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Các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sản phẩm mĩ thuật trên thể hiện về những hoạt động nào trong gia đình?</a:t>
            </a:r>
          </a:p>
          <a:p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Hình ảnh, màu sắc được sắp xếp thế nào trong sản phẩm mĩ thuật?</a:t>
            </a:r>
          </a:p>
          <a:p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Em sẽ dùng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hình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ảnh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liệu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gì để thể hiện sản phẩm mĩ thuật về chủ đề Sinh hoạt trong gia đình?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1" b="20378"/>
          <a:stretch/>
        </p:blipFill>
        <p:spPr bwMode="auto">
          <a:xfrm>
            <a:off x="7596821" y="1436135"/>
            <a:ext cx="4562455" cy="311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6195" r="50000" b="68132"/>
          <a:stretch/>
        </p:blipFill>
        <p:spPr bwMode="auto">
          <a:xfrm>
            <a:off x="202808" y="1534292"/>
            <a:ext cx="3628571" cy="325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1" t="6195" r="1412" b="68132"/>
          <a:stretch/>
        </p:blipFill>
        <p:spPr bwMode="auto">
          <a:xfrm>
            <a:off x="3884780" y="1534292"/>
            <a:ext cx="3546533" cy="317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60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7" y="176813"/>
            <a:ext cx="7930266" cy="14981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948" y="1525102"/>
            <a:ext cx="5099097" cy="5332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15" y="330973"/>
            <a:ext cx="2362906" cy="770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617" y="920758"/>
            <a:ext cx="7186242" cy="5658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1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065" y="1169231"/>
            <a:ext cx="6045907" cy="4182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54" y="1169231"/>
            <a:ext cx="5170195" cy="4182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34" y="1446430"/>
            <a:ext cx="10631779" cy="4982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02" y="591411"/>
            <a:ext cx="2362906" cy="770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7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- gia đình nhỏ - HP to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591" y="571865"/>
            <a:ext cx="11027763" cy="619827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TextBox 2"/>
          <p:cNvSpPr txBox="1"/>
          <p:nvPr/>
        </p:nvSpPr>
        <p:spPr>
          <a:xfrm>
            <a:off x="3204978" y="44998"/>
            <a:ext cx="5856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 ĐÌNH NHỎ - HẠNH PHÚC TO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78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6066" l="207" r="98554">
                        <a14:foregroundMark x1="17769" y1="11411" x2="17769" y2="11411"/>
                        <a14:foregroundMark x1="13843" y1="9459" x2="13843" y2="9459"/>
                        <a14:foregroundMark x1="15702" y1="9309" x2="15702" y2="9309"/>
                        <a14:foregroundMark x1="16529" y1="6757" x2="16529" y2="6757"/>
                        <a14:foregroundMark x1="18595" y1="8258" x2="18595" y2="8258"/>
                        <a14:foregroundMark x1="12397" y1="6456" x2="12397" y2="6456"/>
                        <a14:foregroundMark x1="10331" y1="8258" x2="10331" y2="8258"/>
                        <a14:foregroundMark x1="11157" y1="11261" x2="11157" y2="11261"/>
                        <a14:foregroundMark x1="17769" y1="11862" x2="17769" y2="11862"/>
                        <a14:foregroundMark x1="19215" y1="12012" x2="19215" y2="12012"/>
                        <a14:foregroundMark x1="13017" y1="10360" x2="13017" y2="10360"/>
                        <a14:foregroundMark x1="41322" y1="8108" x2="41322" y2="8108"/>
                        <a14:foregroundMark x1="44628" y1="8108" x2="44628" y2="8108"/>
                        <a14:foregroundMark x1="51653" y1="7958" x2="51653" y2="7958"/>
                        <a14:foregroundMark x1="65289" y1="7658" x2="65289" y2="7658"/>
                        <a14:foregroundMark x1="72521" y1="7958" x2="72521" y2="7958"/>
                        <a14:foregroundMark x1="75413" y1="7958" x2="75413" y2="7958"/>
                        <a14:foregroundMark x1="68182" y1="7508" x2="68182" y2="7508"/>
                        <a14:foregroundMark x1="33678" y1="7808" x2="33678" y2="7808"/>
                        <a14:foregroundMark x1="63636" y1="7508" x2="63636" y2="7508"/>
                        <a14:foregroundMark x1="61157" y1="8258" x2="61157" y2="8258"/>
                        <a14:foregroundMark x1="17769" y1="11862" x2="17769" y2="11862"/>
                        <a14:foregroundMark x1="18388" y1="10210" x2="18388" y2="10210"/>
                        <a14:foregroundMark x1="16736" y1="8559" x2="16736" y2="855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3" b="84645"/>
          <a:stretch/>
        </p:blipFill>
        <p:spPr bwMode="auto">
          <a:xfrm>
            <a:off x="-1" y="0"/>
            <a:ext cx="1205598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10" y="2925815"/>
            <a:ext cx="10110278" cy="32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3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ửa bat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020" t="11980" r="8020" b="9082"/>
          <a:stretch/>
        </p:blipFill>
        <p:spPr>
          <a:xfrm>
            <a:off x="1127995" y="1092200"/>
            <a:ext cx="10048005" cy="551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2814320" y="177800"/>
            <a:ext cx="6895307" cy="69762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 nhỏ đang làm gì? Cùng với ai?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9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ặt rau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572" t="11798" r="8572" b="11798"/>
          <a:stretch/>
        </p:blipFill>
        <p:spPr>
          <a:xfrm>
            <a:off x="1193800" y="875427"/>
            <a:ext cx="9779000" cy="5786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553068" y="47174"/>
            <a:ext cx="6895307" cy="69762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 nhỏ đang làm gì? Cùng với ai?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6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4320" y="177800"/>
            <a:ext cx="6961195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 nhỏ đang làm gì? Cùng với ai?</a:t>
            </a:r>
          </a:p>
        </p:txBody>
      </p:sp>
      <p:pic>
        <p:nvPicPr>
          <p:cNvPr id="5" name="dọn cơm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11123" t="11806" r="11123" b="11806"/>
          <a:stretch/>
        </p:blipFill>
        <p:spPr>
          <a:xfrm>
            <a:off x="1229487" y="990599"/>
            <a:ext cx="9751536" cy="5671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7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ụ giặt quần áo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134" t="10625" r="9134" b="8541"/>
          <a:stretch/>
        </p:blipFill>
        <p:spPr>
          <a:xfrm>
            <a:off x="1204210" y="1048658"/>
            <a:ext cx="9732781" cy="56279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814320" y="177800"/>
            <a:ext cx="6961195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 nhỏ đang làm gì? Cùng với ai?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2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ọn nhà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14066" t="15058" r="17092" b="3749"/>
          <a:stretch/>
        </p:blipFill>
        <p:spPr>
          <a:xfrm>
            <a:off x="1391832" y="856739"/>
            <a:ext cx="9371106" cy="58646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596787" y="164246"/>
            <a:ext cx="6961195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 nhỏ đang làm gì? Cùng với ai?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27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651" y="1"/>
            <a:ext cx="5077407" cy="3377767"/>
            <a:chOff x="344070" y="0"/>
            <a:chExt cx="3808055" cy="25333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70" y="0"/>
              <a:ext cx="3808055" cy="253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663089" y="216734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1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75879" y="94714"/>
            <a:ext cx="4224079" cy="3377765"/>
            <a:chOff x="4604340" y="1"/>
            <a:chExt cx="3168059" cy="253332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340" y="1"/>
              <a:ext cx="3168059" cy="2533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7415939" y="2147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2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3904" y="3518328"/>
            <a:ext cx="4159971" cy="3339672"/>
            <a:chOff x="546527" y="2604360"/>
            <a:chExt cx="3339673" cy="25047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27" y="2604360"/>
              <a:ext cx="3339673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494384" y="4714873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3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07000" y="3497879"/>
            <a:ext cx="4174506" cy="3339672"/>
            <a:chOff x="4552950" y="2604359"/>
            <a:chExt cx="3333750" cy="250475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50" y="2604359"/>
              <a:ext cx="3333750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4623390" y="2647950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4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9676" y="348279"/>
            <a:ext cx="2626203" cy="2092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45921" y="3747022"/>
            <a:ext cx="2446079" cy="30777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2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CĐ 9 mt3 Tiết 1 Yến"/>
  <p:tag name="ISPRING_ULTRA_SCORM_COURSE_ID" val="A87D4B78-3F9D-4600-A826-6AD9186DB09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MỸ THUẬ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Đ 9 mt3 Tiết 1 Yế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EA2A73-6F8F-492D-9EC5-2B75F51F2C07}:3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21DBC5-1377-49C1-9E4E-0A02AA0A8F5F}: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0E5315-F620-4FD1-8FBF-BCA7CF57CB65}:3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CC2544-8699-44F2-BA40-CB338F4AA4B2}:3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62BF7C-93FF-4501-B074-53F6365034AC}: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41AF32-0791-4A7D-8D0A-2C6BC927D79A}:3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C26608-BECE-4489-868F-7A4DE709E57E}:2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D1E757-2053-4F3D-AB28-D634B213F5A6}:2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81D708-E6B5-452A-8022-3C23B8FA3BB2}:29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94718F-ABA4-4D00-8E30-8B3D9CD22BB2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94AF16-1276-4E15-8B74-F03DFD2630D4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7A29F1-577C-4DF4-AD47-599F3ED63067}:3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DAF637-845C-4A7F-A5FA-39F7378C9565}:3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39EE60-5265-4900-A1DF-F3FB0CDF230A}:3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A6364E-C1AC-4D38-8BD1-59E5BBF47526}:30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3E8170-E9CA-4B2B-8A29-625CF8A21D43}: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E76E22-3B49-47ED-808B-17D208713520}:3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76CEC2-B87F-4E6C-975C-0C9EED54CCCE}:3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10363</TotalTime>
  <Words>289</Words>
  <Application>Microsoft Office PowerPoint</Application>
  <PresentationFormat>Widescreen</PresentationFormat>
  <Paragraphs>29</Paragraphs>
  <Slides>18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.VnArabia</vt:lpstr>
      <vt:lpstr>.VnHelvetIns</vt:lpstr>
      <vt:lpstr>Arial</vt:lpstr>
      <vt:lpstr>Calibri</vt:lpstr>
      <vt:lpstr>Calibri Light</vt:lpstr>
      <vt:lpstr>Times New Roman</vt:lpstr>
      <vt:lpstr>Office Theme</vt:lpstr>
      <vt:lpstr>MĨ THUẬT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CĐ 9 mt3 Tiết 1 Yến</dc:title>
  <dc:creator>21AK22.COM</dc:creator>
  <cp:lastModifiedBy>LIEN THANH</cp:lastModifiedBy>
  <cp:revision>54</cp:revision>
  <dcterms:created xsi:type="dcterms:W3CDTF">2022-09-04T02:35:10Z</dcterms:created>
  <dcterms:modified xsi:type="dcterms:W3CDTF">2025-03-18T07:38:34Z</dcterms:modified>
</cp:coreProperties>
</file>