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7" r:id="rId2"/>
    <p:sldId id="293" r:id="rId3"/>
    <p:sldId id="297" r:id="rId4"/>
    <p:sldId id="298" r:id="rId5"/>
    <p:sldId id="320" r:id="rId6"/>
    <p:sldId id="308" r:id="rId7"/>
    <p:sldId id="315" r:id="rId8"/>
    <p:sldId id="316" r:id="rId9"/>
  </p:sldIdLst>
  <p:sldSz cx="12192000" cy="6858000"/>
  <p:notesSz cx="6858000" cy="9144000"/>
  <p:embeddedFontLst>
    <p:embeddedFont>
      <p:font typeface="Quicksand Medium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58BC-52CB-43CE-8B60-AEAE839C0AE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A1EC0-F35A-4917-8E39-9B60D7629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077" y="5395568"/>
            <a:ext cx="9815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Bầy </a:t>
            </a:r>
            <a:r>
              <a:rPr lang="en-US" sz="4400" b="1">
                <a:solidFill>
                  <a:srgbClr val="FF0000"/>
                </a:solidFill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4400" b="1"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ẻ non </a:t>
            </a:r>
            <a:r>
              <a:rPr lang="en-US" sz="4400" b="1">
                <a:solidFill>
                  <a:srgbClr val="FF0000"/>
                </a:solidFill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400" b="1"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íu </a:t>
            </a:r>
            <a:r>
              <a:rPr lang="en-US" sz="4400" b="1">
                <a:solidFill>
                  <a:srgbClr val="FF0000"/>
                </a:solidFill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400" b="1"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4400" b="1">
                <a:solidFill>
                  <a:srgbClr val="FF0000"/>
                </a:solidFill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400" b="1"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íu </a:t>
            </a:r>
            <a:r>
              <a:rPr lang="en-US" sz="4400" b="1">
                <a:solidFill>
                  <a:srgbClr val="FF0000"/>
                </a:solidFill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4400" b="1">
                <a:latin typeface="H222"/>
                <a:ea typeface="Arial-Rounded" panose="020B0500000000000000" pitchFamily="34" charset="0"/>
                <a:cs typeface="Arial-Rounded" panose="020B0500000000000000" pitchFamily="34" charset="0"/>
              </a:rPr>
              <a:t>ít bên mẹ.</a:t>
            </a:r>
            <a:endParaRPr lang="en-US" sz="4400" b="1" dirty="0">
              <a:latin typeface="H222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9" y="871728"/>
            <a:ext cx="1622108" cy="473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0"/>
            <a:ext cx="11874321" cy="52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68424" y="1241124"/>
            <a:ext cx="11157413" cy="3099056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l"/>
            <a:r>
              <a:rPr lang="en-GB" sz="4800" b="1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BÀI 21</a:t>
            </a:r>
            <a:br>
              <a:rPr lang="en-GB" sz="9600" b="1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GB" sz="9600" b="1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GB" sz="9600" b="1">
                <a:solidFill>
                  <a:srgbClr val="FF0000"/>
                </a:solidFill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R r /  S s</a:t>
            </a:r>
            <a:endParaRPr sz="9600" b="1" dirty="0">
              <a:solidFill>
                <a:srgbClr val="FF0000"/>
              </a:solidFill>
              <a:latin typeface="HP222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03" y="4077325"/>
            <a:ext cx="1071442" cy="27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7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" y="0"/>
            <a:ext cx="1197483" cy="623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9034" y="2580824"/>
            <a:ext cx="2752230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s</a:t>
            </a:r>
            <a:r>
              <a:rPr lang="en-US" sz="7200">
                <a:latin typeface="H222"/>
              </a:rPr>
              <a:t>ẻ</a:t>
            </a:r>
            <a:endParaRPr lang="en-US" sz="7200">
              <a:solidFill>
                <a:srgbClr val="FF0066"/>
              </a:solidFill>
              <a:latin typeface="H2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9939" y="1207606"/>
            <a:ext cx="2184513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693" y="1207607"/>
            <a:ext cx="1927157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latin typeface="H222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8432" y="8009"/>
            <a:ext cx="3012832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8626" y="2616302"/>
            <a:ext cx="2823813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r</a:t>
            </a:r>
            <a:r>
              <a:rPr lang="en-US" sz="7200">
                <a:latin typeface="H222"/>
              </a:rPr>
              <a:t>a</a:t>
            </a:r>
            <a:endParaRPr lang="en-US" sz="7200">
              <a:solidFill>
                <a:srgbClr val="FF0066"/>
              </a:solidFill>
              <a:latin typeface="H2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816" y="1207605"/>
            <a:ext cx="2252757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5116" y="1207607"/>
            <a:ext cx="2049231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latin typeface="H222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8626" y="48501"/>
            <a:ext cx="3012832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3663" y="3850865"/>
            <a:ext cx="619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222"/>
              </a:rPr>
              <a:t>rạ      rế      rổ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9098" y="3847404"/>
            <a:ext cx="115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0533" y="3847404"/>
            <a:ext cx="115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1055" y="3853753"/>
            <a:ext cx="115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9545" y="3879864"/>
            <a:ext cx="588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222"/>
              </a:rPr>
              <a:t>sả     sẽ    sò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8935" y="3860656"/>
            <a:ext cx="1513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68304" y="3879864"/>
            <a:ext cx="1653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58085" y="3874809"/>
            <a:ext cx="191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625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36" grpId="0"/>
      <p:bldP spid="7" grpId="0" animBg="1"/>
      <p:bldP spid="8" grpId="0" animBg="1"/>
      <p:bldP spid="9" grpId="0" animBg="1"/>
      <p:bldP spid="11" grpId="0"/>
      <p:bldP spid="3" grpId="0"/>
      <p:bldP spid="14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863" y="5218437"/>
            <a:ext cx="234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P222"/>
              </a:rPr>
              <a:t>rổ rá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1860" y="5158334"/>
            <a:ext cx="2774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P222"/>
              </a:rPr>
              <a:t> cá rô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5730" y="5169067"/>
            <a:ext cx="2988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P222"/>
              </a:rPr>
              <a:t> su su</a:t>
            </a:r>
          </a:p>
          <a:p>
            <a:endParaRPr lang="en-US" sz="5400">
              <a:latin typeface="HP2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5116" y="5153496"/>
            <a:ext cx="270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P222"/>
              </a:rPr>
              <a:t> chữ số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03031"/>
            <a:ext cx="11526592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" y="0"/>
            <a:ext cx="1197483" cy="623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9034" y="2580824"/>
            <a:ext cx="2752230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s</a:t>
            </a:r>
            <a:r>
              <a:rPr lang="en-US" sz="7200">
                <a:latin typeface="H222"/>
              </a:rPr>
              <a:t>ẻ</a:t>
            </a:r>
            <a:endParaRPr lang="en-US" sz="7200">
              <a:solidFill>
                <a:srgbClr val="FF0066"/>
              </a:solidFill>
              <a:latin typeface="H2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9939" y="1207606"/>
            <a:ext cx="2184513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693" y="1207607"/>
            <a:ext cx="1927157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latin typeface="H222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8432" y="8009"/>
            <a:ext cx="3012832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8626" y="2616302"/>
            <a:ext cx="2823813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r</a:t>
            </a:r>
            <a:r>
              <a:rPr lang="en-US" sz="7200">
                <a:latin typeface="H222"/>
              </a:rPr>
              <a:t>a</a:t>
            </a:r>
            <a:endParaRPr lang="en-US" sz="7200">
              <a:solidFill>
                <a:srgbClr val="FF0066"/>
              </a:solidFill>
              <a:latin typeface="H2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816" y="1207605"/>
            <a:ext cx="2252757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5116" y="1207607"/>
            <a:ext cx="2049231" cy="1231102"/>
          </a:xfrm>
          <a:prstGeom prst="rect">
            <a:avLst/>
          </a:prstGeom>
          <a:solidFill>
            <a:srgbClr val="D8EFF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latin typeface="H222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8626" y="48501"/>
            <a:ext cx="3012832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3663" y="3850865"/>
            <a:ext cx="619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222"/>
              </a:rPr>
              <a:t>rạ      rế      rổ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9098" y="3847404"/>
            <a:ext cx="115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0533" y="3847404"/>
            <a:ext cx="115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1055" y="3853753"/>
            <a:ext cx="115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9545" y="3879864"/>
            <a:ext cx="588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222"/>
              </a:rPr>
              <a:t>sả     sẽ    sò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8935" y="3860656"/>
            <a:ext cx="1513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68304" y="3879864"/>
            <a:ext cx="1653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58085" y="3874809"/>
            <a:ext cx="191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H222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863" y="5218437"/>
            <a:ext cx="234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P222"/>
              </a:rPr>
              <a:t>rổ rá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1860" y="5158334"/>
            <a:ext cx="2774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P222"/>
              </a:rPr>
              <a:t> cá rô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5730" y="5169067"/>
            <a:ext cx="2988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P222"/>
              </a:rPr>
              <a:t> su su</a:t>
            </a:r>
          </a:p>
          <a:p>
            <a:endParaRPr lang="en-US" sz="5400">
              <a:latin typeface="HP2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5116" y="5153496"/>
            <a:ext cx="270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HP222"/>
              </a:rPr>
              <a:t> chữ số</a:t>
            </a:r>
          </a:p>
        </p:txBody>
      </p:sp>
    </p:spTree>
    <p:extLst>
      <p:ext uri="{BB962C8B-B14F-4D97-AF65-F5344CB8AC3E}">
        <p14:creationId xmlns:p14="http://schemas.microsoft.com/office/powerpoint/2010/main" val="132709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ngSom-XuanNghi_4eqm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7040" y="546506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0"/>
            <a:ext cx="11692128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1064" y="5589431"/>
            <a:ext cx="11307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222"/>
              </a:rPr>
              <a:t>Chợ có gà ri, cá rô, su su. Chợ có cả rổ rá.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15910"/>
            <a:ext cx="11771290" cy="53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2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54546"/>
            <a:ext cx="11938715" cy="64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1531</TotalTime>
  <Words>98</Words>
  <Application>Microsoft Office PowerPoint</Application>
  <PresentationFormat>Widescreen</PresentationFormat>
  <Paragraphs>43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H222</vt:lpstr>
      <vt:lpstr>HP222</vt:lpstr>
      <vt:lpstr>Calibri</vt:lpstr>
      <vt:lpstr>Arial</vt:lpstr>
      <vt:lpstr>Quicksand Medium</vt:lpstr>
      <vt:lpstr>Calibri Light</vt:lpstr>
      <vt:lpstr>Office Theme</vt:lpstr>
      <vt:lpstr>PowerPoint Presentation</vt:lpstr>
      <vt:lpstr>BÀI 21        R r /  S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STD HANH</cp:lastModifiedBy>
  <cp:revision>134</cp:revision>
  <dcterms:created xsi:type="dcterms:W3CDTF">2020-05-19T07:29:54Z</dcterms:created>
  <dcterms:modified xsi:type="dcterms:W3CDTF">2025-11-10T08:08:36Z</dcterms:modified>
</cp:coreProperties>
</file>