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6" r:id="rId3"/>
    <p:sldId id="270" r:id="rId4"/>
    <p:sldId id="259" r:id="rId5"/>
    <p:sldId id="260" r:id="rId6"/>
    <p:sldId id="261" r:id="rId7"/>
    <p:sldId id="262" r:id="rId8"/>
    <p:sldId id="273" r:id="rId9"/>
    <p:sldId id="263" r:id="rId10"/>
    <p:sldId id="265" r:id="rId11"/>
    <p:sldId id="267" r:id="rId12"/>
    <p:sldId id="268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70"/>
            <p14:sldId id="259"/>
            <p14:sldId id="260"/>
            <p14:sldId id="261"/>
            <p14:sldId id="262"/>
            <p14:sldId id="273"/>
          </p14:sldIdLst>
        </p14:section>
        <p14:section name="Tiết 2" id="{296681D4-24D5-4E6B-BA02-9A1D8E4D5F1E}">
          <p14:sldIdLst>
            <p14:sldId id="263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584" y="5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zh-CN" altLang="en-US" sz="8000" b="1" dirty="0">
              <a:solidFill>
                <a:schemeClr val="accent3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31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990" y="1276599"/>
            <a:ext cx="9608122" cy="242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utre 512"/>
          <p:cNvPicPr/>
          <p:nvPr/>
        </p:nvPicPr>
        <p:blipFill rotWithShape="1">
          <a:blip r:embed="rId2"/>
          <a:srcRect l="2667" t="16846" r="1666" b="9534"/>
          <a:stretch/>
        </p:blipFill>
        <p:spPr bwMode="auto">
          <a:xfrm>
            <a:off x="1263722" y="1399355"/>
            <a:ext cx="6698750" cy="345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utre 512"/>
          <p:cNvPicPr/>
          <p:nvPr/>
        </p:nvPicPr>
        <p:blipFill rotWithShape="1">
          <a:blip r:embed="rId2"/>
          <a:srcRect t="203" r="83833" b="91477"/>
          <a:stretch/>
        </p:blipFill>
        <p:spPr bwMode="auto">
          <a:xfrm>
            <a:off x="914400" y="649287"/>
            <a:ext cx="1068512" cy="501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7743" y="597917"/>
            <a:ext cx="170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Xin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lỗi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95" y="17013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1662474" y="1904837"/>
            <a:ext cx="98388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24" y="1690603"/>
            <a:ext cx="2037090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451633" y="707616"/>
            <a:ext cx="689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3667327" y="1869903"/>
            <a:ext cx="169357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66998" y="3518312"/>
            <a:ext cx="741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96" y="1682081"/>
            <a:ext cx="1758548" cy="1604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05297" y="1793740"/>
            <a:ext cx="95484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0721" y="3998352"/>
            <a:ext cx="8546154" cy="594548"/>
          </a:xfrm>
          <a:prstGeom prst="rect">
            <a:avLst/>
          </a:prstGeom>
          <a:noFill/>
        </p:spPr>
        <p:txBody>
          <a:bodyPr wrap="square" lIns="68574" tIns="34286" rIns="68574" bIns="34286" rtlCol="0">
            <a:spAutoFit/>
          </a:bodyPr>
          <a:lstStyle/>
          <a:p>
            <a:pPr algn="ctr"/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5"/>
          <a:stretch/>
        </p:blipFill>
        <p:spPr bwMode="auto">
          <a:xfrm>
            <a:off x="842482" y="390418"/>
            <a:ext cx="7530956" cy="35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3486" y="3996334"/>
            <a:ext cx="7172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Arial-Rounded"/>
              </a:rPr>
              <a:t>ăn</a:t>
            </a:r>
            <a:endParaRPr lang="en-US" sz="3400" dirty="0">
              <a:solidFill>
                <a:srgbClr val="FF0000"/>
              </a:solidFill>
              <a:latin typeface="Arial-Round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0567" y="3996331"/>
            <a:ext cx="850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Arial-Rounded"/>
              </a:rPr>
              <a:t>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34390" y="3998618"/>
            <a:ext cx="8677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Arial-Rounded"/>
              </a:rPr>
              <a:t>ân</a:t>
            </a:r>
            <a:endParaRPr lang="en-US" sz="3400" dirty="0">
              <a:solidFill>
                <a:srgbClr val="FF0000"/>
              </a:solidFill>
              <a:latin typeface="Arial-Rounded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27695" r="66772" b="63689"/>
          <a:stretch/>
        </p:blipFill>
        <p:spPr bwMode="auto">
          <a:xfrm>
            <a:off x="3482618" y="647271"/>
            <a:ext cx="2106524" cy="33904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6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285626" y="578529"/>
            <a:ext cx="151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3" y="588803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02992" y="3713337"/>
            <a:ext cx="4816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bản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nhãn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gắn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998523" y="3713337"/>
            <a:ext cx="471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gần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06774" y="4449771"/>
            <a:ext cx="5776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469274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955612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5221752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6786690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274154" y="605306"/>
            <a:ext cx="1238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6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8318577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50005"/>
              </p:ext>
            </p:extLst>
          </p:nvPr>
        </p:nvGraphicFramePr>
        <p:xfrm>
          <a:off x="3111955" y="1859622"/>
          <a:ext cx="294005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31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82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92918" y="1715786"/>
            <a:ext cx="1449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>
                <a:latin typeface="Arial-Rounded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66105" y="1715786"/>
            <a:ext cx="144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latin typeface="Arial-Rounded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40618" y="2413537"/>
            <a:ext cx="1450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latin typeface="Arial-Rounded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Rounded"/>
              </a:rPr>
              <a:t>ạn</a:t>
            </a:r>
            <a:endParaRPr lang="en-US" sz="5400" b="1" dirty="0">
              <a:solidFill>
                <a:srgbClr val="FF0000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22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60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972770" y="3928785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31122" y="3237655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khăn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rằn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7412" y="3932014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111025" y="3215332"/>
            <a:ext cx="331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mận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776400" y="3932014"/>
            <a:ext cx="5366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8" y="1585684"/>
            <a:ext cx="2326298" cy="172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15" y="1791478"/>
            <a:ext cx="2313991" cy="12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32" y="1733318"/>
            <a:ext cx="1818859" cy="13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2251458" y="3928785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034966" y="3932014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lớp 1( năm học 2020-2021)\VIẾT TIÊU Đ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95" y="420325"/>
            <a:ext cx="1305774" cy="718221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5" y="1209692"/>
            <a:ext cx="6944213" cy="186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2" y="1185862"/>
            <a:ext cx="3990975" cy="2771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69" y="1170682"/>
            <a:ext cx="4461517" cy="301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22" y="1290244"/>
            <a:ext cx="39909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" y="636996"/>
            <a:ext cx="7592602" cy="304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754886"/>
            <a:ext cx="8251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tha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thẩn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chân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chắn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dữ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7903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8491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831537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839243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592190" y="4810876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09326" y="4840498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</TotalTime>
  <Words>98</Words>
  <Application>Microsoft Office PowerPoint</Application>
  <PresentationFormat>On-screen Show (16:9)</PresentationFormat>
  <Paragraphs>31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Calibri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STD HANH</cp:lastModifiedBy>
  <cp:revision>415</cp:revision>
  <dcterms:created xsi:type="dcterms:W3CDTF">2017-07-29T07:38:32Z</dcterms:created>
  <dcterms:modified xsi:type="dcterms:W3CDTF">2025-11-10T08:14:47Z</dcterms:modified>
</cp:coreProperties>
</file>