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0" r:id="rId7"/>
    <p:sldId id="266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Tự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giác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tham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gia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các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hoạt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động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ở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trường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</a:t>
            </a: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0127" y="251145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EM LÀM KẾ HOẠCH NHỎ</a:t>
            </a: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" y="54864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59673E2-C4D3-46BF-8F21-9DF50743F4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187" y="1181100"/>
            <a:ext cx="5381625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4956" y="13716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</a:rPr>
              <a:t>Vì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sao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cần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tự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giác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tham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gia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các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hoạt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động</a:t>
            </a:r>
            <a:r>
              <a:rPr lang="en-US" sz="3200" dirty="0">
                <a:solidFill>
                  <a:srgbClr val="0000FF"/>
                </a:solidFill>
              </a:rPr>
              <a:t> ở </a:t>
            </a:r>
            <a:r>
              <a:rPr lang="en-US" sz="3200" dirty="0" err="1">
                <a:solidFill>
                  <a:srgbClr val="0000FF"/>
                </a:solidFill>
              </a:rPr>
              <a:t>trường</a:t>
            </a:r>
            <a:r>
              <a:rPr lang="en-US" sz="3200" dirty="0">
                <a:solidFill>
                  <a:srgbClr val="0000FF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945" y="1196180"/>
            <a:ext cx="84490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23A690-3734-4432-8200-56F84EA7BF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74" y="2574828"/>
            <a:ext cx="9008852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tham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gia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hoạt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động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trường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chia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sẻ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cùng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nhé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085508"/>
            <a:ext cx="32773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4F400CB-1369-4519-A76E-A36F656CA0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1487503"/>
            <a:ext cx="4595813" cy="388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thói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124200" y="3110176"/>
            <a:ext cx="5943600" cy="2085443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00400" y="3614288"/>
            <a:ext cx="70044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152400" y="3110177"/>
            <a:ext cx="2743199" cy="208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Chóc thÇy c«, c¸c con cïng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gia </a:t>
            </a:r>
            <a:r>
              <a:rPr lang="en-US" sz="360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m·i m·i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h¹nh phóc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162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ai</cp:lastModifiedBy>
  <cp:revision>22</cp:revision>
  <dcterms:created xsi:type="dcterms:W3CDTF">2006-08-16T00:00:00Z</dcterms:created>
  <dcterms:modified xsi:type="dcterms:W3CDTF">2020-08-16T12:35:42Z</dcterms:modified>
</cp:coreProperties>
</file>