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41"/>
  </p:notesMasterIdLst>
  <p:sldIdLst>
    <p:sldId id="256" r:id="rId6"/>
    <p:sldId id="275" r:id="rId7"/>
    <p:sldId id="276" r:id="rId8"/>
    <p:sldId id="294" r:id="rId9"/>
    <p:sldId id="295" r:id="rId10"/>
    <p:sldId id="296" r:id="rId11"/>
    <p:sldId id="297" r:id="rId12"/>
    <p:sldId id="267" r:id="rId13"/>
    <p:sldId id="298" r:id="rId14"/>
    <p:sldId id="299" r:id="rId15"/>
    <p:sldId id="289" r:id="rId16"/>
    <p:sldId id="300" r:id="rId17"/>
    <p:sldId id="301" r:id="rId18"/>
    <p:sldId id="290" r:id="rId19"/>
    <p:sldId id="288" r:id="rId20"/>
    <p:sldId id="291" r:id="rId21"/>
    <p:sldId id="268" r:id="rId22"/>
    <p:sldId id="302" r:id="rId23"/>
    <p:sldId id="303" r:id="rId24"/>
    <p:sldId id="281" r:id="rId25"/>
    <p:sldId id="280" r:id="rId26"/>
    <p:sldId id="293" r:id="rId27"/>
    <p:sldId id="269" r:id="rId28"/>
    <p:sldId id="282" r:id="rId29"/>
    <p:sldId id="304" r:id="rId30"/>
    <p:sldId id="270" r:id="rId31"/>
    <p:sldId id="283" r:id="rId32"/>
    <p:sldId id="271" r:id="rId33"/>
    <p:sldId id="284" r:id="rId34"/>
    <p:sldId id="285" r:id="rId35"/>
    <p:sldId id="272" r:id="rId36"/>
    <p:sldId id="286" r:id="rId37"/>
    <p:sldId id="273" r:id="rId38"/>
    <p:sldId id="287" r:id="rId39"/>
    <p:sldId id="274" r:id="rId40"/>
  </p:sldIdLst>
  <p:sldSz cx="9144000" cy="5143500" type="screen16x9"/>
  <p:notesSz cx="6858000" cy="9144000"/>
  <p:embeddedFontLst>
    <p:embeddedFont>
      <p:font typeface="DFPOP1-W9" panose="020B0604020202020204" charset="-128"/>
      <p:regular r:id="rId42"/>
    </p:embeddedFont>
    <p:embeddedFont>
      <p:font typeface="Arial-Rounded" panose="020B0500000000000000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L Hoctro" panose="020B0604020202020204" charset="0"/>
      <p:regular r:id="rId48"/>
    </p:embeddedFont>
    <p:embeddedFont>
      <p:font typeface="HP001 4 hàng" panose="020B0603050302020204" pitchFamily="34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75"/>
            <p14:sldId id="276"/>
            <p14:sldId id="294"/>
            <p14:sldId id="295"/>
            <p14:sldId id="296"/>
            <p14:sldId id="297"/>
            <p14:sldId id="267"/>
            <p14:sldId id="298"/>
            <p14:sldId id="299"/>
            <p14:sldId id="289"/>
            <p14:sldId id="300"/>
            <p14:sldId id="301"/>
            <p14:sldId id="290"/>
            <p14:sldId id="288"/>
            <p14:sldId id="291"/>
          </p14:sldIdLst>
        </p14:section>
        <p14:section name="Tiết 2" id="{47239A1A-9B72-4DA5-96A7-F8786F163078}">
          <p14:sldIdLst>
            <p14:sldId id="268"/>
            <p14:sldId id="302"/>
            <p14:sldId id="303"/>
            <p14:sldId id="281"/>
            <p14:sldId id="280"/>
            <p14:sldId id="293"/>
          </p14:sldIdLst>
        </p14:section>
        <p14:section name="Tiết 3" id="{8DB3B22B-32B6-4C3F-838D-DF98A9DBE4B7}">
          <p14:sldIdLst>
            <p14:sldId id="269"/>
            <p14:sldId id="282"/>
            <p14:sldId id="304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8.fntdata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3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3_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38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4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03773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Vũ Thị Hạnh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2" y="1460842"/>
            <a:ext cx="8365067" cy="2828936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3056" y="413334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Khi Nam hồi hộp, lo lắng mẹ đã làm gì?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53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59177" y="2935112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 nhàng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866" y="3812287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rất nhẹ, không gây cảm giác khó chịu.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445" y="136685"/>
            <a:ext cx="4165600" cy="28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3056" y="413334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Trước khi vào lớp, mẹ đã nói với Nam điều gì?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3056" y="1672045"/>
            <a:ext cx="8505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 khi lo lắng, con hãy áp bàn tay này lên má. Mẹ lúc nào cũng ở bên con.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09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3056" y="413334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Sau khi nhận được nụ hôn và lời dặn của mẹ thì Nam đã làm gì? Và Nam đã nói gì với mẹ?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3412" y="3794355"/>
            <a:ext cx="8505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</a:t>
            </a:r>
            <a:r>
              <a:rPr lang="en-US" altLang="zh-CN" sz="28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 đưa tay cho con nào! Hôn lên tay mẹ rồi thủ thỉ: Con yêu mẹ.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1345493"/>
            <a:ext cx="465102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8" y="280809"/>
            <a:ext cx="4131732" cy="2575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9032" y="3247830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 thỉ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4866" y="3974319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là nói nhỏ nhẹ, vừa đủ nghe nhằm bộc lộ tình cảm.</a:t>
            </a:r>
            <a:endParaRPr lang="zh-CN" altLang="en-US" sz="200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9676" y="719092"/>
            <a:ext cx="8015836" cy="5788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Sau khi chào mẹ, Nam làm gì?</a:t>
            </a:r>
            <a:endParaRPr lang="zh-CN" altLang="en-US" sz="2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592076" y="1927128"/>
            <a:ext cx="801583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Nam tung tăng bước vào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727212" y="4236679"/>
            <a:ext cx="6086297" cy="4426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di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2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60" y="474206"/>
            <a:ext cx="3686162" cy="29123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94" y="474206"/>
            <a:ext cx="3419856" cy="2912385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3701175" y="3594308"/>
            <a:ext cx="213837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4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tăng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33656" y="162191"/>
            <a:ext cx="74732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56354" y="906078"/>
            <a:ext cx="59986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Nam( ……).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6354" y="856530"/>
            <a:ext cx="139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1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248478" y="699098"/>
            <a:ext cx="8776252" cy="35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523680" y="2642333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308854-9B18-A6AD-1AC6-F370B494A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915" y="3374212"/>
            <a:ext cx="9144000" cy="1769288"/>
          </a:xfrm>
          <a:prstGeom prst="rect">
            <a:avLst/>
          </a:prstGeom>
        </p:spPr>
      </p:pic>
      <p:sp>
        <p:nvSpPr>
          <p:cNvPr id="5" name="Text Box 16">
            <a:extLst>
              <a:ext uri="{FF2B5EF4-FFF2-40B4-BE49-F238E27FC236}">
                <a16:creationId xmlns:a16="http://schemas.microsoft.com/office/drawing/2014/main" id="{27EA65BD-CE1D-35A2-FFC6-B082BF5B8D96}"/>
              </a:ext>
            </a:extLst>
          </p:cNvPr>
          <p:cNvSpPr txBox="1"/>
          <p:nvPr/>
        </p:nvSpPr>
        <p:spPr>
          <a:xfrm>
            <a:off x="459358" y="4137492"/>
            <a:ext cx="7074051" cy="634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 đầu đi học, Nam hồi hộp lắm.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600892" y="1057088"/>
            <a:ext cx="6532881" cy="584775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0892" y="1062130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5D94C7-29EB-F797-18CB-8D4DCA80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7537"/>
            <a:ext cx="9144000" cy="1769288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18730500-BA5F-4A8A-77E3-5A9463393FE7}"/>
              </a:ext>
            </a:extLst>
          </p:cNvPr>
          <p:cNvSpPr txBox="1"/>
          <p:nvPr/>
        </p:nvSpPr>
        <p:spPr>
          <a:xfrm>
            <a:off x="626273" y="3600586"/>
            <a:ext cx="5861685" cy="634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ỗi lần em bị ốm, mẹ rất lo lắng.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806198" cy="584775"/>
          </a:xfrm>
          <a:prstGeom prst="rect">
            <a:avLst/>
          </a:prstGeom>
          <a:solidFill>
            <a:srgbClr val="FFFF00"/>
          </a:solidFill>
          <a:ln w="127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75943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 lại câu</a:t>
            </a:r>
            <a:endParaRPr lang="zh-CN" altLang="en-US" sz="24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033935" y="1087236"/>
            <a:ext cx="6410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 cười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093755" y="1114875"/>
            <a:ext cx="156197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lắng.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72382" y="2616101"/>
            <a:ext cx="904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026330" y="1118015"/>
            <a:ext cx="172913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 thỉ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39724" y="260799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86B36-EE16-5639-FE7A-975D0EBF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7537"/>
            <a:ext cx="9144000" cy="1769288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2BCA1F1C-D226-1EA9-4E13-38A3105830A4}"/>
              </a:ext>
            </a:extLst>
          </p:cNvPr>
          <p:cNvSpPr txBox="1"/>
          <p:nvPr/>
        </p:nvSpPr>
        <p:spPr>
          <a:xfrm>
            <a:off x="626273" y="3600586"/>
            <a:ext cx="5861685" cy="634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ỗi lần em bị ốm, mẹ rất lo lắng.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94912E-6 L 0.13212 0.29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" y="145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0" grpId="1"/>
      <p:bldP spid="1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129210"/>
            <a:ext cx="7891669" cy="4770782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783" y="983974"/>
            <a:ext cx="1898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nụ hôn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1174" y="1630017"/>
            <a:ext cx="3379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01417" y="1905815"/>
            <a:ext cx="2564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lo lắng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441174" y="2577547"/>
            <a:ext cx="2385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0544" y="3485321"/>
            <a:ext cx="36277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06384" y="2851254"/>
            <a:ext cx="2564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lúc nào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441175" y="3485321"/>
            <a:ext cx="2385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2431" y="2577547"/>
            <a:ext cx="2385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2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129210"/>
            <a:ext cx="7891669" cy="4770782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525" y="1257636"/>
            <a:ext cx="771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 nhẹ nhàng   đặt một nụ hôn   vào bàn tay Nam  và dặn:</a:t>
            </a:r>
            <a:endParaRPr lang="en-US" sz="200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415207" y="1229451"/>
            <a:ext cx="238539" cy="5499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95190" y="1193319"/>
            <a:ext cx="238539" cy="5499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944138" y="1213486"/>
            <a:ext cx="238539" cy="5499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22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129210"/>
            <a:ext cx="7891669" cy="4770782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229916" y="856295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189922" y="2420052"/>
            <a:ext cx="504056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1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4034" y="293489"/>
            <a:ext cx="8505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7844" y="1128890"/>
            <a:ext cx="2267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 hộp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595" y="196282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-&gt; ở trong trạng thái tim đập nhanh do đang quan tâm đến cái gì đó sắp xảy ra.</a:t>
            </a:r>
          </a:p>
          <a:p>
            <a:r>
              <a:rPr lang="en-US" altLang="zh-CN" sz="20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2954521b-b4ab-4ce3-8aa8-8bfa99a4c36e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523</Words>
  <Application>Microsoft Office PowerPoint</Application>
  <PresentationFormat>On-screen Show (16:9)</PresentationFormat>
  <Paragraphs>98</Paragraphs>
  <Slides>35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Times New Roman</vt:lpstr>
      <vt:lpstr>Arial-Rounded</vt:lpstr>
      <vt:lpstr>Calibri</vt:lpstr>
      <vt:lpstr>DFPOP1-W9</vt:lpstr>
      <vt:lpstr>HL Hoctro</vt:lpstr>
      <vt:lpstr>HP001 4 hàng</vt:lpstr>
      <vt:lpstr>Arial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Vũ  Hạnh</cp:lastModifiedBy>
  <cp:revision>61</cp:revision>
  <dcterms:created xsi:type="dcterms:W3CDTF">2020-08-13T09:19:08Z</dcterms:created>
  <dcterms:modified xsi:type="dcterms:W3CDTF">2023-01-25T08:36:32Z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