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4"/>
  </p:notesMasterIdLst>
  <p:sldIdLst>
    <p:sldId id="281" r:id="rId6"/>
    <p:sldId id="283" r:id="rId7"/>
    <p:sldId id="260" r:id="rId8"/>
    <p:sldId id="265" r:id="rId9"/>
    <p:sldId id="266" r:id="rId10"/>
    <p:sldId id="267" r:id="rId11"/>
    <p:sldId id="268" r:id="rId12"/>
    <p:sldId id="284" r:id="rId13"/>
    <p:sldId id="269" r:id="rId14"/>
    <p:sldId id="270" r:id="rId15"/>
    <p:sldId id="271" r:id="rId16"/>
    <p:sldId id="272" r:id="rId17"/>
    <p:sldId id="273" r:id="rId18"/>
    <p:sldId id="285" r:id="rId19"/>
    <p:sldId id="275" r:id="rId20"/>
    <p:sldId id="276" r:id="rId21"/>
    <p:sldId id="274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9" y="354029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9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58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5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7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0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36513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2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3" y="354025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6" y="484054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8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1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1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30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4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2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3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8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7" y="35402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7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0" y="484050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00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3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60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03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6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7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85065" y="3073939"/>
            <a:ext cx="9108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35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4600" y="3124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95600" y="1447800"/>
            <a:ext cx="4114799" cy="16764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1A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33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1B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30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1C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35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 smtClean="0"/>
              <a:t>Lớp</a:t>
            </a:r>
            <a:r>
              <a:rPr lang="en-US" sz="3200" b="1" i="1" dirty="0" smtClean="0"/>
              <a:t> 1A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1B,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  <a:endParaRPr lang="en-US" sz="3200" b="1" i="1" dirty="0" smtClean="0"/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1B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1C,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09800" y="1685230"/>
            <a:ext cx="4876799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163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5029200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5029200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3184990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029200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4996996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2" y="3183176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1" y="228600"/>
            <a:ext cx="8809193" cy="63246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04800" y="228600"/>
            <a:ext cx="2806701" cy="1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2057401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6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2286011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14503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2968171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421640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5675097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77223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416197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5638811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9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1316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11651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4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895616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057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87312" y="98847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185</Words>
  <Application>Microsoft Office PowerPoint</Application>
  <PresentationFormat>On-screen Show (4:3)</PresentationFormat>
  <Paragraphs>49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Office 主题</vt:lpstr>
      <vt:lpstr>2_Office 主题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41</cp:revision>
  <dcterms:created xsi:type="dcterms:W3CDTF">2020-08-16T14:31:31Z</dcterms:created>
  <dcterms:modified xsi:type="dcterms:W3CDTF">2021-01-27T20:14:08Z</dcterms:modified>
</cp:coreProperties>
</file>