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65" r:id="rId6"/>
    <p:sldId id="270" r:id="rId7"/>
    <p:sldId id="266" r:id="rId8"/>
    <p:sldId id="272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63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52400" y="1295400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97951" y="2391074"/>
            <a:ext cx="8305800" cy="1752600"/>
          </a:xfrm>
        </p:spPr>
        <p:txBody>
          <a:bodyPr>
            <a:no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Tự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giác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tham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gia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các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hoạt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động</a:t>
            </a:r>
            <a:r>
              <a:rPr lang="en-US" sz="4800" dirty="0">
                <a:solidFill>
                  <a:srgbClr val="0000FF"/>
                </a:solidFill>
                <a:latin typeface="HP-087" pitchFamily="34" charset="0"/>
              </a:rPr>
              <a:t> ở </a:t>
            </a:r>
            <a:r>
              <a:rPr lang="en-US" sz="4800" dirty="0" err="1">
                <a:solidFill>
                  <a:srgbClr val="0000FF"/>
                </a:solidFill>
                <a:latin typeface="HP-087" pitchFamily="34" charset="0"/>
              </a:rPr>
              <a:t>trường</a:t>
            </a:r>
            <a:endParaRPr lang="vi-VN" sz="48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1400" y="1565564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127" y="251145"/>
            <a:ext cx="641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EM LÀM KẾ HOẠCH NHỎ</a:t>
            </a:r>
          </a:p>
        </p:txBody>
      </p:sp>
      <p:pic>
        <p:nvPicPr>
          <p:cNvPr id="4" name="Đội Em Làm Kế Hoạch Nh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9673E2-C4D3-46BF-8F21-9DF50743F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181100"/>
            <a:ext cx="5381625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3716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cần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tham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gia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các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hoạt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ở </a:t>
            </a:r>
            <a:r>
              <a:rPr lang="en-US" sz="3200" dirty="0" err="1">
                <a:solidFill>
                  <a:srgbClr val="0000FF"/>
                </a:solidFill>
              </a:rPr>
              <a:t>trường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23A690-3734-4432-8200-56F84EA7B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4" y="2574828"/>
            <a:ext cx="9008852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085508"/>
            <a:ext cx="3277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F400CB-1369-4519-A76E-A36F656C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87503"/>
            <a:ext cx="4595813" cy="388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3110176"/>
            <a:ext cx="5943600" cy="2085443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0" y="3614288"/>
            <a:ext cx="7004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152400" y="3110177"/>
            <a:ext cx="2743199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876926" y="2209800"/>
            <a:ext cx="678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0" b="1" smtClean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  <a:endParaRPr lang="en-US" sz="6000" b="1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155</Words>
  <Application>Microsoft Office PowerPoint</Application>
  <PresentationFormat>On-screen Show (4:3)</PresentationFormat>
  <Paragraphs>19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.VnAvant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HP</cp:lastModifiedBy>
  <cp:revision>25</cp:revision>
  <dcterms:created xsi:type="dcterms:W3CDTF">2006-08-16T00:00:00Z</dcterms:created>
  <dcterms:modified xsi:type="dcterms:W3CDTF">2022-01-18T14:36:00Z</dcterms:modified>
</cp:coreProperties>
</file>