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300" r:id="rId5"/>
    <p:sldId id="291" r:id="rId6"/>
    <p:sldId id="299" r:id="rId7"/>
    <p:sldId id="302" r:id="rId8"/>
    <p:sldId id="303" r:id="rId9"/>
    <p:sldId id="304" r:id="rId10"/>
    <p:sldId id="305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269" r:id="rId19"/>
  </p:sldIdLst>
  <p:sldSz cx="9144000" cy="5715000" type="screen16x10"/>
  <p:notesSz cx="6858000" cy="9144000"/>
  <p:custDataLst>
    <p:tags r:id="rId21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76" y="52"/>
      </p:cViewPr>
      <p:guideLst>
        <p:guide orient="horz" pos="2160"/>
        <p:guide pos="3840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479F2-C441-4AA2-B627-DBDF7C2EF338}" type="datetimeFigureOut">
              <a:rPr lang="en-US" smtClean="0"/>
              <a:t>16/02/2025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F8DE8-C84A-4583-B05A-D92F9D52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8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17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14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62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58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66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37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90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48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4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23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3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5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73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0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1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8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DF8DE8-C84A-4583-B05A-D92F9D5272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16/02/2025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16/02/2025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04272"/>
            <a:ext cx="1971675" cy="4843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04272"/>
            <a:ext cx="5800725" cy="4843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16/02/2025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16/02/2025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16/02/2025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16/02/2025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16/02/2025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16/02/2025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16/02/2025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16/02/2025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16/02/2025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16/02/2025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1930819" y="1031701"/>
            <a:ext cx="5282360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514350"/>
            <a:endParaRPr lang="zh-CN" altLang="en-US" sz="3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1397977" y="1101961"/>
            <a:ext cx="6483164" cy="23477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2" name="Picture 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5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Picture 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1" y="185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185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44" name="Group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193419"/>
              </p:ext>
            </p:extLst>
          </p:nvPr>
        </p:nvGraphicFramePr>
        <p:xfrm>
          <a:off x="152402" y="1074616"/>
          <a:ext cx="8420099" cy="5094832"/>
        </p:xfrm>
        <a:graphic>
          <a:graphicData uri="http://schemas.openxmlformats.org/drawingml/2006/table">
            <a:tbl>
              <a:tblPr/>
              <a:tblGrid>
                <a:gridCol w="2356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327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48" name="Picture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2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Picture 2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7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Picture 2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Picture 2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7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Picture 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9" y="196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Picture 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7" y="196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Picture 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" y="196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5" name="Freeform 211"/>
          <p:cNvSpPr>
            <a:spLocks/>
          </p:cNvSpPr>
          <p:nvPr/>
        </p:nvSpPr>
        <p:spPr bwMode="auto">
          <a:xfrm>
            <a:off x="619127" y="2376388"/>
            <a:ext cx="346074" cy="47196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6390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8" y="1969151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4" name="Picture 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2" y="312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5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2" y="312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6" name="Picture 2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2" y="312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7" name="Picture 2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8" name="Picture 2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6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9" name="Picture 2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" name="Picture 2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6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1" name="Picture 2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0" y="323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2" name="Picture 2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6" y="323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3" name="Picture 2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323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4" name="Freeform 260"/>
          <p:cNvSpPr>
            <a:spLocks/>
          </p:cNvSpPr>
          <p:nvPr/>
        </p:nvSpPr>
        <p:spPr bwMode="auto">
          <a:xfrm>
            <a:off x="596900" y="3630083"/>
            <a:ext cx="317500" cy="63500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6405" name="Picture 2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3175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6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3175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0" name="Text Box 286"/>
          <p:cNvSpPr txBox="1">
            <a:spLocks noChangeArrowheads="1"/>
          </p:cNvSpPr>
          <p:nvPr/>
        </p:nvSpPr>
        <p:spPr bwMode="auto">
          <a:xfrm>
            <a:off x="2869225" y="2206196"/>
            <a:ext cx="577361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/>
              <a:t>19</a:t>
            </a:r>
          </a:p>
        </p:txBody>
      </p:sp>
      <p:sp>
        <p:nvSpPr>
          <p:cNvPr id="6431" name="Text Box 287"/>
          <p:cNvSpPr txBox="1">
            <a:spLocks noChangeArrowheads="1"/>
          </p:cNvSpPr>
          <p:nvPr/>
        </p:nvSpPr>
        <p:spPr bwMode="auto">
          <a:xfrm>
            <a:off x="4073770" y="2211080"/>
            <a:ext cx="1379538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/>
              <a:t>Mười chín</a:t>
            </a:r>
          </a:p>
        </p:txBody>
      </p:sp>
      <p:sp>
        <p:nvSpPr>
          <p:cNvPr id="6432" name="Text Box 288"/>
          <p:cNvSpPr txBox="1">
            <a:spLocks noChangeArrowheads="1"/>
          </p:cNvSpPr>
          <p:nvPr/>
        </p:nvSpPr>
        <p:spPr bwMode="auto">
          <a:xfrm>
            <a:off x="6046179" y="2144348"/>
            <a:ext cx="63890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/>
              <a:t>1</a:t>
            </a:r>
          </a:p>
        </p:txBody>
      </p:sp>
      <p:sp>
        <p:nvSpPr>
          <p:cNvPr id="6433" name="Text Box 289"/>
          <p:cNvSpPr txBox="1">
            <a:spLocks noChangeArrowheads="1"/>
          </p:cNvSpPr>
          <p:nvPr/>
        </p:nvSpPr>
        <p:spPr bwMode="auto">
          <a:xfrm>
            <a:off x="6673364" y="2129693"/>
            <a:ext cx="18288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9</a:t>
            </a:r>
          </a:p>
        </p:txBody>
      </p:sp>
      <p:sp>
        <p:nvSpPr>
          <p:cNvPr id="6434" name="Text Box 290"/>
          <p:cNvSpPr txBox="1">
            <a:spLocks noChangeArrowheads="1"/>
          </p:cNvSpPr>
          <p:nvPr/>
        </p:nvSpPr>
        <p:spPr bwMode="auto">
          <a:xfrm>
            <a:off x="2734408" y="3482778"/>
            <a:ext cx="62425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20</a:t>
            </a:r>
          </a:p>
        </p:txBody>
      </p:sp>
      <p:sp>
        <p:nvSpPr>
          <p:cNvPr id="6435" name="Text Box 291"/>
          <p:cNvSpPr txBox="1">
            <a:spLocks noChangeArrowheads="1"/>
          </p:cNvSpPr>
          <p:nvPr/>
        </p:nvSpPr>
        <p:spPr bwMode="auto">
          <a:xfrm>
            <a:off x="3780694" y="3441282"/>
            <a:ext cx="1619861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Hai mươi</a:t>
            </a:r>
          </a:p>
        </p:txBody>
      </p:sp>
      <p:sp>
        <p:nvSpPr>
          <p:cNvPr id="6436" name="Text Box 292"/>
          <p:cNvSpPr txBox="1">
            <a:spLocks noChangeArrowheads="1"/>
          </p:cNvSpPr>
          <p:nvPr/>
        </p:nvSpPr>
        <p:spPr bwMode="auto">
          <a:xfrm>
            <a:off x="5943601" y="3492501"/>
            <a:ext cx="70338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2</a:t>
            </a:r>
          </a:p>
        </p:txBody>
      </p:sp>
      <p:sp>
        <p:nvSpPr>
          <p:cNvPr id="6437" name="Text Box 293"/>
          <p:cNvSpPr txBox="1">
            <a:spLocks noChangeArrowheads="1"/>
          </p:cNvSpPr>
          <p:nvPr/>
        </p:nvSpPr>
        <p:spPr bwMode="auto">
          <a:xfrm>
            <a:off x="7391400" y="3492500"/>
            <a:ext cx="1066800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438" name="Text Box 294"/>
          <p:cNvSpPr txBox="1">
            <a:spLocks noChangeArrowheads="1"/>
          </p:cNvSpPr>
          <p:nvPr/>
        </p:nvSpPr>
        <p:spPr bwMode="auto">
          <a:xfrm>
            <a:off x="6685087" y="3556001"/>
            <a:ext cx="19050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0</a:t>
            </a:r>
          </a:p>
        </p:txBody>
      </p:sp>
      <p:sp>
        <p:nvSpPr>
          <p:cNvPr id="6439" name="Text Box 295"/>
          <p:cNvSpPr txBox="1">
            <a:spLocks noChangeArrowheads="1"/>
          </p:cNvSpPr>
          <p:nvPr/>
        </p:nvSpPr>
        <p:spPr bwMode="auto">
          <a:xfrm>
            <a:off x="3489327" y="4397376"/>
            <a:ext cx="930275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/>
          </a:p>
        </p:txBody>
      </p:sp>
      <p:pic>
        <p:nvPicPr>
          <p:cNvPr id="56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98" y="197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34" y="1983804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33" y="2016996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95" y="3189388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59" y="321733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53" y="321674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95" y="2016996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60" y="2065192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81" y="324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78" y="324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4" y="2065192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68" y="2065192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40" y="197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43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40" y="321733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4" y="3205609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79020" y="3147153"/>
            <a:ext cx="726836" cy="11513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594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" grpId="0"/>
      <p:bldP spid="6431" grpId="0"/>
      <p:bldP spid="6432" grpId="0"/>
      <p:bldP spid="6433" grpId="0"/>
      <p:bldP spid="6434" grpId="0"/>
      <p:bldP spid="6435" grpId="0"/>
      <p:bldP spid="6436" grpId="0"/>
      <p:bldP spid="64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28588" y="117156"/>
            <a:ext cx="2138363" cy="100697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92CBB29-990F-4556-B2F2-14F2C1E57A5B}"/>
              </a:ext>
            </a:extLst>
          </p:cNvPr>
          <p:cNvGrpSpPr/>
          <p:nvPr/>
        </p:nvGrpSpPr>
        <p:grpSpPr>
          <a:xfrm>
            <a:off x="128588" y="1124131"/>
            <a:ext cx="9015413" cy="4590869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88F859-1521-4A85-AEDD-229E6D8FC2D2}"/>
              </a:ext>
            </a:extLst>
          </p:cNvPr>
          <p:cNvSpPr/>
          <p:nvPr/>
        </p:nvSpPr>
        <p:spPr>
          <a:xfrm>
            <a:off x="8260309" y="3154237"/>
            <a:ext cx="535675" cy="55728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BDDA94-03CE-4BB8-A9ED-C5306C3A636E}"/>
              </a:ext>
            </a:extLst>
          </p:cNvPr>
          <p:cNvSpPr/>
          <p:nvPr/>
        </p:nvSpPr>
        <p:spPr>
          <a:xfrm>
            <a:off x="8260308" y="4926280"/>
            <a:ext cx="535675" cy="55728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FC6301-99E2-4028-B5F9-F3559CB7C656}"/>
              </a:ext>
            </a:extLst>
          </p:cNvPr>
          <p:cNvSpPr/>
          <p:nvPr/>
        </p:nvSpPr>
        <p:spPr>
          <a:xfrm>
            <a:off x="3841847" y="4926280"/>
            <a:ext cx="535675" cy="55728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84629B00-EEA3-4C05-A3E1-AE75C84F1E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28588" y="117156"/>
            <a:ext cx="2138363" cy="1006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128588" y="1124132"/>
            <a:ext cx="1531962" cy="898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818866" y="2022610"/>
            <a:ext cx="7625686" cy="322040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561B98-30DB-4FF1-ACF4-675CE006C9B9}"/>
              </a:ext>
            </a:extLst>
          </p:cNvPr>
          <p:cNvSpPr/>
          <p:nvPr/>
        </p:nvSpPr>
        <p:spPr>
          <a:xfrm>
            <a:off x="2266951" y="4479207"/>
            <a:ext cx="535675" cy="55728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A0C7E2-D620-4337-970A-1C286E5908ED}"/>
              </a:ext>
            </a:extLst>
          </p:cNvPr>
          <p:cNvSpPr/>
          <p:nvPr/>
        </p:nvSpPr>
        <p:spPr>
          <a:xfrm>
            <a:off x="6341377" y="4479207"/>
            <a:ext cx="535675" cy="557283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628D25AF-EC27-4CA3-A01C-CECCAAC726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28588" y="117156"/>
            <a:ext cx="2138363" cy="1006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128588" y="1124132"/>
            <a:ext cx="1243013" cy="1006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266143"/>
            <a:ext cx="7372350" cy="46355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71D95D-D5B2-4C09-8D38-F2523FD9A691}"/>
              </a:ext>
            </a:extLst>
          </p:cNvPr>
          <p:cNvSpPr/>
          <p:nvPr/>
        </p:nvSpPr>
        <p:spPr>
          <a:xfrm>
            <a:off x="6622577" y="1869526"/>
            <a:ext cx="470848" cy="52316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5BC4BA-A5CC-4E44-B40D-22BE5EE55340}"/>
              </a:ext>
            </a:extLst>
          </p:cNvPr>
          <p:cNvSpPr/>
          <p:nvPr/>
        </p:nvSpPr>
        <p:spPr>
          <a:xfrm>
            <a:off x="1125941" y="3696268"/>
            <a:ext cx="562970" cy="500419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5A5FE2-A220-460D-8C1C-44CF135E353F}"/>
              </a:ext>
            </a:extLst>
          </p:cNvPr>
          <p:cNvSpPr/>
          <p:nvPr/>
        </p:nvSpPr>
        <p:spPr>
          <a:xfrm>
            <a:off x="2702365" y="4890450"/>
            <a:ext cx="552734" cy="659641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AA4E3F-E523-46A4-8762-A55FF6FAD215}"/>
              </a:ext>
            </a:extLst>
          </p:cNvPr>
          <p:cNvSpPr/>
          <p:nvPr/>
        </p:nvSpPr>
        <p:spPr>
          <a:xfrm>
            <a:off x="3357351" y="4992806"/>
            <a:ext cx="552735" cy="557283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8ABA55D6-569C-46BC-A93A-EF323233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83074"/>
            <a:ext cx="914399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8E091F57-9C0D-49F2-9922-6BCA1804CEDA}"/>
              </a:ext>
            </a:extLst>
          </p:cNvPr>
          <p:cNvGrpSpPr/>
          <p:nvPr/>
        </p:nvGrpSpPr>
        <p:grpSpPr>
          <a:xfrm>
            <a:off x="3583564" y="1584569"/>
            <a:ext cx="1976870" cy="1089858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A1D98FC6-751D-432C-A4DC-3CBCA03D5CBB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zh-CN" altLang="en-US" sz="10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5116CD88-044C-4BB1-89E3-2B9D2808E666}"/>
                </a:ext>
              </a:extLst>
            </p:cNvPr>
            <p:cNvSpPr txBox="1"/>
            <p:nvPr/>
          </p:nvSpPr>
          <p:spPr>
            <a:xfrm>
              <a:off x="3986244" y="1756202"/>
              <a:ext cx="2757456" cy="259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altLang="zh-CN" sz="5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5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</a:t>
              </a:r>
              <a:endParaRPr lang="zh-CN" altLang="en-US" sz="5000" kern="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FF1854C-01D1-4E1C-AD04-657EA26AB6CA}"/>
              </a:ext>
            </a:extLst>
          </p:cNvPr>
          <p:cNvSpPr txBox="1"/>
          <p:nvPr/>
        </p:nvSpPr>
        <p:spPr>
          <a:xfrm>
            <a:off x="2883877" y="2799781"/>
            <a:ext cx="3689126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9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57CF6030-A10E-4FE4-99C5-D12358ED62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44581" y="154444"/>
            <a:ext cx="2266950" cy="1049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48769-5B2B-41FA-BF4C-18CA33ABA3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17114" r="7826" b="61592"/>
          <a:stretch/>
        </p:blipFill>
        <p:spPr>
          <a:xfrm>
            <a:off x="71653" y="1747283"/>
            <a:ext cx="9072349" cy="3427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6DD987-345A-44FC-886C-52C39BF6BD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3334" r="76558" b="82487"/>
          <a:stretch/>
        </p:blipFill>
        <p:spPr>
          <a:xfrm>
            <a:off x="225190" y="1204437"/>
            <a:ext cx="1422779" cy="58003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3B1AC74-025B-4685-9672-64EF32C6EAB3}"/>
              </a:ext>
            </a:extLst>
          </p:cNvPr>
          <p:cNvSpPr/>
          <p:nvPr/>
        </p:nvSpPr>
        <p:spPr>
          <a:xfrm>
            <a:off x="3113532" y="1906624"/>
            <a:ext cx="521208" cy="5186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2E7206-0F51-4ECD-985F-98BC85030000}"/>
              </a:ext>
            </a:extLst>
          </p:cNvPr>
          <p:cNvSpPr/>
          <p:nvPr/>
        </p:nvSpPr>
        <p:spPr>
          <a:xfrm>
            <a:off x="3749040" y="1906624"/>
            <a:ext cx="521208" cy="5186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07A5E6-1413-4919-BFAB-C2BC6D850FC3}"/>
              </a:ext>
            </a:extLst>
          </p:cNvPr>
          <p:cNvSpPr/>
          <p:nvPr/>
        </p:nvSpPr>
        <p:spPr>
          <a:xfrm>
            <a:off x="5811011" y="1906624"/>
            <a:ext cx="521208" cy="5186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996089-CFF8-434D-87B7-055722B01AD3}"/>
              </a:ext>
            </a:extLst>
          </p:cNvPr>
          <p:cNvSpPr/>
          <p:nvPr/>
        </p:nvSpPr>
        <p:spPr>
          <a:xfrm>
            <a:off x="6425161" y="1906624"/>
            <a:ext cx="521208" cy="5186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576132-5498-49D8-8D2E-729617B174E7}"/>
              </a:ext>
            </a:extLst>
          </p:cNvPr>
          <p:cNvSpPr/>
          <p:nvPr/>
        </p:nvSpPr>
        <p:spPr>
          <a:xfrm>
            <a:off x="2496312" y="3099576"/>
            <a:ext cx="521208" cy="5186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18F653-9412-45B2-9AA2-16A36D71146D}"/>
              </a:ext>
            </a:extLst>
          </p:cNvPr>
          <p:cNvSpPr/>
          <p:nvPr/>
        </p:nvSpPr>
        <p:spPr>
          <a:xfrm>
            <a:off x="3145536" y="3115664"/>
            <a:ext cx="521208" cy="5186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FC7536-ADA4-4517-8C88-DD5BA71A5309}"/>
              </a:ext>
            </a:extLst>
          </p:cNvPr>
          <p:cNvSpPr/>
          <p:nvPr/>
        </p:nvSpPr>
        <p:spPr>
          <a:xfrm>
            <a:off x="7685532" y="3115664"/>
            <a:ext cx="521208" cy="5186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F620D9-B52F-4DF2-8CAD-3FB9B9B2D52C}"/>
              </a:ext>
            </a:extLst>
          </p:cNvPr>
          <p:cNvSpPr/>
          <p:nvPr/>
        </p:nvSpPr>
        <p:spPr>
          <a:xfrm>
            <a:off x="8289036" y="3133243"/>
            <a:ext cx="521208" cy="5186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D574B3-70FF-42C5-B9E0-A18F691530AC}"/>
              </a:ext>
            </a:extLst>
          </p:cNvPr>
          <p:cNvSpPr/>
          <p:nvPr/>
        </p:nvSpPr>
        <p:spPr>
          <a:xfrm>
            <a:off x="2496312" y="4203323"/>
            <a:ext cx="521208" cy="5186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EAFA27-7FB5-406E-930C-FAAE766BE127}"/>
              </a:ext>
            </a:extLst>
          </p:cNvPr>
          <p:cNvSpPr/>
          <p:nvPr/>
        </p:nvSpPr>
        <p:spPr>
          <a:xfrm>
            <a:off x="3749040" y="4203323"/>
            <a:ext cx="521208" cy="5186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A84E74-9256-4EB0-950A-FA30BF8C46AB}"/>
              </a:ext>
            </a:extLst>
          </p:cNvPr>
          <p:cNvSpPr/>
          <p:nvPr/>
        </p:nvSpPr>
        <p:spPr>
          <a:xfrm>
            <a:off x="6480026" y="4205185"/>
            <a:ext cx="521208" cy="5186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34E5FC-93C7-4BE0-93FB-D77AC2FD3BF9}"/>
              </a:ext>
            </a:extLst>
          </p:cNvPr>
          <p:cNvSpPr/>
          <p:nvPr/>
        </p:nvSpPr>
        <p:spPr>
          <a:xfrm>
            <a:off x="7726682" y="4245586"/>
            <a:ext cx="521208" cy="5186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1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50D9411B-DED3-46D6-802E-2BC206C441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44581" y="154444"/>
            <a:ext cx="2266950" cy="1049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369380-F018-4B4F-9389-ABECD67202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39200" r="59149" b="55986"/>
          <a:stretch/>
        </p:blipFill>
        <p:spPr>
          <a:xfrm>
            <a:off x="144583" y="1204437"/>
            <a:ext cx="4930339" cy="822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2AF35-289F-470A-9BAB-CBBDFC16C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149" y="1856764"/>
            <a:ext cx="6805246" cy="36880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806DDF-189F-4E17-9872-063B3627BCC6}"/>
              </a:ext>
            </a:extLst>
          </p:cNvPr>
          <p:cNvSpPr/>
          <p:nvPr/>
        </p:nvSpPr>
        <p:spPr>
          <a:xfrm>
            <a:off x="5954587" y="1648970"/>
            <a:ext cx="1947672" cy="10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E4B03C-9AC9-4ACD-AB58-DD9888A2FB3E}"/>
              </a:ext>
            </a:extLst>
          </p:cNvPr>
          <p:cNvSpPr/>
          <p:nvPr/>
        </p:nvSpPr>
        <p:spPr>
          <a:xfrm>
            <a:off x="5564525" y="837147"/>
            <a:ext cx="2825496" cy="48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DB3CF0-2443-4267-80A5-B982F2887C7A}"/>
              </a:ext>
            </a:extLst>
          </p:cNvPr>
          <p:cNvSpPr/>
          <p:nvPr/>
        </p:nvSpPr>
        <p:spPr>
          <a:xfrm>
            <a:off x="5156233" y="1225036"/>
            <a:ext cx="2825496" cy="822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A9902C-432C-46EE-BDD0-B531481FD8DB}"/>
              </a:ext>
            </a:extLst>
          </p:cNvPr>
          <p:cNvSpPr/>
          <p:nvPr/>
        </p:nvSpPr>
        <p:spPr>
          <a:xfrm>
            <a:off x="5683348" y="2451859"/>
            <a:ext cx="2825496" cy="48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0DA39E-84BD-441A-9672-7339386262D2}"/>
              </a:ext>
            </a:extLst>
          </p:cNvPr>
          <p:cNvSpPr/>
          <p:nvPr/>
        </p:nvSpPr>
        <p:spPr>
          <a:xfrm>
            <a:off x="6113804" y="2977651"/>
            <a:ext cx="1964585" cy="48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132A66-7FAA-48EF-B9F0-93D810D8F4F4}"/>
              </a:ext>
            </a:extLst>
          </p:cNvPr>
          <p:cNvSpPr/>
          <p:nvPr/>
        </p:nvSpPr>
        <p:spPr>
          <a:xfrm>
            <a:off x="5788856" y="3459753"/>
            <a:ext cx="2825496" cy="48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DADF47-4B6C-4204-A00E-C11001336E71}"/>
              </a:ext>
            </a:extLst>
          </p:cNvPr>
          <p:cNvSpPr/>
          <p:nvPr/>
        </p:nvSpPr>
        <p:spPr>
          <a:xfrm>
            <a:off x="5872256" y="4068633"/>
            <a:ext cx="2923195" cy="48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7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75D8D-5FE0-4A8A-A641-55A9565778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71651" y="216089"/>
            <a:ext cx="1607024" cy="76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990DAF-060D-4CC7-839D-5335CE642382}"/>
              </a:ext>
            </a:extLst>
          </p:cNvPr>
          <p:cNvSpPr/>
          <p:nvPr/>
        </p:nvSpPr>
        <p:spPr>
          <a:xfrm>
            <a:off x="2188817" y="436990"/>
            <a:ext cx="4766369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3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3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3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3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3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3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3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0CBA49-2A51-4817-A50E-6184493B4258}"/>
              </a:ext>
            </a:extLst>
          </p:cNvPr>
          <p:cNvGrpSpPr/>
          <p:nvPr/>
        </p:nvGrpSpPr>
        <p:grpSpPr>
          <a:xfrm>
            <a:off x="624385" y="1273791"/>
            <a:ext cx="8270543" cy="4225120"/>
            <a:chOff x="832513" y="1528549"/>
            <a:chExt cx="11027391" cy="507014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B81671-C47C-443C-9E92-8E7B06F26E8B}"/>
                </a:ext>
              </a:extLst>
            </p:cNvPr>
            <p:cNvSpPr/>
            <p:nvPr/>
          </p:nvSpPr>
          <p:spPr>
            <a:xfrm>
              <a:off x="832513" y="1528549"/>
              <a:ext cx="11027391" cy="50701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</a:p>
            <a:p>
              <a:pPr marL="428625" indent="-428625">
                <a:buFontTx/>
                <a:buChar char="-"/>
              </a:pP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28625" indent="-428625">
                <a:buFontTx/>
                <a:buChar char="-"/>
              </a:pP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vi-VN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phất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ợt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ng</a:t>
              </a:r>
              <a:r>
                <a:rPr lang="vi-VN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28625" indent="-428625">
                <a:buFontTx/>
                <a:buChar char="-"/>
              </a:pP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28625" indent="-428625">
                <a:buFontTx/>
                <a:buChar char="-"/>
              </a:pP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giấu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3A00F7-331E-4E70-9D02-C129A6DC3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79" t="9552" r="12875" b="81134"/>
            <a:stretch/>
          </p:blipFill>
          <p:spPr>
            <a:xfrm>
              <a:off x="6250674" y="2912441"/>
              <a:ext cx="668741" cy="6387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6B48E1-D7E1-4C85-9B80-62F83080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34" t="24410" r="51893" b="72407"/>
            <a:stretch/>
          </p:blipFill>
          <p:spPr>
            <a:xfrm>
              <a:off x="4362734" y="3968087"/>
              <a:ext cx="727881" cy="6721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045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9413A-B8A9-4FD5-9E3E-07283E9165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71651" y="216089"/>
            <a:ext cx="1607024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AC87A-8F8A-46D0-B352-8F3F26ADE5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835" b="92857" l="10677" r="83333">
                        <a14:foregroundMark x1="40451" y1="37131" x2="51042" y2="49877"/>
                        <a14:foregroundMark x1="34462" y1="42549" x2="48785" y2="53756"/>
                        <a14:foregroundMark x1="20747" y1="87623" x2="33333" y2="70690"/>
                        <a14:foregroundMark x1="20833" y1="88116" x2="32552" y2="89286"/>
                        <a14:foregroundMark x1="21701" y1="91749" x2="32118" y2="76970"/>
                        <a14:foregroundMark x1="13455" y1="78756" x2="37240" y2="85160"/>
                        <a14:foregroundMark x1="16927" y1="72475" x2="35764" y2="87746"/>
                        <a14:foregroundMark x1="14497" y1="73522" x2="23090" y2="83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32039" r="15400" b="7264"/>
          <a:stretch/>
        </p:blipFill>
        <p:spPr>
          <a:xfrm>
            <a:off x="71652" y="97693"/>
            <a:ext cx="8843749" cy="5580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94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83074"/>
            <a:ext cx="914399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E7BFFF65-F98F-407C-B83B-83BD0FA4FBC4}"/>
              </a:ext>
            </a:extLst>
          </p:cNvPr>
          <p:cNvGrpSpPr/>
          <p:nvPr/>
        </p:nvGrpSpPr>
        <p:grpSpPr>
          <a:xfrm>
            <a:off x="3583564" y="1584569"/>
            <a:ext cx="1976870" cy="1089858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zh-CN" altLang="en-US" sz="10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0DD6907F-A282-44F0-B338-F67271DFA58A}"/>
                </a:ext>
              </a:extLst>
            </p:cNvPr>
            <p:cNvSpPr txBox="1"/>
            <p:nvPr/>
          </p:nvSpPr>
          <p:spPr>
            <a:xfrm>
              <a:off x="3986244" y="1756202"/>
              <a:ext cx="2757456" cy="259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altLang="zh-CN" sz="5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5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lang="zh-CN" altLang="en-US" sz="5000" kern="0" dirty="0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2428498" y="2993834"/>
            <a:ext cx="4287003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82819" y="156950"/>
            <a:ext cx="2266950" cy="1096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82819" y="1139921"/>
            <a:ext cx="3965364" cy="3774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4280805" y="1951875"/>
            <a:ext cx="3851031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4048183" y="2678130"/>
            <a:ext cx="3950719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4048183" y="3619854"/>
            <a:ext cx="3205472" cy="761747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2762607" y="166634"/>
            <a:ext cx="428700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8038" y="1577947"/>
            <a:ext cx="2826387" cy="13926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860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88423" y="1565752"/>
            <a:ext cx="2826387" cy="13926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8600">
                <a:solidFill>
                  <a:srgbClr val="FF0000"/>
                </a:solidFill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 animBg="1"/>
      <p:bldP spid="9" grpId="1" animBg="1"/>
      <p:bldP spid="10" grpId="0"/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68" y="1841500"/>
            <a:ext cx="107461" cy="20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96" y="1841500"/>
            <a:ext cx="107461" cy="20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32" y="1841500"/>
            <a:ext cx="107461" cy="20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093" y="1841500"/>
            <a:ext cx="107461" cy="20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30" y="1841500"/>
            <a:ext cx="107461" cy="20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1" y="1841500"/>
            <a:ext cx="107461" cy="20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24" y="1841500"/>
            <a:ext cx="107461" cy="20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2" y="1841500"/>
            <a:ext cx="107461" cy="20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93" y="1841500"/>
            <a:ext cx="107461" cy="20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85" y="1841500"/>
            <a:ext cx="107461" cy="20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212" y="1758461"/>
            <a:ext cx="107200" cy="14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8774" y="1831328"/>
            <a:ext cx="107200" cy="14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1834" y="1841500"/>
            <a:ext cx="107200" cy="14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1433" y="1758461"/>
            <a:ext cx="107200" cy="14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8633" y="1762942"/>
            <a:ext cx="107200" cy="14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3485" y="1758461"/>
            <a:ext cx="107200" cy="14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4827" y="1856887"/>
            <a:ext cx="107200" cy="14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1411" y="1762942"/>
            <a:ext cx="107200" cy="14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4732" y="1882042"/>
            <a:ext cx="107200" cy="14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5514" y="1831732"/>
            <a:ext cx="107200" cy="148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reeform 211"/>
          <p:cNvSpPr>
            <a:spLocks/>
          </p:cNvSpPr>
          <p:nvPr/>
        </p:nvSpPr>
        <p:spPr bwMode="auto">
          <a:xfrm>
            <a:off x="5075212" y="2573588"/>
            <a:ext cx="643400" cy="50716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4706816" y="3849431"/>
            <a:ext cx="1342293" cy="577081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chục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938715" y="3859198"/>
            <a:ext cx="949687" cy="577081"/>
          </a:xfrm>
          <a:prstGeom prst="rect">
            <a:avLst/>
          </a:prstGeom>
          <a:solidFill>
            <a:schemeClr val="bg2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77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6A6AF421-5E92-4DDA-B5E2-7B06E24F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76543"/>
              </p:ext>
            </p:extLst>
          </p:nvPr>
        </p:nvGraphicFramePr>
        <p:xfrm>
          <a:off x="318054" y="1115393"/>
          <a:ext cx="8328991" cy="46269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313">
                  <a:extLst>
                    <a:ext uri="{9D8B030D-6E8A-4147-A177-3AD203B41FA5}">
                      <a16:colId xmlns:a16="http://schemas.microsoft.com/office/drawing/2014/main" val="2918391857"/>
                    </a:ext>
                  </a:extLst>
                </a:gridCol>
                <a:gridCol w="765313">
                  <a:extLst>
                    <a:ext uri="{9D8B030D-6E8A-4147-A177-3AD203B41FA5}">
                      <a16:colId xmlns:a16="http://schemas.microsoft.com/office/drawing/2014/main" val="4075812513"/>
                    </a:ext>
                  </a:extLst>
                </a:gridCol>
                <a:gridCol w="1520687">
                  <a:extLst>
                    <a:ext uri="{9D8B030D-6E8A-4147-A177-3AD203B41FA5}">
                      <a16:colId xmlns:a16="http://schemas.microsoft.com/office/drawing/2014/main" val="1235782681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1235228389"/>
                    </a:ext>
                  </a:extLst>
                </a:gridCol>
                <a:gridCol w="765313">
                  <a:extLst>
                    <a:ext uri="{9D8B030D-6E8A-4147-A177-3AD203B41FA5}">
                      <a16:colId xmlns:a16="http://schemas.microsoft.com/office/drawing/2014/main" val="429655203"/>
                    </a:ext>
                  </a:extLst>
                </a:gridCol>
                <a:gridCol w="1779104">
                  <a:extLst>
                    <a:ext uri="{9D8B030D-6E8A-4147-A177-3AD203B41FA5}">
                      <a16:colId xmlns:a16="http://schemas.microsoft.com/office/drawing/2014/main" val="1760555285"/>
                    </a:ext>
                  </a:extLst>
                </a:gridCol>
              </a:tblGrid>
              <a:tr h="9107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27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7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7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7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r>
                        <a:rPr lang="en-US" sz="27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7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7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7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:a16="http://schemas.microsoft.com/office/drawing/2014/main" val="1944363063"/>
                  </a:ext>
                </a:extLst>
              </a:tr>
              <a:tr h="74324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:a16="http://schemas.microsoft.com/office/drawing/2014/main" val="1641868570"/>
                  </a:ext>
                </a:extLst>
              </a:tr>
              <a:tr h="74324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:a16="http://schemas.microsoft.com/office/drawing/2014/main" val="2801966134"/>
                  </a:ext>
                </a:extLst>
              </a:tr>
              <a:tr h="74324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:a16="http://schemas.microsoft.com/office/drawing/2014/main" val="1129117651"/>
                  </a:ext>
                </a:extLst>
              </a:tr>
              <a:tr h="74324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:a16="http://schemas.microsoft.com/office/drawing/2014/main" val="1460669049"/>
                  </a:ext>
                </a:extLst>
              </a:tr>
              <a:tr h="74324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 marT="38100" marB="3810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:a16="http://schemas.microsoft.com/office/drawing/2014/main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318053" y="1996109"/>
            <a:ext cx="1898374" cy="761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318053" y="2758103"/>
            <a:ext cx="1898374" cy="673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318053" y="3387587"/>
            <a:ext cx="1898374" cy="81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318053" y="4246222"/>
            <a:ext cx="1898374" cy="734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318053" y="5008216"/>
            <a:ext cx="1898374" cy="706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4492488" y="1996108"/>
            <a:ext cx="1630016" cy="6874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4492488" y="2689095"/>
            <a:ext cx="1630016" cy="7619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4492488" y="3456608"/>
            <a:ext cx="1630016" cy="814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4492488" y="4246222"/>
            <a:ext cx="1630016" cy="7067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4492488" y="4953005"/>
            <a:ext cx="1630016" cy="789356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EF3EAEA4-4A15-43CE-B622-3448BB6AE4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33764" y="129237"/>
            <a:ext cx="2266950" cy="81445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076D02-1767-4A10-BC7B-C8A5DAE03C41}"/>
              </a:ext>
            </a:extLst>
          </p:cNvPr>
          <p:cNvSpPr/>
          <p:nvPr/>
        </p:nvSpPr>
        <p:spPr>
          <a:xfrm>
            <a:off x="2281030" y="2089968"/>
            <a:ext cx="601318" cy="593606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D94459-D64D-43F2-BF91-F97A953CCA72}"/>
              </a:ext>
            </a:extLst>
          </p:cNvPr>
          <p:cNvSpPr/>
          <p:nvPr/>
        </p:nvSpPr>
        <p:spPr>
          <a:xfrm>
            <a:off x="6972298" y="3472754"/>
            <a:ext cx="1451114" cy="706784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CBCCE1-9178-4B6D-8BB5-62E90DADF73D}"/>
              </a:ext>
            </a:extLst>
          </p:cNvPr>
          <p:cNvSpPr/>
          <p:nvPr/>
        </p:nvSpPr>
        <p:spPr>
          <a:xfrm>
            <a:off x="2281030" y="2855271"/>
            <a:ext cx="601318" cy="593606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77579E-149A-476E-B6D6-6E1A0CB96948}"/>
              </a:ext>
            </a:extLst>
          </p:cNvPr>
          <p:cNvSpPr/>
          <p:nvPr/>
        </p:nvSpPr>
        <p:spPr>
          <a:xfrm>
            <a:off x="2281030" y="3533515"/>
            <a:ext cx="601318" cy="593606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4AC0D1-44E6-4435-833C-99D26F4E40EE}"/>
              </a:ext>
            </a:extLst>
          </p:cNvPr>
          <p:cNvSpPr/>
          <p:nvPr/>
        </p:nvSpPr>
        <p:spPr>
          <a:xfrm>
            <a:off x="2348533" y="4316735"/>
            <a:ext cx="601318" cy="593606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2FEC4F-E49B-4247-8B48-ED407A42B1B2}"/>
              </a:ext>
            </a:extLst>
          </p:cNvPr>
          <p:cNvSpPr/>
          <p:nvPr/>
        </p:nvSpPr>
        <p:spPr>
          <a:xfrm>
            <a:off x="2348532" y="5099956"/>
            <a:ext cx="601318" cy="593606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47E091-8698-40FD-B638-FBDB67B8F791}"/>
              </a:ext>
            </a:extLst>
          </p:cNvPr>
          <p:cNvSpPr/>
          <p:nvPr/>
        </p:nvSpPr>
        <p:spPr>
          <a:xfrm>
            <a:off x="6152321" y="2080303"/>
            <a:ext cx="601318" cy="593606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D3F578-5381-4A9B-95E6-4D3605F07DC3}"/>
              </a:ext>
            </a:extLst>
          </p:cNvPr>
          <p:cNvSpPr/>
          <p:nvPr/>
        </p:nvSpPr>
        <p:spPr>
          <a:xfrm>
            <a:off x="6152321" y="2855271"/>
            <a:ext cx="601318" cy="593606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738261-2DA8-4345-BBC4-D07A63C12980}"/>
              </a:ext>
            </a:extLst>
          </p:cNvPr>
          <p:cNvSpPr/>
          <p:nvPr/>
        </p:nvSpPr>
        <p:spPr>
          <a:xfrm>
            <a:off x="6122504" y="3570188"/>
            <a:ext cx="601318" cy="593606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25F435-3348-4614-85F5-939286481D4C}"/>
              </a:ext>
            </a:extLst>
          </p:cNvPr>
          <p:cNvSpPr/>
          <p:nvPr/>
        </p:nvSpPr>
        <p:spPr>
          <a:xfrm>
            <a:off x="6097655" y="4315234"/>
            <a:ext cx="601318" cy="593606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4E832A-C1C2-4955-BF8C-1BED1012FA58}"/>
              </a:ext>
            </a:extLst>
          </p:cNvPr>
          <p:cNvSpPr/>
          <p:nvPr/>
        </p:nvSpPr>
        <p:spPr>
          <a:xfrm>
            <a:off x="6172200" y="5050407"/>
            <a:ext cx="601318" cy="593606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BE022F0-01E6-4AC3-81E3-71DC70140A11}"/>
              </a:ext>
            </a:extLst>
          </p:cNvPr>
          <p:cNvSpPr/>
          <p:nvPr/>
        </p:nvSpPr>
        <p:spPr>
          <a:xfrm>
            <a:off x="3016526" y="2774263"/>
            <a:ext cx="1451114" cy="67365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19D00A-906B-4ED8-A315-AB9B6B4F68BC}"/>
              </a:ext>
            </a:extLst>
          </p:cNvPr>
          <p:cNvSpPr/>
          <p:nvPr/>
        </p:nvSpPr>
        <p:spPr>
          <a:xfrm>
            <a:off x="3016526" y="3511022"/>
            <a:ext cx="1451114" cy="706784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17DEB1-A7C3-493E-96C3-C86204BE3FDB}"/>
              </a:ext>
            </a:extLst>
          </p:cNvPr>
          <p:cNvSpPr/>
          <p:nvPr/>
        </p:nvSpPr>
        <p:spPr>
          <a:xfrm>
            <a:off x="3046346" y="4259211"/>
            <a:ext cx="1451114" cy="706784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9795FAE-30B9-413E-9B87-AFD1116C13C9}"/>
              </a:ext>
            </a:extLst>
          </p:cNvPr>
          <p:cNvSpPr/>
          <p:nvPr/>
        </p:nvSpPr>
        <p:spPr>
          <a:xfrm>
            <a:off x="3016526" y="4999126"/>
            <a:ext cx="1451114" cy="706784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AFAE701-812D-48F1-90B4-22731C0D4CF5}"/>
              </a:ext>
            </a:extLst>
          </p:cNvPr>
          <p:cNvSpPr/>
          <p:nvPr/>
        </p:nvSpPr>
        <p:spPr>
          <a:xfrm>
            <a:off x="6947451" y="2033378"/>
            <a:ext cx="1451114" cy="706784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DF52A5F-5FC9-4A6C-800E-9CC9E2E5CE31}"/>
              </a:ext>
            </a:extLst>
          </p:cNvPr>
          <p:cNvSpPr/>
          <p:nvPr/>
        </p:nvSpPr>
        <p:spPr>
          <a:xfrm>
            <a:off x="6967328" y="2774262"/>
            <a:ext cx="1451114" cy="706784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568A6A5-EE2D-4D07-BF57-2FAB322B04EC}"/>
              </a:ext>
            </a:extLst>
          </p:cNvPr>
          <p:cNvSpPr/>
          <p:nvPr/>
        </p:nvSpPr>
        <p:spPr>
          <a:xfrm>
            <a:off x="3046343" y="2076959"/>
            <a:ext cx="1451114" cy="61960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929DE50-C3DA-4533-B44E-8B3E8E63F70F}"/>
              </a:ext>
            </a:extLst>
          </p:cNvPr>
          <p:cNvSpPr/>
          <p:nvPr/>
        </p:nvSpPr>
        <p:spPr>
          <a:xfrm>
            <a:off x="6947451" y="4271067"/>
            <a:ext cx="1500804" cy="706784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CE552E3-071A-4156-B6F1-D5ACDEF0F774}"/>
              </a:ext>
            </a:extLst>
          </p:cNvPr>
          <p:cNvSpPr/>
          <p:nvPr/>
        </p:nvSpPr>
        <p:spPr>
          <a:xfrm>
            <a:off x="6997141" y="4986122"/>
            <a:ext cx="1451114" cy="706784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2" name="Picture 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5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Picture 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1" y="185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185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44" name="Group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17819"/>
              </p:ext>
            </p:extLst>
          </p:nvPr>
        </p:nvGraphicFramePr>
        <p:xfrm>
          <a:off x="152402" y="1074617"/>
          <a:ext cx="8420099" cy="6307263"/>
        </p:xfrm>
        <a:graphic>
          <a:graphicData uri="http://schemas.openxmlformats.org/drawingml/2006/table">
            <a:tbl>
              <a:tblPr/>
              <a:tblGrid>
                <a:gridCol w="2356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8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1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327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348" name="Picture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2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Picture 2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7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Picture 2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Picture 2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7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Picture 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9" y="196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Picture 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7" y="196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Picture 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" y="196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5" name="Freeform 211"/>
          <p:cNvSpPr>
            <a:spLocks/>
          </p:cNvSpPr>
          <p:nvPr/>
        </p:nvSpPr>
        <p:spPr bwMode="auto">
          <a:xfrm>
            <a:off x="619127" y="2376388"/>
            <a:ext cx="346074" cy="47196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6390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2" y="1905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4" name="Picture 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2" y="312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5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2" y="312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6" name="Picture 2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2" y="312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7" name="Picture 2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8" name="Picture 2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6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9" name="Picture 2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" name="Picture 2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6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1" name="Picture 2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0" y="323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2" name="Picture 2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6" y="323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3" name="Picture 2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323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4" name="Freeform 260"/>
          <p:cNvSpPr>
            <a:spLocks/>
          </p:cNvSpPr>
          <p:nvPr/>
        </p:nvSpPr>
        <p:spPr bwMode="auto">
          <a:xfrm>
            <a:off x="596900" y="3630083"/>
            <a:ext cx="317500" cy="63500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6405" name="Picture 2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3175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6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3175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8" name="Picture 2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6" y="445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9" name="Picture 2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6" y="445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0" name="Picture 2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6" y="445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1" name="Picture 2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2" name="Picture 2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3" name="Picture 2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7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4" name="Picture 2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5" name="Picture 2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4" y="4572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6" name="Picture 2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2" y="4572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7" name="Picture 2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2" y="4572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8" name="Freeform 274"/>
          <p:cNvSpPr>
            <a:spLocks/>
          </p:cNvSpPr>
          <p:nvPr/>
        </p:nvSpPr>
        <p:spPr bwMode="auto">
          <a:xfrm>
            <a:off x="533402" y="4988985"/>
            <a:ext cx="327024" cy="38099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6419" name="Picture 2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7" y="450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0" name="Picture 2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7" y="450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1" name="Picture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7" y="450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0" name="Text Box 286"/>
          <p:cNvSpPr txBox="1">
            <a:spLocks noChangeArrowheads="1"/>
          </p:cNvSpPr>
          <p:nvPr/>
        </p:nvSpPr>
        <p:spPr bwMode="auto">
          <a:xfrm>
            <a:off x="2869225" y="2206196"/>
            <a:ext cx="577361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/>
              <a:t>11</a:t>
            </a:r>
          </a:p>
        </p:txBody>
      </p:sp>
      <p:sp>
        <p:nvSpPr>
          <p:cNvPr id="6431" name="Text Box 287"/>
          <p:cNvSpPr txBox="1">
            <a:spLocks noChangeArrowheads="1"/>
          </p:cNvSpPr>
          <p:nvPr/>
        </p:nvSpPr>
        <p:spPr bwMode="auto">
          <a:xfrm>
            <a:off x="4073770" y="2211080"/>
            <a:ext cx="1379538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/>
              <a:t>Mười một</a:t>
            </a:r>
          </a:p>
        </p:txBody>
      </p:sp>
      <p:sp>
        <p:nvSpPr>
          <p:cNvPr id="6432" name="Text Box 288"/>
          <p:cNvSpPr txBox="1">
            <a:spLocks noChangeArrowheads="1"/>
          </p:cNvSpPr>
          <p:nvPr/>
        </p:nvSpPr>
        <p:spPr bwMode="auto">
          <a:xfrm>
            <a:off x="6096000" y="2144348"/>
            <a:ext cx="63890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/>
              <a:t>1</a:t>
            </a:r>
          </a:p>
        </p:txBody>
      </p:sp>
      <p:sp>
        <p:nvSpPr>
          <p:cNvPr id="6433" name="Text Box 289"/>
          <p:cNvSpPr txBox="1">
            <a:spLocks noChangeArrowheads="1"/>
          </p:cNvSpPr>
          <p:nvPr/>
        </p:nvSpPr>
        <p:spPr bwMode="auto">
          <a:xfrm>
            <a:off x="6673364" y="2129693"/>
            <a:ext cx="18288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0</a:t>
            </a:r>
          </a:p>
        </p:txBody>
      </p:sp>
      <p:sp>
        <p:nvSpPr>
          <p:cNvPr id="6434" name="Text Box 290"/>
          <p:cNvSpPr txBox="1">
            <a:spLocks noChangeArrowheads="1"/>
          </p:cNvSpPr>
          <p:nvPr/>
        </p:nvSpPr>
        <p:spPr bwMode="auto">
          <a:xfrm>
            <a:off x="2734408" y="3482778"/>
            <a:ext cx="62425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12</a:t>
            </a:r>
          </a:p>
        </p:txBody>
      </p:sp>
      <p:sp>
        <p:nvSpPr>
          <p:cNvPr id="6435" name="Text Box 291"/>
          <p:cNvSpPr txBox="1">
            <a:spLocks noChangeArrowheads="1"/>
          </p:cNvSpPr>
          <p:nvPr/>
        </p:nvSpPr>
        <p:spPr bwMode="auto">
          <a:xfrm>
            <a:off x="4076700" y="3441282"/>
            <a:ext cx="132385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Mười hai</a:t>
            </a:r>
          </a:p>
        </p:txBody>
      </p:sp>
      <p:sp>
        <p:nvSpPr>
          <p:cNvPr id="6436" name="Text Box 292"/>
          <p:cNvSpPr txBox="1">
            <a:spLocks noChangeArrowheads="1"/>
          </p:cNvSpPr>
          <p:nvPr/>
        </p:nvSpPr>
        <p:spPr bwMode="auto">
          <a:xfrm>
            <a:off x="5943601" y="3492501"/>
            <a:ext cx="70338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1</a:t>
            </a:r>
          </a:p>
        </p:txBody>
      </p:sp>
      <p:sp>
        <p:nvSpPr>
          <p:cNvPr id="6437" name="Text Box 293"/>
          <p:cNvSpPr txBox="1">
            <a:spLocks noChangeArrowheads="1"/>
          </p:cNvSpPr>
          <p:nvPr/>
        </p:nvSpPr>
        <p:spPr bwMode="auto">
          <a:xfrm>
            <a:off x="7391400" y="3492500"/>
            <a:ext cx="1066800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438" name="Text Box 294"/>
          <p:cNvSpPr txBox="1">
            <a:spLocks noChangeArrowheads="1"/>
          </p:cNvSpPr>
          <p:nvPr/>
        </p:nvSpPr>
        <p:spPr bwMode="auto">
          <a:xfrm>
            <a:off x="6685087" y="3556001"/>
            <a:ext cx="19050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2</a:t>
            </a:r>
          </a:p>
        </p:txBody>
      </p:sp>
      <p:sp>
        <p:nvSpPr>
          <p:cNvPr id="6439" name="Text Box 295"/>
          <p:cNvSpPr txBox="1">
            <a:spLocks noChangeArrowheads="1"/>
          </p:cNvSpPr>
          <p:nvPr/>
        </p:nvSpPr>
        <p:spPr bwMode="auto">
          <a:xfrm>
            <a:off x="3489327" y="4397376"/>
            <a:ext cx="930275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/>
          </a:p>
        </p:txBody>
      </p:sp>
      <p:sp>
        <p:nvSpPr>
          <p:cNvPr id="6440" name="Text Box 296"/>
          <p:cNvSpPr txBox="1">
            <a:spLocks noChangeArrowheads="1"/>
          </p:cNvSpPr>
          <p:nvPr/>
        </p:nvSpPr>
        <p:spPr bwMode="auto">
          <a:xfrm>
            <a:off x="2851640" y="4687558"/>
            <a:ext cx="577361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13</a:t>
            </a:r>
          </a:p>
        </p:txBody>
      </p:sp>
      <p:sp>
        <p:nvSpPr>
          <p:cNvPr id="6441" name="Text Box 297"/>
          <p:cNvSpPr txBox="1">
            <a:spLocks noChangeArrowheads="1"/>
          </p:cNvSpPr>
          <p:nvPr/>
        </p:nvSpPr>
        <p:spPr bwMode="auto">
          <a:xfrm>
            <a:off x="3954463" y="4635502"/>
            <a:ext cx="1379538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Mười ba</a:t>
            </a:r>
          </a:p>
        </p:txBody>
      </p:sp>
      <p:sp>
        <p:nvSpPr>
          <p:cNvPr id="6442" name="Text Box 298"/>
          <p:cNvSpPr txBox="1">
            <a:spLocks noChangeArrowheads="1"/>
          </p:cNvSpPr>
          <p:nvPr/>
        </p:nvSpPr>
        <p:spPr bwMode="auto">
          <a:xfrm>
            <a:off x="5943600" y="4635501"/>
            <a:ext cx="6858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1</a:t>
            </a:r>
          </a:p>
        </p:txBody>
      </p:sp>
      <p:sp>
        <p:nvSpPr>
          <p:cNvPr id="6443" name="Text Box 299"/>
          <p:cNvSpPr txBox="1">
            <a:spLocks noChangeArrowheads="1"/>
          </p:cNvSpPr>
          <p:nvPr/>
        </p:nvSpPr>
        <p:spPr bwMode="auto">
          <a:xfrm>
            <a:off x="7086602" y="4635500"/>
            <a:ext cx="1186961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35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1000"/>
                                        <p:tgtEl>
                                          <p:spTgt spid="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6" dur="1000"/>
                                        <p:tgtEl>
                                          <p:spTgt spid="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3" dur="1000"/>
                                        <p:tgtEl>
                                          <p:spTgt spid="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0" dur="1000"/>
                                        <p:tgtEl>
                                          <p:spTgt spid="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7" dur="1000"/>
                                        <p:tgtEl>
                                          <p:spTgt spid="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1" dur="1000"/>
                                        <p:tgtEl>
                                          <p:spTgt spid="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8" dur="1000"/>
                                        <p:tgtEl>
                                          <p:spTgt spid="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5" dur="1000"/>
                                        <p:tgtEl>
                                          <p:spTgt spid="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0" dur="500"/>
                                        <p:tgtEl>
                                          <p:spTgt spid="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5" dur="500"/>
                                        <p:tgtEl>
                                          <p:spTgt spid="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 nodeType="clickPar">
                      <p:stCondLst>
                        <p:cond delay="indefinite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0" dur="500"/>
                                        <p:tgtEl>
                                          <p:spTgt spid="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" grpId="0" animBg="1"/>
      <p:bldP spid="6404" grpId="0" animBg="1"/>
      <p:bldP spid="6418" grpId="0" animBg="1"/>
      <p:bldP spid="6430" grpId="0"/>
      <p:bldP spid="6431" grpId="0"/>
      <p:bldP spid="6432" grpId="0"/>
      <p:bldP spid="6433" grpId="0"/>
      <p:bldP spid="6434" grpId="0"/>
      <p:bldP spid="6435" grpId="0"/>
      <p:bldP spid="6436" grpId="0"/>
      <p:bldP spid="6438" grpId="0"/>
      <p:bldP spid="6440" grpId="0"/>
      <p:bldP spid="6441" grpId="0"/>
      <p:bldP spid="6442" grpId="0"/>
      <p:bldP spid="64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2" name="Picture 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5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Picture 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1" y="185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185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44" name="Group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708293"/>
              </p:ext>
            </p:extLst>
          </p:nvPr>
        </p:nvGraphicFramePr>
        <p:xfrm>
          <a:off x="152402" y="1074617"/>
          <a:ext cx="8420099" cy="6307263"/>
        </p:xfrm>
        <a:graphic>
          <a:graphicData uri="http://schemas.openxmlformats.org/drawingml/2006/table">
            <a:tbl>
              <a:tblPr/>
              <a:tblGrid>
                <a:gridCol w="2356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8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1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327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348" name="Picture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2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Picture 2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7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Picture 2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Picture 2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7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Picture 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9" y="196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Picture 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7" y="196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Picture 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" y="196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5" name="Freeform 211"/>
          <p:cNvSpPr>
            <a:spLocks/>
          </p:cNvSpPr>
          <p:nvPr/>
        </p:nvSpPr>
        <p:spPr bwMode="auto">
          <a:xfrm>
            <a:off x="619127" y="2376388"/>
            <a:ext cx="346074" cy="47196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6390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2" y="1905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4" name="Picture 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2" y="312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5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2" y="312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6" name="Picture 2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2" y="312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7" name="Picture 2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8" name="Picture 2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6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9" name="Picture 2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" name="Picture 2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6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1" name="Picture 2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0" y="323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2" name="Picture 2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6" y="323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3" name="Picture 2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323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4" name="Freeform 260"/>
          <p:cNvSpPr>
            <a:spLocks/>
          </p:cNvSpPr>
          <p:nvPr/>
        </p:nvSpPr>
        <p:spPr bwMode="auto">
          <a:xfrm>
            <a:off x="596900" y="3630083"/>
            <a:ext cx="317500" cy="63500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6405" name="Picture 2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3175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6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3175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8" name="Picture 2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6" y="445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9" name="Picture 2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6" y="445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0" name="Picture 2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6" y="445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1" name="Picture 2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2" name="Picture 2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3" name="Picture 2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7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4" name="Picture 2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5" name="Picture 2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4" y="4572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6" name="Picture 2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2" y="4572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7" name="Picture 2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2" y="4572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8" name="Freeform 274"/>
          <p:cNvSpPr>
            <a:spLocks/>
          </p:cNvSpPr>
          <p:nvPr/>
        </p:nvSpPr>
        <p:spPr bwMode="auto">
          <a:xfrm>
            <a:off x="533402" y="4988985"/>
            <a:ext cx="327024" cy="38099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6419" name="Picture 2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7" y="450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0" name="Picture 2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7" y="450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1" name="Picture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95" y="455126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0" name="Text Box 286"/>
          <p:cNvSpPr txBox="1">
            <a:spLocks noChangeArrowheads="1"/>
          </p:cNvSpPr>
          <p:nvPr/>
        </p:nvSpPr>
        <p:spPr bwMode="auto">
          <a:xfrm>
            <a:off x="2869225" y="2206196"/>
            <a:ext cx="577361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/>
              <a:t>14</a:t>
            </a:r>
          </a:p>
        </p:txBody>
      </p:sp>
      <p:sp>
        <p:nvSpPr>
          <p:cNvPr id="6431" name="Text Box 287"/>
          <p:cNvSpPr txBox="1">
            <a:spLocks noChangeArrowheads="1"/>
          </p:cNvSpPr>
          <p:nvPr/>
        </p:nvSpPr>
        <p:spPr bwMode="auto">
          <a:xfrm>
            <a:off x="4073770" y="2211080"/>
            <a:ext cx="1379538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/>
              <a:t>Mười bốn</a:t>
            </a:r>
          </a:p>
        </p:txBody>
      </p:sp>
      <p:sp>
        <p:nvSpPr>
          <p:cNvPr id="6432" name="Text Box 288"/>
          <p:cNvSpPr txBox="1">
            <a:spLocks noChangeArrowheads="1"/>
          </p:cNvSpPr>
          <p:nvPr/>
        </p:nvSpPr>
        <p:spPr bwMode="auto">
          <a:xfrm>
            <a:off x="6096000" y="2144348"/>
            <a:ext cx="63890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/>
              <a:t>1</a:t>
            </a:r>
          </a:p>
        </p:txBody>
      </p:sp>
      <p:sp>
        <p:nvSpPr>
          <p:cNvPr id="6433" name="Text Box 289"/>
          <p:cNvSpPr txBox="1">
            <a:spLocks noChangeArrowheads="1"/>
          </p:cNvSpPr>
          <p:nvPr/>
        </p:nvSpPr>
        <p:spPr bwMode="auto">
          <a:xfrm>
            <a:off x="6673364" y="2129693"/>
            <a:ext cx="18288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4</a:t>
            </a:r>
          </a:p>
        </p:txBody>
      </p:sp>
      <p:sp>
        <p:nvSpPr>
          <p:cNvPr id="6434" name="Text Box 290"/>
          <p:cNvSpPr txBox="1">
            <a:spLocks noChangeArrowheads="1"/>
          </p:cNvSpPr>
          <p:nvPr/>
        </p:nvSpPr>
        <p:spPr bwMode="auto">
          <a:xfrm>
            <a:off x="2734408" y="3482778"/>
            <a:ext cx="62425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15</a:t>
            </a:r>
          </a:p>
        </p:txBody>
      </p:sp>
      <p:sp>
        <p:nvSpPr>
          <p:cNvPr id="6435" name="Text Box 291"/>
          <p:cNvSpPr txBox="1">
            <a:spLocks noChangeArrowheads="1"/>
          </p:cNvSpPr>
          <p:nvPr/>
        </p:nvSpPr>
        <p:spPr bwMode="auto">
          <a:xfrm>
            <a:off x="3780694" y="3441282"/>
            <a:ext cx="1619861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Mười năm</a:t>
            </a:r>
          </a:p>
        </p:txBody>
      </p:sp>
      <p:sp>
        <p:nvSpPr>
          <p:cNvPr id="6436" name="Text Box 292"/>
          <p:cNvSpPr txBox="1">
            <a:spLocks noChangeArrowheads="1"/>
          </p:cNvSpPr>
          <p:nvPr/>
        </p:nvSpPr>
        <p:spPr bwMode="auto">
          <a:xfrm>
            <a:off x="5943601" y="3492501"/>
            <a:ext cx="70338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1</a:t>
            </a:r>
          </a:p>
        </p:txBody>
      </p:sp>
      <p:sp>
        <p:nvSpPr>
          <p:cNvPr id="6437" name="Text Box 293"/>
          <p:cNvSpPr txBox="1">
            <a:spLocks noChangeArrowheads="1"/>
          </p:cNvSpPr>
          <p:nvPr/>
        </p:nvSpPr>
        <p:spPr bwMode="auto">
          <a:xfrm>
            <a:off x="7391400" y="3492500"/>
            <a:ext cx="1066800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438" name="Text Box 294"/>
          <p:cNvSpPr txBox="1">
            <a:spLocks noChangeArrowheads="1"/>
          </p:cNvSpPr>
          <p:nvPr/>
        </p:nvSpPr>
        <p:spPr bwMode="auto">
          <a:xfrm>
            <a:off x="6685087" y="3556001"/>
            <a:ext cx="19050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5</a:t>
            </a:r>
          </a:p>
        </p:txBody>
      </p:sp>
      <p:sp>
        <p:nvSpPr>
          <p:cNvPr id="6439" name="Text Box 295"/>
          <p:cNvSpPr txBox="1">
            <a:spLocks noChangeArrowheads="1"/>
          </p:cNvSpPr>
          <p:nvPr/>
        </p:nvSpPr>
        <p:spPr bwMode="auto">
          <a:xfrm>
            <a:off x="3489327" y="4397376"/>
            <a:ext cx="930275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/>
          </a:p>
        </p:txBody>
      </p:sp>
      <p:sp>
        <p:nvSpPr>
          <p:cNvPr id="6440" name="Text Box 296"/>
          <p:cNvSpPr txBox="1">
            <a:spLocks noChangeArrowheads="1"/>
          </p:cNvSpPr>
          <p:nvPr/>
        </p:nvSpPr>
        <p:spPr bwMode="auto">
          <a:xfrm>
            <a:off x="2851640" y="4687558"/>
            <a:ext cx="577361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16</a:t>
            </a:r>
          </a:p>
        </p:txBody>
      </p:sp>
      <p:sp>
        <p:nvSpPr>
          <p:cNvPr id="6441" name="Text Box 297"/>
          <p:cNvSpPr txBox="1">
            <a:spLocks noChangeArrowheads="1"/>
          </p:cNvSpPr>
          <p:nvPr/>
        </p:nvSpPr>
        <p:spPr bwMode="auto">
          <a:xfrm>
            <a:off x="3954463" y="4635502"/>
            <a:ext cx="1379538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Mười sáu</a:t>
            </a:r>
          </a:p>
        </p:txBody>
      </p:sp>
      <p:sp>
        <p:nvSpPr>
          <p:cNvPr id="6442" name="Text Box 298"/>
          <p:cNvSpPr txBox="1">
            <a:spLocks noChangeArrowheads="1"/>
          </p:cNvSpPr>
          <p:nvPr/>
        </p:nvSpPr>
        <p:spPr bwMode="auto">
          <a:xfrm>
            <a:off x="5943600" y="4635501"/>
            <a:ext cx="6858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1</a:t>
            </a:r>
          </a:p>
        </p:txBody>
      </p:sp>
      <p:sp>
        <p:nvSpPr>
          <p:cNvPr id="6443" name="Text Box 299"/>
          <p:cNvSpPr txBox="1">
            <a:spLocks noChangeArrowheads="1"/>
          </p:cNvSpPr>
          <p:nvPr/>
        </p:nvSpPr>
        <p:spPr bwMode="auto">
          <a:xfrm>
            <a:off x="7086602" y="4635500"/>
            <a:ext cx="1186961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/>
              <a:t>6</a:t>
            </a:r>
          </a:p>
        </p:txBody>
      </p:sp>
      <p:pic>
        <p:nvPicPr>
          <p:cNvPr id="56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4" y="1954497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95" y="1954497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95" y="3189388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59" y="321733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53" y="321674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70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20" y="4504918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2" y="4582582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437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2" name="Picture 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5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Picture 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1" y="185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185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44" name="Group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33572"/>
              </p:ext>
            </p:extLst>
          </p:nvPr>
        </p:nvGraphicFramePr>
        <p:xfrm>
          <a:off x="152402" y="1074617"/>
          <a:ext cx="8420099" cy="6307263"/>
        </p:xfrm>
        <a:graphic>
          <a:graphicData uri="http://schemas.openxmlformats.org/drawingml/2006/table">
            <a:tbl>
              <a:tblPr/>
              <a:tblGrid>
                <a:gridCol w="2356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8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1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327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348" name="Picture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2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Picture 2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7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Picture 2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Picture 2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7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Picture 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9" y="196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Picture 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7" y="196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Picture 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" y="196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5" name="Freeform 211"/>
          <p:cNvSpPr>
            <a:spLocks/>
          </p:cNvSpPr>
          <p:nvPr/>
        </p:nvSpPr>
        <p:spPr bwMode="auto">
          <a:xfrm>
            <a:off x="619127" y="2376388"/>
            <a:ext cx="346074" cy="47196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6390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8" y="1969151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4" name="Picture 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2" y="312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5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2" y="312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6" name="Picture 2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2" y="312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7" name="Picture 2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8" name="Picture 2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6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9" name="Picture 2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" name="Picture 2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6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1" name="Picture 2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0" y="323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2" name="Picture 2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6" y="323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3" name="Picture 2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323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4" name="Freeform 260"/>
          <p:cNvSpPr>
            <a:spLocks/>
          </p:cNvSpPr>
          <p:nvPr/>
        </p:nvSpPr>
        <p:spPr bwMode="auto">
          <a:xfrm>
            <a:off x="596900" y="3630083"/>
            <a:ext cx="317500" cy="63500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6405" name="Picture 2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3175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6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3175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8" name="Picture 2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6" y="445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9" name="Picture 2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6" y="445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0" name="Picture 2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6" y="445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1" name="Picture 2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2" name="Picture 2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3" name="Picture 2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7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4" name="Picture 2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5" name="Picture 2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4" y="4572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6" name="Picture 2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2" y="4572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7" name="Picture 2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2" y="4572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8" name="Freeform 274"/>
          <p:cNvSpPr>
            <a:spLocks/>
          </p:cNvSpPr>
          <p:nvPr/>
        </p:nvSpPr>
        <p:spPr bwMode="auto">
          <a:xfrm>
            <a:off x="533402" y="4988985"/>
            <a:ext cx="327024" cy="38099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6419" name="Picture 2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7" y="450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0" name="Picture 2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7" y="450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1" name="Picture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95" y="455126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0" name="Text Box 286"/>
          <p:cNvSpPr txBox="1">
            <a:spLocks noChangeArrowheads="1"/>
          </p:cNvSpPr>
          <p:nvPr/>
        </p:nvSpPr>
        <p:spPr bwMode="auto">
          <a:xfrm>
            <a:off x="2869225" y="2206196"/>
            <a:ext cx="577361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/>
              <a:t>14</a:t>
            </a:r>
          </a:p>
        </p:txBody>
      </p:sp>
      <p:sp>
        <p:nvSpPr>
          <p:cNvPr id="6431" name="Text Box 287"/>
          <p:cNvSpPr txBox="1">
            <a:spLocks noChangeArrowheads="1"/>
          </p:cNvSpPr>
          <p:nvPr/>
        </p:nvSpPr>
        <p:spPr bwMode="auto">
          <a:xfrm>
            <a:off x="4073770" y="2211080"/>
            <a:ext cx="1379538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/>
              <a:t>Mười bốn</a:t>
            </a:r>
          </a:p>
        </p:txBody>
      </p:sp>
      <p:sp>
        <p:nvSpPr>
          <p:cNvPr id="6432" name="Text Box 288"/>
          <p:cNvSpPr txBox="1">
            <a:spLocks noChangeArrowheads="1"/>
          </p:cNvSpPr>
          <p:nvPr/>
        </p:nvSpPr>
        <p:spPr bwMode="auto">
          <a:xfrm>
            <a:off x="6046179" y="2144348"/>
            <a:ext cx="63890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/>
              <a:t>1</a:t>
            </a:r>
          </a:p>
        </p:txBody>
      </p:sp>
      <p:sp>
        <p:nvSpPr>
          <p:cNvPr id="6433" name="Text Box 289"/>
          <p:cNvSpPr txBox="1">
            <a:spLocks noChangeArrowheads="1"/>
          </p:cNvSpPr>
          <p:nvPr/>
        </p:nvSpPr>
        <p:spPr bwMode="auto">
          <a:xfrm>
            <a:off x="6673364" y="2129693"/>
            <a:ext cx="18288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4</a:t>
            </a:r>
          </a:p>
        </p:txBody>
      </p:sp>
      <p:sp>
        <p:nvSpPr>
          <p:cNvPr id="6434" name="Text Box 290"/>
          <p:cNvSpPr txBox="1">
            <a:spLocks noChangeArrowheads="1"/>
          </p:cNvSpPr>
          <p:nvPr/>
        </p:nvSpPr>
        <p:spPr bwMode="auto">
          <a:xfrm>
            <a:off x="2734408" y="3482778"/>
            <a:ext cx="62425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15</a:t>
            </a:r>
          </a:p>
        </p:txBody>
      </p:sp>
      <p:sp>
        <p:nvSpPr>
          <p:cNvPr id="6435" name="Text Box 291"/>
          <p:cNvSpPr txBox="1">
            <a:spLocks noChangeArrowheads="1"/>
          </p:cNvSpPr>
          <p:nvPr/>
        </p:nvSpPr>
        <p:spPr bwMode="auto">
          <a:xfrm>
            <a:off x="3780694" y="3441282"/>
            <a:ext cx="1619861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Mười năm</a:t>
            </a:r>
          </a:p>
        </p:txBody>
      </p:sp>
      <p:sp>
        <p:nvSpPr>
          <p:cNvPr id="6436" name="Text Box 292"/>
          <p:cNvSpPr txBox="1">
            <a:spLocks noChangeArrowheads="1"/>
          </p:cNvSpPr>
          <p:nvPr/>
        </p:nvSpPr>
        <p:spPr bwMode="auto">
          <a:xfrm>
            <a:off x="5943601" y="3492501"/>
            <a:ext cx="70338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1</a:t>
            </a:r>
          </a:p>
        </p:txBody>
      </p:sp>
      <p:sp>
        <p:nvSpPr>
          <p:cNvPr id="6437" name="Text Box 293"/>
          <p:cNvSpPr txBox="1">
            <a:spLocks noChangeArrowheads="1"/>
          </p:cNvSpPr>
          <p:nvPr/>
        </p:nvSpPr>
        <p:spPr bwMode="auto">
          <a:xfrm>
            <a:off x="7391400" y="3492500"/>
            <a:ext cx="1066800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438" name="Text Box 294"/>
          <p:cNvSpPr txBox="1">
            <a:spLocks noChangeArrowheads="1"/>
          </p:cNvSpPr>
          <p:nvPr/>
        </p:nvSpPr>
        <p:spPr bwMode="auto">
          <a:xfrm>
            <a:off x="6685087" y="3556001"/>
            <a:ext cx="19050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5</a:t>
            </a:r>
          </a:p>
        </p:txBody>
      </p:sp>
      <p:sp>
        <p:nvSpPr>
          <p:cNvPr id="6439" name="Text Box 295"/>
          <p:cNvSpPr txBox="1">
            <a:spLocks noChangeArrowheads="1"/>
          </p:cNvSpPr>
          <p:nvPr/>
        </p:nvSpPr>
        <p:spPr bwMode="auto">
          <a:xfrm>
            <a:off x="3489327" y="4397376"/>
            <a:ext cx="930275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/>
          </a:p>
        </p:txBody>
      </p:sp>
      <p:sp>
        <p:nvSpPr>
          <p:cNvPr id="6440" name="Text Box 296"/>
          <p:cNvSpPr txBox="1">
            <a:spLocks noChangeArrowheads="1"/>
          </p:cNvSpPr>
          <p:nvPr/>
        </p:nvSpPr>
        <p:spPr bwMode="auto">
          <a:xfrm>
            <a:off x="2851640" y="4687558"/>
            <a:ext cx="577361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16</a:t>
            </a:r>
          </a:p>
        </p:txBody>
      </p:sp>
      <p:sp>
        <p:nvSpPr>
          <p:cNvPr id="6441" name="Text Box 297"/>
          <p:cNvSpPr txBox="1">
            <a:spLocks noChangeArrowheads="1"/>
          </p:cNvSpPr>
          <p:nvPr/>
        </p:nvSpPr>
        <p:spPr bwMode="auto">
          <a:xfrm>
            <a:off x="3954463" y="4635502"/>
            <a:ext cx="1379538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Mười sáu</a:t>
            </a:r>
          </a:p>
        </p:txBody>
      </p:sp>
      <p:sp>
        <p:nvSpPr>
          <p:cNvPr id="6442" name="Text Box 298"/>
          <p:cNvSpPr txBox="1">
            <a:spLocks noChangeArrowheads="1"/>
          </p:cNvSpPr>
          <p:nvPr/>
        </p:nvSpPr>
        <p:spPr bwMode="auto">
          <a:xfrm>
            <a:off x="5943600" y="4635501"/>
            <a:ext cx="6858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1</a:t>
            </a:r>
          </a:p>
        </p:txBody>
      </p:sp>
      <p:sp>
        <p:nvSpPr>
          <p:cNvPr id="6443" name="Text Box 299"/>
          <p:cNvSpPr txBox="1">
            <a:spLocks noChangeArrowheads="1"/>
          </p:cNvSpPr>
          <p:nvPr/>
        </p:nvSpPr>
        <p:spPr bwMode="auto">
          <a:xfrm>
            <a:off x="7086602" y="4635500"/>
            <a:ext cx="1186961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/>
              <a:t>6</a:t>
            </a:r>
          </a:p>
        </p:txBody>
      </p:sp>
      <p:pic>
        <p:nvPicPr>
          <p:cNvPr id="56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98" y="197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34" y="1983804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33" y="2016996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95" y="3189388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59" y="321733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53" y="321674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70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20" y="4504918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2" y="4582582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95" y="2016996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60" y="2065192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038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" grpId="0"/>
      <p:bldP spid="6431" grpId="0"/>
      <p:bldP spid="6432" grpId="0"/>
      <p:bldP spid="6433" grpId="0"/>
      <p:bldP spid="6434" grpId="0"/>
      <p:bldP spid="6435" grpId="0"/>
      <p:bldP spid="6436" grpId="0"/>
      <p:bldP spid="6438" grpId="0"/>
      <p:bldP spid="6440" grpId="0"/>
      <p:bldP spid="6441" grpId="0"/>
      <p:bldP spid="6442" grpId="0"/>
      <p:bldP spid="64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2" name="Picture 2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85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3" name="Picture 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1" y="185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" name="Picture 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185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44" name="Group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09353"/>
              </p:ext>
            </p:extLst>
          </p:nvPr>
        </p:nvGraphicFramePr>
        <p:xfrm>
          <a:off x="152402" y="1074617"/>
          <a:ext cx="8420099" cy="6307263"/>
        </p:xfrm>
        <a:graphic>
          <a:graphicData uri="http://schemas.openxmlformats.org/drawingml/2006/table">
            <a:tbl>
              <a:tblPr/>
              <a:tblGrid>
                <a:gridCol w="2356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 số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Đọc số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8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1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327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348" name="Picture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2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" name="Picture 2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7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" name="Picture 2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" name="Picture 2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7" y="191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5" name="Picture 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9" y="196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6" name="Picture 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7" y="196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7" name="Picture 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" y="196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5" name="Freeform 211"/>
          <p:cNvSpPr>
            <a:spLocks/>
          </p:cNvSpPr>
          <p:nvPr/>
        </p:nvSpPr>
        <p:spPr bwMode="auto">
          <a:xfrm>
            <a:off x="619127" y="2376388"/>
            <a:ext cx="346074" cy="47196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6390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8" y="1969151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4" name="Picture 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2" y="312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5" name="Picture 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2" y="312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6" name="Picture 2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2" y="3122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7" name="Picture 2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8" name="Picture 2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6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9" name="Picture 2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" name="Picture 2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6" y="318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1" name="Picture 2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0" y="323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2" name="Picture 2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6" y="323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3" name="Picture 2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323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4" name="Freeform 260"/>
          <p:cNvSpPr>
            <a:spLocks/>
          </p:cNvSpPr>
          <p:nvPr/>
        </p:nvSpPr>
        <p:spPr bwMode="auto">
          <a:xfrm>
            <a:off x="596900" y="3630083"/>
            <a:ext cx="317500" cy="63500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6405" name="Picture 2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3175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6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3175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8" name="Picture 2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6" y="445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9" name="Picture 2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6" y="445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0" name="Picture 2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6" y="44555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1" name="Picture 2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2" name="Picture 2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3" name="Picture 2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7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4" name="Picture 2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5" name="Picture 2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4" y="4572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6" name="Picture 2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2" y="4572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17" name="Picture 2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2" y="45720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8" name="Freeform 274"/>
          <p:cNvSpPr>
            <a:spLocks/>
          </p:cNvSpPr>
          <p:nvPr/>
        </p:nvSpPr>
        <p:spPr bwMode="auto">
          <a:xfrm>
            <a:off x="533402" y="4988985"/>
            <a:ext cx="327024" cy="38099"/>
          </a:xfrm>
          <a:custGeom>
            <a:avLst/>
            <a:gdLst>
              <a:gd name="T0" fmla="*/ 0 w 336"/>
              <a:gd name="T1" fmla="*/ 0 h 48"/>
              <a:gd name="T2" fmla="*/ 144 w 336"/>
              <a:gd name="T3" fmla="*/ 48 h 48"/>
              <a:gd name="T4" fmla="*/ 336 w 3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48">
                <a:moveTo>
                  <a:pt x="0" y="0"/>
                </a:moveTo>
                <a:cubicBezTo>
                  <a:pt x="44" y="24"/>
                  <a:pt x="88" y="48"/>
                  <a:pt x="144" y="48"/>
                </a:cubicBezTo>
                <a:cubicBezTo>
                  <a:pt x="200" y="48"/>
                  <a:pt x="268" y="24"/>
                  <a:pt x="3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6419" name="Picture 2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7" y="450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0" name="Picture 2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7" y="450850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21" name="Picture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95" y="455126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30" name="Text Box 286"/>
          <p:cNvSpPr txBox="1">
            <a:spLocks noChangeArrowheads="1"/>
          </p:cNvSpPr>
          <p:nvPr/>
        </p:nvSpPr>
        <p:spPr bwMode="auto">
          <a:xfrm>
            <a:off x="2869225" y="2206196"/>
            <a:ext cx="577361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/>
              <a:t>16</a:t>
            </a:r>
          </a:p>
        </p:txBody>
      </p:sp>
      <p:sp>
        <p:nvSpPr>
          <p:cNvPr id="6431" name="Text Box 287"/>
          <p:cNvSpPr txBox="1">
            <a:spLocks noChangeArrowheads="1"/>
          </p:cNvSpPr>
          <p:nvPr/>
        </p:nvSpPr>
        <p:spPr bwMode="auto">
          <a:xfrm>
            <a:off x="4073770" y="2211080"/>
            <a:ext cx="1379538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/>
              <a:t>Mười sáu</a:t>
            </a:r>
          </a:p>
        </p:txBody>
      </p:sp>
      <p:sp>
        <p:nvSpPr>
          <p:cNvPr id="6432" name="Text Box 288"/>
          <p:cNvSpPr txBox="1">
            <a:spLocks noChangeArrowheads="1"/>
          </p:cNvSpPr>
          <p:nvPr/>
        </p:nvSpPr>
        <p:spPr bwMode="auto">
          <a:xfrm>
            <a:off x="6046179" y="2144348"/>
            <a:ext cx="63890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00"/>
              <a:t>1</a:t>
            </a:r>
          </a:p>
        </p:txBody>
      </p:sp>
      <p:sp>
        <p:nvSpPr>
          <p:cNvPr id="6433" name="Text Box 289"/>
          <p:cNvSpPr txBox="1">
            <a:spLocks noChangeArrowheads="1"/>
          </p:cNvSpPr>
          <p:nvPr/>
        </p:nvSpPr>
        <p:spPr bwMode="auto">
          <a:xfrm>
            <a:off x="6673364" y="2129693"/>
            <a:ext cx="18288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6</a:t>
            </a:r>
          </a:p>
        </p:txBody>
      </p:sp>
      <p:sp>
        <p:nvSpPr>
          <p:cNvPr id="6434" name="Text Box 290"/>
          <p:cNvSpPr txBox="1">
            <a:spLocks noChangeArrowheads="1"/>
          </p:cNvSpPr>
          <p:nvPr/>
        </p:nvSpPr>
        <p:spPr bwMode="auto">
          <a:xfrm>
            <a:off x="2734408" y="3482778"/>
            <a:ext cx="62425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17</a:t>
            </a:r>
          </a:p>
        </p:txBody>
      </p:sp>
      <p:sp>
        <p:nvSpPr>
          <p:cNvPr id="6435" name="Text Box 291"/>
          <p:cNvSpPr txBox="1">
            <a:spLocks noChangeArrowheads="1"/>
          </p:cNvSpPr>
          <p:nvPr/>
        </p:nvSpPr>
        <p:spPr bwMode="auto">
          <a:xfrm>
            <a:off x="3780694" y="3441282"/>
            <a:ext cx="1619861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Mười bẩy</a:t>
            </a:r>
          </a:p>
        </p:txBody>
      </p:sp>
      <p:sp>
        <p:nvSpPr>
          <p:cNvPr id="6436" name="Text Box 292"/>
          <p:cNvSpPr txBox="1">
            <a:spLocks noChangeArrowheads="1"/>
          </p:cNvSpPr>
          <p:nvPr/>
        </p:nvSpPr>
        <p:spPr bwMode="auto">
          <a:xfrm>
            <a:off x="5943601" y="3492501"/>
            <a:ext cx="70338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1</a:t>
            </a:r>
          </a:p>
        </p:txBody>
      </p:sp>
      <p:sp>
        <p:nvSpPr>
          <p:cNvPr id="6437" name="Text Box 293"/>
          <p:cNvSpPr txBox="1">
            <a:spLocks noChangeArrowheads="1"/>
          </p:cNvSpPr>
          <p:nvPr/>
        </p:nvSpPr>
        <p:spPr bwMode="auto">
          <a:xfrm>
            <a:off x="7391400" y="3492500"/>
            <a:ext cx="1066800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438" name="Text Box 294"/>
          <p:cNvSpPr txBox="1">
            <a:spLocks noChangeArrowheads="1"/>
          </p:cNvSpPr>
          <p:nvPr/>
        </p:nvSpPr>
        <p:spPr bwMode="auto">
          <a:xfrm>
            <a:off x="6685087" y="3556001"/>
            <a:ext cx="19050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7</a:t>
            </a:r>
          </a:p>
        </p:txBody>
      </p:sp>
      <p:sp>
        <p:nvSpPr>
          <p:cNvPr id="6439" name="Text Box 295"/>
          <p:cNvSpPr txBox="1">
            <a:spLocks noChangeArrowheads="1"/>
          </p:cNvSpPr>
          <p:nvPr/>
        </p:nvSpPr>
        <p:spPr bwMode="auto">
          <a:xfrm>
            <a:off x="3489327" y="4397376"/>
            <a:ext cx="930275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endParaRPr lang="en-US"/>
          </a:p>
        </p:txBody>
      </p:sp>
      <p:sp>
        <p:nvSpPr>
          <p:cNvPr id="6440" name="Text Box 296"/>
          <p:cNvSpPr txBox="1">
            <a:spLocks noChangeArrowheads="1"/>
          </p:cNvSpPr>
          <p:nvPr/>
        </p:nvSpPr>
        <p:spPr bwMode="auto">
          <a:xfrm>
            <a:off x="2851640" y="4687558"/>
            <a:ext cx="577361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18</a:t>
            </a:r>
          </a:p>
        </p:txBody>
      </p:sp>
      <p:sp>
        <p:nvSpPr>
          <p:cNvPr id="6441" name="Text Box 297"/>
          <p:cNvSpPr txBox="1">
            <a:spLocks noChangeArrowheads="1"/>
          </p:cNvSpPr>
          <p:nvPr/>
        </p:nvSpPr>
        <p:spPr bwMode="auto">
          <a:xfrm>
            <a:off x="3690693" y="4635502"/>
            <a:ext cx="1602276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Mười tám</a:t>
            </a:r>
          </a:p>
        </p:txBody>
      </p:sp>
      <p:sp>
        <p:nvSpPr>
          <p:cNvPr id="6442" name="Text Box 298"/>
          <p:cNvSpPr txBox="1">
            <a:spLocks noChangeArrowheads="1"/>
          </p:cNvSpPr>
          <p:nvPr/>
        </p:nvSpPr>
        <p:spPr bwMode="auto">
          <a:xfrm>
            <a:off x="5943600" y="4635501"/>
            <a:ext cx="6858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/>
              <a:t>1</a:t>
            </a:r>
          </a:p>
        </p:txBody>
      </p:sp>
      <p:sp>
        <p:nvSpPr>
          <p:cNvPr id="6443" name="Text Box 299"/>
          <p:cNvSpPr txBox="1">
            <a:spLocks noChangeArrowheads="1"/>
          </p:cNvSpPr>
          <p:nvPr/>
        </p:nvSpPr>
        <p:spPr bwMode="auto">
          <a:xfrm>
            <a:off x="7086602" y="4635500"/>
            <a:ext cx="1186961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/>
              <a:t>8</a:t>
            </a:r>
          </a:p>
        </p:txBody>
      </p:sp>
      <p:pic>
        <p:nvPicPr>
          <p:cNvPr id="56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98" y="197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34" y="1983804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33" y="2016996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95" y="3189388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59" y="321733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53" y="3216740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70" y="451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20" y="4504918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2" y="4582582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95" y="2016996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60" y="2065192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81" y="324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78" y="32490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274" y="462247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2" y="4544483"/>
            <a:ext cx="85725" cy="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27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" grpId="0"/>
      <p:bldP spid="6431" grpId="0"/>
      <p:bldP spid="6432" grpId="0"/>
      <p:bldP spid="6433" grpId="0"/>
      <p:bldP spid="6434" grpId="0"/>
      <p:bldP spid="6435" grpId="0"/>
      <p:bldP spid="6436" grpId="0"/>
      <p:bldP spid="6438" grpId="0"/>
      <p:bldP spid="6440" grpId="0"/>
      <p:bldP spid="6441" grpId="0"/>
      <p:bldP spid="6442" grpId="0"/>
      <p:bldP spid="64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9601E65-851C-48D1-A8EA-3F0A7B81EFD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{4866696B-862F-44D8-B36A-875C3136BF4A}&quot;,&quot;C:\\Users\\hanht\\OneDrive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Bài 21 - CÁC SỐ CÓ HAI CHỮ SỐ - T1,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6F19BB-C0B4-496B-B4AD-91C130323663}:3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536C00-FE9E-49FE-84B2-1712F925134A}:3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BE9B3C-74C8-4247-B943-3C995182757D}:2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091C96-3E87-4261-A44E-3CE3D50F9EBF}: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EC6B26-DBA7-4C53-8AC7-57391B0FB9C5}:26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25E11A-D9C3-430E-BAEE-8C9C637E4BEB}:2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E7E3EA-0D40-433A-9E10-507C60EFAEFE}:26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A9A4FF-2C70-4777-A922-4B90BC1ADB0B}:2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EDC109-B7FD-43BB-9B98-7A07BFAC36DF}:2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1555E9-C420-4B32-90B4-C402A38F3234}: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A87397-E9A2-40A1-8C3A-DBDE2FFA3D1E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5F19C2-2438-41C7-B6EE-987C9A005C0C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4CA1BF-5CC6-4419-9AE6-3F0A6032DCBE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669C02-9ED5-41A6-96D0-44DDDDEFDD5C}:3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57AA4E-2DC6-4AEF-9907-0D9E45A59B9C}:2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E157FA-C78E-48ED-A6D8-36693FB7F7A5}:29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B4AF78-D0C6-44AC-95CF-09E3CBBA6600}:3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3B8F22-23F9-4C4F-9950-475A4B648110}:30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376</Words>
  <Application>Microsoft Office PowerPoint</Application>
  <PresentationFormat>On-screen Show (16:10)</PresentationFormat>
  <Paragraphs>164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21 - CÁC SỐ CÓ HAI CHỮ SỐ - T1,2</dc:title>
  <dc:creator>Nguyen Thi Xuan Van</dc:creator>
  <cp:lastModifiedBy>STD HANH</cp:lastModifiedBy>
  <cp:revision>144</cp:revision>
  <dcterms:created xsi:type="dcterms:W3CDTF">2020-08-15T17:27:32Z</dcterms:created>
  <dcterms:modified xsi:type="dcterms:W3CDTF">2025-02-16T13:22:22Z</dcterms:modified>
</cp:coreProperties>
</file>