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3" r:id="rId2"/>
    <p:sldId id="317" r:id="rId3"/>
    <p:sldId id="316" r:id="rId4"/>
    <p:sldId id="318" r:id="rId5"/>
    <p:sldId id="319" r:id="rId6"/>
    <p:sldId id="320" r:id="rId7"/>
    <p:sldId id="323" r:id="rId8"/>
    <p:sldId id="30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F61368-9324-4BF8-9C5D-9E2F1BECDF4C}">
          <p14:sldIdLst>
            <p14:sldId id="303"/>
            <p14:sldId id="317"/>
            <p14:sldId id="316"/>
            <p14:sldId id="318"/>
            <p14:sldId id="319"/>
            <p14:sldId id="320"/>
            <p14:sldId id="323"/>
          </p14:sldIdLst>
        </p14:section>
        <p14:section name="Untitled Section" id="{4474ED49-C62F-46AE-BDA7-4FDD6F759AB0}">
          <p14:sldIdLst>
            <p14:sldId id="309"/>
          </p14:sldIdLst>
        </p14:section>
        <p14:section name="Untitled Section" id="{FF23D315-2E7B-4686-A3DF-74B070EE28C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9966"/>
    <a:srgbClr val="3399FF"/>
    <a:srgbClr val="FFCC66"/>
    <a:srgbClr val="FFCC00"/>
    <a:srgbClr val="FFFF00"/>
    <a:srgbClr val="00CC00"/>
    <a:srgbClr val="33CC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EA727-4667-4DA3-BD25-E41EAE78B3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8449-8FD4-4262-9FBD-1CDA1204CA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3E41D-B14E-4135-A3CF-C654D54AE3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F1843-5E63-4747-8007-84F501C95F21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4B5AB-37A1-4638-9BCB-278A8E54EB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747ED-AA6F-447E-8013-BB4B0EEACF20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0E786-9824-4AA0-8318-FE0D092205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4CFAF-6DE4-431A-88E5-915E32E3653A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3D33F-F5EF-4F67-A5E9-99B5EA91B8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B5BBD-27D5-4373-8636-BD4F7F204C9B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BA021-851D-44F6-84CF-88F836B880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84BB9-9ED7-4100-ABFD-DFD582262A2D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B3339-92EC-4695-A679-6BA5DB9050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4B20A-D65B-4D6A-ADB1-B4E6E4484791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A298D-C696-4C2E-8BD9-48E3A9FE35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1C681-697C-42C4-ACEB-F14C595D244D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524B2-E2C0-4D3A-A568-E4E5B2F78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BB566-9D8F-4254-85A5-2AB8764C53C6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AA20F-ED57-4492-8573-D78447833B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60255-8FF9-4A84-A517-97DC05CB27D3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58FDD-F0EE-4029-8DB8-88BFC32DA1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9DE1B-9C0F-4CBF-8AC5-28EA41CBA46F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97797-0870-4A85-990E-826B8A6D12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0420A-D3B3-4841-ADCA-5FD60C54C821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0D557DD-F653-4807-97D5-DEB1229775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2/17/2025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26D89DDF-E502-463C-B099-DF9E959E6AE2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MMj0354556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1892300" cy="1981200"/>
          </a:xfrm>
          <a:prstGeom prst="rect">
            <a:avLst/>
          </a:prstGeom>
          <a:noFill/>
        </p:spPr>
      </p:pic>
      <p:pic>
        <p:nvPicPr>
          <p:cNvPr id="8196" name="Picture 4" descr="SONNE0000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04800"/>
            <a:ext cx="2514600" cy="2179638"/>
          </a:xfrm>
          <a:prstGeom prst="rect">
            <a:avLst/>
          </a:prstGeom>
          <a:noFill/>
        </p:spPr>
      </p:pic>
      <p:sp>
        <p:nvSpPr>
          <p:cNvPr id="364549" name="WordArt 5"/>
          <p:cNvSpPr>
            <a:spLocks noChangeArrowheads="1" noChangeShapeType="1" noTextEdit="1"/>
          </p:cNvSpPr>
          <p:nvPr/>
        </p:nvSpPr>
        <p:spPr bwMode="auto">
          <a:xfrm>
            <a:off x="2209800" y="2438400"/>
            <a:ext cx="5334000" cy="2133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chemeClr val="bg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Toán</a:t>
            </a:r>
          </a:p>
        </p:txBody>
      </p:sp>
      <p:pic>
        <p:nvPicPr>
          <p:cNvPr id="8198" name="Picture 6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4191000"/>
            <a:ext cx="2009775" cy="24288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1" dur="2000" fill="hold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9" grpId="0" animBg="1"/>
      <p:bldP spid="3645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B5BBD-27D5-4373-8636-BD4F7F204C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8770" y="2819400"/>
            <a:ext cx="70980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15555 L -0.0125 -0.4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B5BBD-27D5-4373-8636-BD4F7F204C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5307"/>
            <a:ext cx="4055746" cy="375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61" y="19050"/>
            <a:ext cx="1991039" cy="78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978268" cy="93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32" y="215369"/>
            <a:ext cx="1130668" cy="69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47244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99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4724400"/>
            <a:ext cx="39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.VnAvant" panose="020B7200000000000000" pitchFamily="34" charset="0"/>
              </a:rPr>
              <a:t>thªm</a:t>
            </a:r>
            <a:r>
              <a:rPr lang="en-US" sz="4000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4000" dirty="0">
                <a:solidFill>
                  <a:srgbClr val="0000FF"/>
                </a:solidFill>
                <a:latin typeface=".VnAvant" panose="020B7200000000000000" pitchFamily="34" charset="0"/>
              </a:rPr>
              <a:t> lµ 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334000"/>
            <a:ext cx="5955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100 </a:t>
            </a:r>
            <a:r>
              <a:rPr lang="en-US" sz="4400" dirty="0">
                <a:solidFill>
                  <a:srgbClr val="0000FF"/>
                </a:solidFill>
                <a:latin typeface=".VnAvant" panose="020B7200000000000000" pitchFamily="34" charset="0"/>
              </a:rPr>
              <a:t>®</a:t>
            </a:r>
            <a:r>
              <a:rPr lang="en-US" sz="4400" dirty="0" err="1">
                <a:solidFill>
                  <a:srgbClr val="0000FF"/>
                </a:solidFill>
                <a:latin typeface=".VnAvant" panose="020B7200000000000000" pitchFamily="34" charset="0"/>
              </a:rPr>
              <a:t>äc</a:t>
            </a:r>
            <a:r>
              <a:rPr lang="en-US" sz="4400" dirty="0">
                <a:solidFill>
                  <a:srgbClr val="0000FF"/>
                </a:solidFill>
                <a:latin typeface=".VnAvant" panose="020B7200000000000000" pitchFamily="34" charset="0"/>
              </a:rPr>
              <a:t> lµ: </a:t>
            </a:r>
            <a:r>
              <a:rPr lang="en-US" sz="4400" dirty="0" err="1">
                <a:solidFill>
                  <a:srgbClr val="0000FF"/>
                </a:solidFill>
                <a:latin typeface=".VnAvant" panose="020B7200000000000000" pitchFamily="34" charset="0"/>
              </a:rPr>
              <a:t>mét</a:t>
            </a:r>
            <a:r>
              <a:rPr lang="en-US" sz="4400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.VnAvant" panose="020B7200000000000000" pitchFamily="34" charset="0"/>
              </a:rPr>
              <a:t>tr¨m</a:t>
            </a:r>
            <a:r>
              <a:rPr lang="en-US" sz="4400" dirty="0">
                <a:solidFill>
                  <a:srgbClr val="0000FF"/>
                </a:solidFill>
                <a:latin typeface=".VnAvant" panose="020B7200000000000000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936159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100 </a:t>
            </a:r>
            <a:r>
              <a:rPr lang="en-US" sz="4400" dirty="0" err="1">
                <a:solidFill>
                  <a:srgbClr val="0000FF"/>
                </a:solidFill>
                <a:latin typeface=".VnAvant" panose="020B7200000000000000" pitchFamily="34" charset="0"/>
              </a:rPr>
              <a:t>gåm</a:t>
            </a:r>
            <a:r>
              <a:rPr lang="en-US" sz="4400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10</a:t>
            </a:r>
            <a:r>
              <a:rPr lang="en-US" sz="4400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.VnAvant" panose="020B7200000000000000" pitchFamily="34" charset="0"/>
              </a:rPr>
              <a:t>chôc</a:t>
            </a:r>
            <a:r>
              <a:rPr lang="en-US" sz="4400" dirty="0">
                <a:solidFill>
                  <a:srgbClr val="0000FF"/>
                </a:solidFill>
                <a:latin typeface=".VnAvant" panose="020B7200000000000000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00139 0.406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B5BBD-27D5-4373-8636-BD4F7F204C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241"/>
            <a:ext cx="2362200" cy="104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" y="1020317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066800"/>
            <a:ext cx="80772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.VnAvant" panose="020B7200000000000000" pitchFamily="34" charset="0"/>
              </a:rPr>
              <a:t>T</a:t>
            </a:r>
            <a:r>
              <a:rPr lang="en-US" sz="3600" dirty="0" err="1">
                <a:solidFill>
                  <a:srgbClr val="002060"/>
                </a:solidFill>
                <a:latin typeface="VNI-Avo" charset="0"/>
                <a:cs typeface="VNI-Avo" charset="0"/>
              </a:rPr>
              <a:t>ì</a:t>
            </a:r>
            <a:r>
              <a:rPr lang="en-US" sz="3600" dirty="0" err="1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sz="36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.VnAvant" panose="020B7200000000000000" pitchFamily="34" charset="0"/>
              </a:rPr>
              <a:t>sè</a:t>
            </a:r>
            <a:r>
              <a:rPr lang="en-US" sz="36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.VnAvant" panose="020B7200000000000000" pitchFamily="34" charset="0"/>
              </a:rPr>
              <a:t>cßn</a:t>
            </a:r>
            <a:r>
              <a:rPr lang="en-US" sz="36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.VnAvant" panose="020B7200000000000000" pitchFamily="34" charset="0"/>
              </a:rPr>
              <a:t>thiÕu</a:t>
            </a:r>
            <a:r>
              <a:rPr lang="en-US" sz="36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.VnAvant" panose="020B7200000000000000" pitchFamily="34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.VnAvant" panose="020B7200000000000000" pitchFamily="34" charset="0"/>
              </a:rPr>
              <a:t>b¶ng</a:t>
            </a:r>
            <a:r>
              <a:rPr lang="en-US" sz="36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.VnAvant" panose="020B7200000000000000" pitchFamily="34" charset="0"/>
              </a:rPr>
              <a:t>c¸c</a:t>
            </a:r>
            <a:r>
              <a:rPr lang="en-US" sz="36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.VnAvant" panose="020B7200000000000000" pitchFamily="34" charset="0"/>
              </a:rPr>
              <a:t>sè</a:t>
            </a:r>
            <a:r>
              <a:rPr lang="en-US" sz="36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.VnAvant" panose="020B7200000000000000" pitchFamily="34" charset="0"/>
              </a:rPr>
              <a:t>tõ</a:t>
            </a:r>
            <a:r>
              <a:rPr lang="en-US" sz="3600" dirty="0">
                <a:solidFill>
                  <a:srgbClr val="002060"/>
                </a:solidFill>
                <a:latin typeface=".VnAvant" panose="020B7200000000000000" pitchFamily="34" charset="0"/>
              </a:rPr>
              <a:t> 1 ®</a:t>
            </a:r>
            <a:r>
              <a:rPr lang="en-US" sz="3600" dirty="0" err="1">
                <a:solidFill>
                  <a:srgbClr val="002060"/>
                </a:solidFill>
                <a:latin typeface=".VnAvant" panose="020B7200000000000000" pitchFamily="34" charset="0"/>
              </a:rPr>
              <a:t>Õn</a:t>
            </a:r>
            <a:r>
              <a:rPr lang="en-US" sz="3600" dirty="0">
                <a:solidFill>
                  <a:srgbClr val="002060"/>
                </a:solidFill>
                <a:latin typeface=".VnAvant" panose="020B7200000000000000" pitchFamily="34" charset="0"/>
              </a:rPr>
              <a:t> 100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7144094" cy="451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68909" y="2717039"/>
            <a:ext cx="685800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5982" y="2688262"/>
            <a:ext cx="73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4062" y="312932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5954" y="3124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9710" y="358652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4062" y="3581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9526" y="4035552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0154" y="400812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7100" y="445701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6984" y="4451116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2950" y="4894112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04032" y="4876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74102" y="5334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38847" y="5334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0450" y="5334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24538" y="575566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68909" y="620125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6250" y="619107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B5BBD-27D5-4373-8636-BD4F7F204C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2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914399"/>
            <a:ext cx="9049512" cy="54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34913"/>
            <a:ext cx="6230112" cy="5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" y="5562600"/>
            <a:ext cx="5715001" cy="59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68" y="1524000"/>
            <a:ext cx="906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</a:rPr>
              <a:t>11,   22,   33,   44,   55,   66,  77,   88,   99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" y="3936968"/>
            <a:ext cx="906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</a:rPr>
              <a:t>10,   20,   30,  40,   50,   60,   70,   80,   90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6043136"/>
            <a:ext cx="868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</a:rPr>
              <a:t>99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B5BBD-27D5-4373-8636-BD4F7F204C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3797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2977" y="1320010"/>
            <a:ext cx="868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3144" y="1701236"/>
            <a:ext cx="868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960" y="1475910"/>
            <a:ext cx="868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8120" y="1143000"/>
            <a:ext cx="868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7312" y="27432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8985" y="3209544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59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3144" y="3268134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7264" y="2700528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6368" y="4447032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31177" y="4771024"/>
            <a:ext cx="868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9152" y="4590288"/>
            <a:ext cx="868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94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05928" y="4248460"/>
            <a:ext cx="737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98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B5BBD-27D5-4373-8636-BD4F7F204C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" y="85344"/>
            <a:ext cx="8529984" cy="675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12954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6" y="3038475"/>
            <a:ext cx="7048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29584 -0.054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275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29583 -0.058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/>
          <p:nvPr/>
        </p:nvGrpSpPr>
        <p:grpSpPr bwMode="auto">
          <a:xfrm>
            <a:off x="0" y="457200"/>
            <a:ext cx="9144000" cy="5791200"/>
            <a:chOff x="204" y="0"/>
            <a:chExt cx="2457" cy="2087"/>
          </a:xfrm>
        </p:grpSpPr>
        <p:grpSp>
          <p:nvGrpSpPr>
            <p:cNvPr id="3" name="Group 6"/>
            <p:cNvGrpSpPr/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2295" name="Picture 7" descr="BIRTHD~3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</p:spPr>
          </p:pic>
          <p:grpSp>
            <p:nvGrpSpPr>
              <p:cNvPr id="4" name="Group 8"/>
              <p:cNvGrpSpPr/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2297" name="AutoShape 9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4500" b="1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sz="4500" b="1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Tiết học kết thúc</a:t>
                  </a:r>
                </a:p>
                <a:p>
                  <a:pPr algn="ctr"/>
                  <a:endParaRPr lang="en-US" sz="4500" b="1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98" name="Freeform 10"/>
                <p:cNvSpPr/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/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.VnAvant</vt:lpstr>
      <vt:lpstr>Arial</vt:lpstr>
      <vt:lpstr>Calibri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390</cp:revision>
  <dcterms:created xsi:type="dcterms:W3CDTF">2006-08-16T00:00:00Z</dcterms:created>
  <dcterms:modified xsi:type="dcterms:W3CDTF">2025-02-17T09:13:22Z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0A2EF852FC46463C965733569E411B5A_12</vt:lpwstr>
  </property>
  <property fmtid="{D5CDD505-2E9C-101B-9397-08002B2CF9AE}" pid="3" name="KSOProductBuildVer">
    <vt:lpwstr>1033-12.2.0.13431</vt:lpwstr>
  </property>
</Properties>
</file>