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4"/>
  </p:notesMasterIdLst>
  <p:sldIdLst>
    <p:sldId id="273" r:id="rId2"/>
    <p:sldId id="274" r:id="rId3"/>
  </p:sldIdLst>
  <p:sldSz cx="9144000" cy="5143500" type="screen16x9"/>
  <p:notesSz cx="6858000" cy="9144000"/>
  <p:embeddedFontLst>
    <p:embeddedFont>
      <p:font typeface="Arial Rounded MT Bold" panose="020F0704030504030204" pitchFamily="34" charset="0"/>
      <p:regular r:id="rId5"/>
    </p:embeddedFont>
    <p:embeddedFont>
      <p:font typeface="Itim" panose="020B0604020202020204" charset="-34"/>
      <p:regular r:id="rId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7E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241ECA3-09D5-42F6-B013-39E7B164F220}">
  <a:tblStyle styleId="{2241ECA3-09D5-42F6-B013-39E7B164F22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67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7951993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8" name="Google Shape;1588;g8bca512db4_0_31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9" name="Google Shape;1589;g8bca512db4_0_31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6578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1" name="Google Shape;1701;g8bca512db4_0_3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2" name="Google Shape;1702;g8bca512db4_0_3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0964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Google Shape;256;p10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257" name="Google Shape;257;p10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0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0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0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0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0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0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0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0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0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0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0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0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0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0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0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0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0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10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276" name="Google Shape;276;p10"/>
          <p:cNvCxnSpPr/>
          <p:nvPr/>
        </p:nvCxnSpPr>
        <p:spPr>
          <a:xfrm>
            <a:off x="-62550" y="540000"/>
            <a:ext cx="92691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7" name="Google Shape;277;p10"/>
          <p:cNvSpPr/>
          <p:nvPr/>
        </p:nvSpPr>
        <p:spPr>
          <a:xfrm>
            <a:off x="-14550" y="5010825"/>
            <a:ext cx="9160200" cy="156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10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536340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4" name="Google Shape;534;p19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535" name="Google Shape;535;p19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19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19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19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19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19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19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19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19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19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19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19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19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19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19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19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19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19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19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19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19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19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7" name="Google Shape;557;p19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4824600" cy="9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Itim"/>
              <a:buNone/>
              <a:defRPr sz="3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87100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5" r:id="rId3"/>
    <p:sldLayoutId id="214748367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000" y="363700"/>
            <a:ext cx="1832700" cy="609600"/>
          </a:xfrm>
        </p:spPr>
        <p:txBody>
          <a:bodyPr/>
          <a:lstStyle/>
          <a:p>
            <a:r>
              <a:rPr lang="en-US" dirty="0" err="1"/>
              <a:t>Nghe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:</a:t>
            </a:r>
          </a:p>
        </p:txBody>
      </p:sp>
      <p:sp>
        <p:nvSpPr>
          <p:cNvPr id="112" name="Oval 111"/>
          <p:cNvSpPr/>
          <p:nvPr/>
        </p:nvSpPr>
        <p:spPr>
          <a:xfrm>
            <a:off x="0" y="363700"/>
            <a:ext cx="609600" cy="6096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3" tIns="45702" rIns="91403" bIns="45702"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7</a:t>
            </a:r>
          </a:p>
        </p:txBody>
      </p:sp>
      <p:pic>
        <p:nvPicPr>
          <p:cNvPr id="3074" name="Picture 2" descr="https://i.vdoc.vn/data/image/2021/01/20/giai-bai-tap-tieng-viet-1-trang-36-37-38-39-bai-5-bua-com-gia-dinh-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899" y="871699"/>
            <a:ext cx="5150515" cy="3034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vdoc.vn/data/image/2021/01/20/giai-bai-tap-tieng-viet-1-trang-36-37-38-39-bai-5-bua-com-gia-dinh-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650" y="4084343"/>
            <a:ext cx="6531700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200" y="667000"/>
            <a:ext cx="7446100" cy="572700"/>
          </a:xfrm>
        </p:spPr>
        <p:txBody>
          <a:bodyPr/>
          <a:lstStyle/>
          <a:p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chữ</a:t>
            </a:r>
            <a:r>
              <a:rPr lang="en-US" dirty="0"/>
              <a:t> </a:t>
            </a:r>
            <a:r>
              <a:rPr lang="en-US" dirty="0" err="1"/>
              <a:t>phù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bông</a:t>
            </a:r>
            <a:r>
              <a:rPr lang="en-US" dirty="0"/>
              <a:t> </a:t>
            </a:r>
            <a:r>
              <a:rPr lang="en-US" dirty="0" err="1"/>
              <a:t>hoa</a:t>
            </a:r>
            <a:r>
              <a:rPr lang="en-US" dirty="0"/>
              <a:t>:</a:t>
            </a:r>
          </a:p>
        </p:txBody>
      </p:sp>
      <p:sp>
        <p:nvSpPr>
          <p:cNvPr id="97" name="Oval 96"/>
          <p:cNvSpPr/>
          <p:nvPr/>
        </p:nvSpPr>
        <p:spPr>
          <a:xfrm>
            <a:off x="110400" y="540000"/>
            <a:ext cx="609600" cy="6096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3" tIns="45702" rIns="91403" bIns="45702"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8</a:t>
            </a:r>
          </a:p>
        </p:txBody>
      </p:sp>
      <p:pic>
        <p:nvPicPr>
          <p:cNvPr id="5122" name="Picture 2" descr="https://i.vdoc.vn/data/image/2021/01/20/giai-bai-tap-tieng-viet-1-trang-36-37-38-39-bai-5-bua-com-gia-dinh-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99" y="1239700"/>
            <a:ext cx="8410975" cy="1112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246877" y="2017297"/>
            <a:ext cx="321342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vi-VN" dirty="0"/>
          </a:p>
          <a:p>
            <a:endParaRPr lang="vi-VN" dirty="0"/>
          </a:p>
          <a:p>
            <a:endParaRPr lang="vi-VN" dirty="0"/>
          </a:p>
          <a:p>
            <a:endParaRPr lang="vi-VN" dirty="0"/>
          </a:p>
          <a:p>
            <a:endParaRPr lang="vi-VN" dirty="0"/>
          </a:p>
          <a:p>
            <a:endParaRPr lang="vi-VN" dirty="0"/>
          </a:p>
          <a:p>
            <a:endParaRPr lang="vi-VN" dirty="0"/>
          </a:p>
        </p:txBody>
      </p:sp>
      <p:sp>
        <p:nvSpPr>
          <p:cNvPr id="5" name="Rectangle 4"/>
          <p:cNvSpPr/>
          <p:nvPr/>
        </p:nvSpPr>
        <p:spPr>
          <a:xfrm>
            <a:off x="532255" y="2785081"/>
            <a:ext cx="15792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000" dirty="0"/>
              <a:t>a. gi hay d ?</a:t>
            </a:r>
          </a:p>
        </p:txBody>
      </p:sp>
      <p:sp>
        <p:nvSpPr>
          <p:cNvPr id="6" name="Rectangle 5"/>
          <p:cNvSpPr/>
          <p:nvPr/>
        </p:nvSpPr>
        <p:spPr>
          <a:xfrm>
            <a:off x="3029091" y="2778186"/>
            <a:ext cx="10695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000" dirty="0"/>
              <a:t>đôi </a:t>
            </a:r>
            <a:r>
              <a:rPr lang="vi-VN" sz="2000" u="sng" dirty="0">
                <a:solidFill>
                  <a:srgbClr val="FF0000"/>
                </a:solidFill>
              </a:rPr>
              <a:t>gi</a:t>
            </a:r>
            <a:r>
              <a:rPr lang="vi-VN" sz="2000" dirty="0"/>
              <a:t>ày</a:t>
            </a:r>
          </a:p>
        </p:txBody>
      </p:sp>
      <p:sp>
        <p:nvSpPr>
          <p:cNvPr id="7" name="Rectangle 6"/>
          <p:cNvSpPr/>
          <p:nvPr/>
        </p:nvSpPr>
        <p:spPr>
          <a:xfrm>
            <a:off x="4881602" y="2760802"/>
            <a:ext cx="15087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000" dirty="0"/>
              <a:t>nuôi </a:t>
            </a:r>
            <a:r>
              <a:rPr lang="vi-VN" sz="2000" u="sng" dirty="0">
                <a:solidFill>
                  <a:srgbClr val="FF0000"/>
                </a:solidFill>
              </a:rPr>
              <a:t>d</a:t>
            </a:r>
            <a:r>
              <a:rPr lang="vi-VN" sz="2000" dirty="0"/>
              <a:t>ưỡng</a:t>
            </a:r>
          </a:p>
        </p:txBody>
      </p:sp>
      <p:sp>
        <p:nvSpPr>
          <p:cNvPr id="8" name="Rectangle 7"/>
          <p:cNvSpPr/>
          <p:nvPr/>
        </p:nvSpPr>
        <p:spPr>
          <a:xfrm>
            <a:off x="7246877" y="2743891"/>
            <a:ext cx="9653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000" dirty="0"/>
              <a:t>tờ </a:t>
            </a:r>
            <a:r>
              <a:rPr lang="vi-VN" sz="2000" u="sng" dirty="0">
                <a:solidFill>
                  <a:srgbClr val="FF0000"/>
                </a:solidFill>
              </a:rPr>
              <a:t>gi</a:t>
            </a:r>
            <a:r>
              <a:rPr lang="vi-VN" sz="2000" dirty="0"/>
              <a:t>ấy</a:t>
            </a:r>
          </a:p>
        </p:txBody>
      </p:sp>
      <p:sp>
        <p:nvSpPr>
          <p:cNvPr id="9" name="Rectangle 8"/>
          <p:cNvSpPr/>
          <p:nvPr/>
        </p:nvSpPr>
        <p:spPr>
          <a:xfrm>
            <a:off x="440599" y="3586560"/>
            <a:ext cx="19495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000" dirty="0"/>
              <a:t>b. ng hay ngh ?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54490" y="3586560"/>
            <a:ext cx="10118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000" u="sng" dirty="0">
                <a:solidFill>
                  <a:srgbClr val="FF0000"/>
                </a:solidFill>
              </a:rPr>
              <a:t>ng</a:t>
            </a:r>
            <a:r>
              <a:rPr lang="vi-VN" sz="2000" dirty="0"/>
              <a:t>ày lễ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907001" y="3586560"/>
            <a:ext cx="13821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000" u="sng" dirty="0">
                <a:solidFill>
                  <a:srgbClr val="FF0000"/>
                </a:solidFill>
              </a:rPr>
              <a:t>ngh</a:t>
            </a:r>
            <a:r>
              <a:rPr lang="vi-VN" sz="2000" dirty="0"/>
              <a:t>e nhạc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991039" y="3579617"/>
            <a:ext cx="12522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000" u="sng" dirty="0">
                <a:solidFill>
                  <a:srgbClr val="FF0000"/>
                </a:solidFill>
              </a:rPr>
              <a:t>ngh</a:t>
            </a:r>
            <a:r>
              <a:rPr lang="vi-VN" sz="2000" dirty="0"/>
              <a:t>ỉ ngơi</a:t>
            </a:r>
            <a:endParaRPr lang="en-US" sz="20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065" y="2817516"/>
            <a:ext cx="514673" cy="396239"/>
          </a:xfrm>
          <a:prstGeom prst="rect">
            <a:avLst/>
          </a:prstGeom>
        </p:spPr>
      </p:pic>
      <p:pic>
        <p:nvPicPr>
          <p:cNvPr id="112" name="Picture 1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081" y="2799507"/>
            <a:ext cx="529949" cy="371258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9022" y="2806543"/>
            <a:ext cx="481038" cy="343396"/>
          </a:xfrm>
          <a:prstGeom prst="rect">
            <a:avLst/>
          </a:prstGeom>
        </p:spPr>
      </p:pic>
      <p:pic>
        <p:nvPicPr>
          <p:cNvPr id="114" name="Picture 1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595" y="3617735"/>
            <a:ext cx="608279" cy="368935"/>
          </a:xfrm>
          <a:prstGeom prst="rect">
            <a:avLst/>
          </a:prstGeom>
        </p:spPr>
      </p:pic>
      <p:pic>
        <p:nvPicPr>
          <p:cNvPr id="115" name="Picture 1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584" y="3558643"/>
            <a:ext cx="876727" cy="488770"/>
          </a:xfrm>
          <a:prstGeom prst="rect">
            <a:avLst/>
          </a:prstGeom>
        </p:spPr>
      </p:pic>
      <p:pic>
        <p:nvPicPr>
          <p:cNvPr id="116" name="Picture 1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604" y="3612004"/>
            <a:ext cx="848937" cy="43540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nline Notebook by Slidesgo">
  <a:themeElements>
    <a:clrScheme name="Simple Light">
      <a:dk1>
        <a:srgbClr val="70B499"/>
      </a:dk1>
      <a:lt1>
        <a:srgbClr val="FFFFFF"/>
      </a:lt1>
      <a:dk2>
        <a:srgbClr val="000000"/>
      </a:dk2>
      <a:lt2>
        <a:srgbClr val="EEEEEE"/>
      </a:lt2>
      <a:accent1>
        <a:srgbClr val="8ADEBD"/>
      </a:accent1>
      <a:accent2>
        <a:srgbClr val="CAFFCA"/>
      </a:accent2>
      <a:accent3>
        <a:srgbClr val="AAFFE0"/>
      </a:accent3>
      <a:accent4>
        <a:srgbClr val="A8E3D7"/>
      </a:accent4>
      <a:accent5>
        <a:srgbClr val="FFFFFF"/>
      </a:accent5>
      <a:accent6>
        <a:srgbClr val="FFE599"/>
      </a:accent6>
      <a:hlink>
        <a:srgbClr val="1C458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38</Words>
  <Application>Microsoft Office PowerPoint</Application>
  <PresentationFormat>On-screen Show (16:9)</PresentationFormat>
  <Paragraphs>17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Itim</vt:lpstr>
      <vt:lpstr>Arial Rounded MT Bold</vt:lpstr>
      <vt:lpstr>Muli</vt:lpstr>
      <vt:lpstr>Online Notebook by Slidesgo</vt:lpstr>
      <vt:lpstr>Nghe viết:</vt:lpstr>
      <vt:lpstr>Chọn chữ phù hợp thay cho bông hoa: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Tập đọc   Bữa cơm gia đình ( Tiết 1 + 2)</dc:title>
  <dc:creator>Admin</dc:creator>
  <cp:lastModifiedBy>PC</cp:lastModifiedBy>
  <cp:revision>16</cp:revision>
  <dcterms:modified xsi:type="dcterms:W3CDTF">2025-02-17T09:11:34Z</dcterms:modified>
</cp:coreProperties>
</file>