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4"/>
  </p:notesMasterIdLst>
  <p:sldIdLst>
    <p:sldId id="273" r:id="rId2"/>
    <p:sldId id="274" r:id="rId3"/>
  </p:sldIdLst>
  <p:sldSz cx="9144000" cy="5143500" type="screen16x9"/>
  <p:notesSz cx="6858000" cy="9144000"/>
  <p:embeddedFontLst>
    <p:embeddedFont>
      <p:font typeface="Arial Rounded MT Bold" panose="020F0704030504030204" pitchFamily="34" charset="0"/>
      <p:regular r:id="rId5"/>
    </p:embeddedFont>
    <p:embeddedFont>
      <p:font typeface="Itim" panose="020B0604020202020204" charset="-34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7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41ECA3-09D5-42F6-B013-39E7B164F220}">
  <a:tblStyle styleId="{2241ECA3-09D5-42F6-B013-39E7B164F2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95199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Google Shape;1588;g8bca512db4_0_3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9" name="Google Shape;1589;g8bca512db4_0_3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57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" name="Google Shape;1701;g8bca512db4_0_3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2" name="Google Shape;1702;g8bca512db4_0_3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96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53634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4824600" cy="9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5" r:id="rId3"/>
    <p:sldLayoutId id="214748367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00" y="363700"/>
            <a:ext cx="1832700" cy="609600"/>
          </a:xfrm>
        </p:spPr>
        <p:txBody>
          <a:bodyPr/>
          <a:lstStyle/>
          <a:p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:</a:t>
            </a:r>
          </a:p>
        </p:txBody>
      </p:sp>
      <p:sp>
        <p:nvSpPr>
          <p:cNvPr id="112" name="Oval 111"/>
          <p:cNvSpPr/>
          <p:nvPr/>
        </p:nvSpPr>
        <p:spPr>
          <a:xfrm>
            <a:off x="0" y="3637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7</a:t>
            </a:r>
          </a:p>
        </p:txBody>
      </p:sp>
      <p:pic>
        <p:nvPicPr>
          <p:cNvPr id="3074" name="Picture 2" descr="https://i.vdoc.vn/data/image/2021/01/20/giai-bai-tap-tieng-viet-1-trang-36-37-38-39-bai-5-bua-com-gia-dinh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99" y="871699"/>
            <a:ext cx="5150515" cy="303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.vdoc.vn/data/image/2021/01/20/giai-bai-tap-tieng-viet-1-trang-36-37-38-39-bai-5-bua-com-gia-dinh-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650" y="4084343"/>
            <a:ext cx="65317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00" y="667000"/>
            <a:ext cx="7446100" cy="572700"/>
          </a:xfrm>
        </p:spPr>
        <p:txBody>
          <a:bodyPr/>
          <a:lstStyle/>
          <a:p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bông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:</a:t>
            </a:r>
          </a:p>
        </p:txBody>
      </p:sp>
      <p:sp>
        <p:nvSpPr>
          <p:cNvPr id="97" name="Oval 96"/>
          <p:cNvSpPr/>
          <p:nvPr/>
        </p:nvSpPr>
        <p:spPr>
          <a:xfrm>
            <a:off x="110400" y="540000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3" tIns="45702" rIns="91403" bIns="45702"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8</a:t>
            </a:r>
          </a:p>
        </p:txBody>
      </p:sp>
      <p:pic>
        <p:nvPicPr>
          <p:cNvPr id="5122" name="Picture 2" descr="https://i.vdoc.vn/data/image/2021/01/20/giai-bai-tap-tieng-viet-1-trang-36-37-38-39-bai-5-bua-com-gia-dinh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99" y="1239700"/>
            <a:ext cx="8410975" cy="111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46877" y="2017297"/>
            <a:ext cx="32134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</p:txBody>
      </p:sp>
      <p:sp>
        <p:nvSpPr>
          <p:cNvPr id="5" name="Rectangle 4"/>
          <p:cNvSpPr/>
          <p:nvPr/>
        </p:nvSpPr>
        <p:spPr>
          <a:xfrm>
            <a:off x="532255" y="2785081"/>
            <a:ext cx="1579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dirty="0"/>
              <a:t>a. gi hay d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9091" y="2778186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dirty="0"/>
              <a:t>đôi </a:t>
            </a:r>
            <a:r>
              <a:rPr lang="vi-VN" sz="2000" u="sng" dirty="0">
                <a:solidFill>
                  <a:srgbClr val="FF0000"/>
                </a:solidFill>
              </a:rPr>
              <a:t>gi</a:t>
            </a:r>
            <a:r>
              <a:rPr lang="vi-VN" sz="2000" dirty="0"/>
              <a:t>ày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1602" y="2760802"/>
            <a:ext cx="1508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dirty="0"/>
              <a:t>nuôi </a:t>
            </a:r>
            <a:r>
              <a:rPr lang="vi-VN" sz="2000" u="sng" dirty="0">
                <a:solidFill>
                  <a:srgbClr val="FF0000"/>
                </a:solidFill>
              </a:rPr>
              <a:t>d</a:t>
            </a:r>
            <a:r>
              <a:rPr lang="vi-VN" sz="2000" dirty="0"/>
              <a:t>ưỡng</a:t>
            </a:r>
          </a:p>
        </p:txBody>
      </p:sp>
      <p:sp>
        <p:nvSpPr>
          <p:cNvPr id="8" name="Rectangle 7"/>
          <p:cNvSpPr/>
          <p:nvPr/>
        </p:nvSpPr>
        <p:spPr>
          <a:xfrm>
            <a:off x="7246877" y="2743891"/>
            <a:ext cx="9653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dirty="0"/>
              <a:t>tờ </a:t>
            </a:r>
            <a:r>
              <a:rPr lang="vi-VN" sz="2000" u="sng" dirty="0">
                <a:solidFill>
                  <a:srgbClr val="FF0000"/>
                </a:solidFill>
              </a:rPr>
              <a:t>gi</a:t>
            </a:r>
            <a:r>
              <a:rPr lang="vi-VN" sz="2000" dirty="0"/>
              <a:t>ấy</a:t>
            </a:r>
          </a:p>
        </p:txBody>
      </p:sp>
      <p:sp>
        <p:nvSpPr>
          <p:cNvPr id="9" name="Rectangle 8"/>
          <p:cNvSpPr/>
          <p:nvPr/>
        </p:nvSpPr>
        <p:spPr>
          <a:xfrm>
            <a:off x="440599" y="3586560"/>
            <a:ext cx="1949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dirty="0"/>
              <a:t>b. ng hay ngh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54490" y="3586560"/>
            <a:ext cx="1011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u="sng" dirty="0">
                <a:solidFill>
                  <a:srgbClr val="FF0000"/>
                </a:solidFill>
              </a:rPr>
              <a:t>ng</a:t>
            </a:r>
            <a:r>
              <a:rPr lang="vi-VN" sz="2000" dirty="0"/>
              <a:t>ày lễ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07001" y="3586560"/>
            <a:ext cx="1382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u="sng" dirty="0">
                <a:solidFill>
                  <a:srgbClr val="FF0000"/>
                </a:solidFill>
              </a:rPr>
              <a:t>ngh</a:t>
            </a:r>
            <a:r>
              <a:rPr lang="vi-VN" sz="2000" dirty="0"/>
              <a:t>e nhạc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91039" y="3579617"/>
            <a:ext cx="1252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u="sng" dirty="0">
                <a:solidFill>
                  <a:srgbClr val="FF0000"/>
                </a:solidFill>
              </a:rPr>
              <a:t>ngh</a:t>
            </a:r>
            <a:r>
              <a:rPr lang="vi-VN" sz="2000" dirty="0"/>
              <a:t>ỉ ngơi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65" y="2817516"/>
            <a:ext cx="514673" cy="396239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81" y="2799507"/>
            <a:ext cx="529949" cy="37125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022" y="2806543"/>
            <a:ext cx="481038" cy="343396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95" y="3617735"/>
            <a:ext cx="608279" cy="368935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84" y="3558643"/>
            <a:ext cx="876727" cy="48877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604" y="3612004"/>
            <a:ext cx="848937" cy="4354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70B499"/>
      </a:dk1>
      <a:lt1>
        <a:srgbClr val="FFFFFF"/>
      </a:lt1>
      <a:dk2>
        <a:srgbClr val="000000"/>
      </a:dk2>
      <a:lt2>
        <a:srgbClr val="EEEEEE"/>
      </a:lt2>
      <a:accent1>
        <a:srgbClr val="8ADEBD"/>
      </a:accent1>
      <a:accent2>
        <a:srgbClr val="CAFFCA"/>
      </a:accent2>
      <a:accent3>
        <a:srgbClr val="AAFFE0"/>
      </a:accent3>
      <a:accent4>
        <a:srgbClr val="A8E3D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38</Words>
  <Application>Microsoft Office PowerPoint</Application>
  <PresentationFormat>On-screen Show (16:9)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Itim</vt:lpstr>
      <vt:lpstr>Arial Rounded MT Bold</vt:lpstr>
      <vt:lpstr>Muli</vt:lpstr>
      <vt:lpstr>Online Notebook by Slidesgo</vt:lpstr>
      <vt:lpstr>Nghe viết:</vt:lpstr>
      <vt:lpstr>Chọn chữ phù hợp thay cho bông hoa: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đọc   Bữa cơm gia đình ( Tiết 1 + 2)</dc:title>
  <dc:creator>Admin</dc:creator>
  <cp:lastModifiedBy>PC</cp:lastModifiedBy>
  <cp:revision>16</cp:revision>
  <dcterms:modified xsi:type="dcterms:W3CDTF">2025-02-17T09:11:34Z</dcterms:modified>
</cp:coreProperties>
</file>