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256" r:id="rId5"/>
    <p:sldId id="299" r:id="rId6"/>
    <p:sldId id="258" r:id="rId7"/>
    <p:sldId id="275" r:id="rId8"/>
    <p:sldId id="288" r:id="rId9"/>
    <p:sldId id="289" r:id="rId10"/>
    <p:sldId id="290" r:id="rId11"/>
    <p:sldId id="291" r:id="rId12"/>
    <p:sldId id="292" r:id="rId13"/>
    <p:sldId id="266" r:id="rId14"/>
    <p:sldId id="293" r:id="rId15"/>
    <p:sldId id="277" r:id="rId16"/>
    <p:sldId id="295" r:id="rId17"/>
    <p:sldId id="297" r:id="rId18"/>
    <p:sldId id="298" r:id="rId19"/>
    <p:sldId id="296" r:id="rId20"/>
    <p:sldId id="300" r:id="rId21"/>
    <p:sldId id="267" r:id="rId22"/>
    <p:sldId id="279" r:id="rId23"/>
    <p:sldId id="268" r:id="rId24"/>
    <p:sldId id="303" r:id="rId25"/>
    <p:sldId id="304" r:id="rId26"/>
    <p:sldId id="280" r:id="rId27"/>
    <p:sldId id="301" r:id="rId28"/>
    <p:sldId id="269" r:id="rId29"/>
    <p:sldId id="282" r:id="rId30"/>
    <p:sldId id="270" r:id="rId31"/>
    <p:sldId id="283" r:id="rId32"/>
    <p:sldId id="302" r:id="rId33"/>
    <p:sldId id="271" r:id="rId34"/>
    <p:sldId id="284" r:id="rId35"/>
    <p:sldId id="285" r:id="rId36"/>
    <p:sldId id="272" r:id="rId37"/>
    <p:sldId id="286" r:id="rId38"/>
    <p:sldId id="273" r:id="rId39"/>
    <p:sldId id="287" r:id="rId40"/>
    <p:sldId id="274" r:id="rId4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Arial-Rounded" panose="020B0500000000000000" pitchFamily="34" charset="0"/>
      <p:regular r:id="rId47"/>
    </p:embeddedFont>
    <p:embeddedFont>
      <p:font typeface="DFPOP1-W9" panose="020B0604020202020204" charset="-128"/>
      <p:regular r:id="rId48"/>
    </p:embeddedFont>
    <p:embeddedFont>
      <p:font typeface="微软雅黑" panose="020B0503020204020204" pitchFamily="34" charset="-122"/>
      <p:regular r:id="rId49"/>
      <p:bold r:id="rId50"/>
    </p:embeddedFont>
    <p:embeddedFont>
      <p:font typeface="宋体" panose="02010600030101010101" pitchFamily="2" charset="-122"/>
      <p:regular r:id="rId51"/>
    </p:embeddedFont>
    <p:embeddedFont>
      <p:font typeface="HL Hoctro" panose="02000000000000000000" pitchFamily="2" charset="0"/>
      <p:regular r:id="rId52"/>
    </p:embeddedFont>
  </p:embeddedFontLst>
  <p:custDataLst>
    <p:tags r:id="rId5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99"/>
          </p14:sldIdLst>
        </p14:section>
        <p14:section name="Tiết 1" id="{694160BE-F2C5-4F1F-9227-A8A060926D5B}">
          <p14:sldIdLst>
            <p14:sldId id="258"/>
            <p14:sldId id="275"/>
            <p14:sldId id="288"/>
            <p14:sldId id="289"/>
            <p14:sldId id="290"/>
            <p14:sldId id="291"/>
            <p14:sldId id="292"/>
            <p14:sldId id="266"/>
            <p14:sldId id="293"/>
            <p14:sldId id="277"/>
            <p14:sldId id="295"/>
            <p14:sldId id="297"/>
            <p14:sldId id="298"/>
            <p14:sldId id="296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303"/>
            <p14:sldId id="304"/>
            <p14:sldId id="280"/>
          </p14:sldIdLst>
        </p14:section>
        <p14:section name="Tiết 3" id="{8DB3B22B-32B6-4C3F-838D-DF98A9DBE4B7}">
          <p14:sldIdLst>
            <p14:sldId id="301"/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302"/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3399"/>
    <a:srgbClr val="4CA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tags" Target="tags/tag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52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6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766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539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260145" y="2966987"/>
            <a:ext cx="4881017" cy="700236"/>
            <a:chOff x="2273176" y="2714626"/>
            <a:chExt cx="4881017" cy="70023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vi-VN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yêu thương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176" y="271462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vi-VN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yêu thương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4670" y="272454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vi-VN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yêu thương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5687" y="1605763"/>
            <a:ext cx="1638645" cy="927718"/>
            <a:chOff x="3278238" y="1810677"/>
            <a:chExt cx="1638645" cy="927718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vi-VN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1067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vi-VN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78238" y="181067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vi-VN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42086" y="4060953"/>
            <a:ext cx="102143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91440" y="-204151"/>
            <a:ext cx="9699562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yêu </a:t>
            </a:r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vi-VN" altLang="zh-CN" sz="28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Hôm nay cô giáo cho lớp vẽ những gì yêu thích. </a:t>
            </a:r>
          </a:p>
          <a:p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 An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 hoáy vẽ siêu nhân áo đỏ, thắt lưng vàng.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Gia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 say sưa vẽ mèo máy, tỉ mỉ tô cái ria cong cong.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Cuối giờ, chúng tôi mang tranh đính lên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bảng. Mọi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 mắt đều hướng về bức tranh bông hoa bốn cánh của Hà.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Trên mỗi cánh hoa ghi tên một tổ trong lớp.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Giữa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 hoa là cô giáo cười rất tươi.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Bên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 có dòng chữ nắn nót “Hoa yêu thương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 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cũng thấy có mình trong tranh.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Chúng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treo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góc sáng tạo của lớp.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042" y="4357490"/>
            <a:ext cx="4147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1400" b="1" dirty="0" smtClean="0">
                <a:solidFill>
                  <a:srgbClr val="FF33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Vần: oay</a:t>
            </a:r>
          </a:p>
          <a:p>
            <a:r>
              <a:rPr lang="vi-VN" altLang="zh-CN" sz="1400" b="1" dirty="0" smtClean="0">
                <a:solidFill>
                  <a:srgbClr val="FF33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 ngữ: hí hoáy, tỉ mỉ, nhụy hoa, nắn nót, sáng tạo</a:t>
            </a:r>
            <a:endParaRPr lang="vi-VN" altLang="zh-CN" sz="1400" b="1" dirty="0">
              <a:solidFill>
                <a:srgbClr val="FF3399"/>
              </a:solidFill>
              <a:sym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53200" y="4357490"/>
            <a:ext cx="127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1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Phạm Thủy )</a:t>
            </a:r>
            <a:endParaRPr lang="vi-VN" altLang="zh-CN" sz="1400" b="1" dirty="0">
              <a:sym typeface="+mn-lt"/>
            </a:endParaRPr>
          </a:p>
        </p:txBody>
      </p:sp>
      <p:pic>
        <p:nvPicPr>
          <p:cNvPr id="4" name="410_20200508102124_hoa-yeu-t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9301" y="5010835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90" b="90315" l="59683" r="94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0" t="67559" r="6735" b="9848"/>
          <a:stretch/>
        </p:blipFill>
        <p:spPr>
          <a:xfrm>
            <a:off x="7733843" y="0"/>
            <a:ext cx="1410157" cy="115824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12240" y="1341120"/>
            <a:ext cx="78232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20320" y="163332"/>
            <a:ext cx="9435402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yêu </a:t>
            </a:r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vi-VN" altLang="zh-CN" sz="28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Hôm nay cô giáo cho lớp vẽ những gì yêu thích.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 hoáy vẽ siêu nhân áo đỏ, thắt lưng vàng.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 say sưa vẽ mèo máy, tỉ mỉ tô cái ria cong cong.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 giờ, chúng tôi mang tranh đính lên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Mọi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 mắt đều hướng về bức tranh bông hoa bốn cánh của Hà.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 mỗi cánh hoa ghi tên một tổ trong lớp.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 hoa là cô giáo cười rất tươi.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 có dòng chữ nắn nót “Hoa yêu thương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cũng thấy có mình trong tranh.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 </a:t>
            </a:r>
            <a:r>
              <a:rPr lang="en-US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treo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 tranh </a:t>
            </a:r>
            <a:r>
              <a:rPr lang="en-US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góc sáng tạo của lớp.</a:t>
            </a: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49644" y="55776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7607585" y="55776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624559" y="12394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88206" y="210009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426831" y="18122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59803" y="29805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093916" y="289130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335874" y="33314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050236" y="377522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0320" y="4607245"/>
            <a:ext cx="5486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93916" y="4737206"/>
            <a:ext cx="127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1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Phạm Thủy )</a:t>
            </a:r>
            <a:endParaRPr lang="vi-VN" altLang="zh-CN" sz="1400" b="1" dirty="0">
              <a:sym typeface="+mn-l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783603" y="4327177"/>
            <a:ext cx="77314" cy="3655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073177" y="4337337"/>
            <a:ext cx="38966" cy="3244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2" idx="1"/>
          </p:cNvCxnSpPr>
          <p:nvPr/>
        </p:nvCxnSpPr>
        <p:spPr>
          <a:xfrm>
            <a:off x="6253227" y="1273709"/>
            <a:ext cx="424273" cy="171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95436" y="1704781"/>
            <a:ext cx="994884" cy="117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239760" y="3457126"/>
            <a:ext cx="621598" cy="5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0" y="-12471"/>
            <a:ext cx="9154160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yêu </a:t>
            </a:r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vi-VN" altLang="zh-CN" sz="28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 nay cô giáo cho lớp vẽ những gì yêu thích. </a:t>
            </a:r>
          </a:p>
          <a:p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 An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 hoáy vẽ siêu nhân áo đỏ, thắt lưng vàng.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Gia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 say sưa vẽ mèo máy, tỉ mỉ tô cái ria cong cong.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Cuối giờ, chúng tôi mang tranh đính lên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bảng. Mọi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 mắt đều hướng về bức tranh bông hoa bốn cánh của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Hà. Trên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 cánh hoa ghi tên một tổ trong lớp.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 hoa là cô giáo cười rất tươi.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 có dòng chữ nắn nót “Hoa yêu thương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 Ai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 thấy có mình trong tranh.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Chúng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 treo bức tranh ở góc sáng tạo của lớp.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98901" y="4703058"/>
            <a:ext cx="127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1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Phạm Thủy )</a:t>
            </a:r>
            <a:endParaRPr lang="vi-VN" altLang="zh-CN" sz="1400" b="1" dirty="0">
              <a:sym typeface="+mn-lt"/>
            </a:endParaRPr>
          </a:p>
        </p:txBody>
      </p:sp>
      <p:pic>
        <p:nvPicPr>
          <p:cNvPr id="4" name="410_20200508102124_hoa-yeu-t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9301" y="5010835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90" b="90315" l="59683" r="94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0" t="67559" r="6735" b="9848"/>
          <a:stretch/>
        </p:blipFill>
        <p:spPr>
          <a:xfrm>
            <a:off x="7733843" y="0"/>
            <a:ext cx="1410157" cy="1158240"/>
          </a:xfrm>
          <a:prstGeom prst="rect">
            <a:avLst/>
          </a:prstGeom>
        </p:spPr>
      </p:pic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05784" y="422044"/>
            <a:ext cx="361507" cy="31415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05783" y="190594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44672" y="1516200"/>
            <a:ext cx="993728" cy="17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94155" y="1970904"/>
            <a:ext cx="621742" cy="5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4148" y="4101002"/>
            <a:ext cx="1060860" cy="352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12774" y="4535845"/>
            <a:ext cx="1243432" cy="13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5783" y="3700480"/>
            <a:ext cx="1272292" cy="7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0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20" grpId="0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00" y="70339"/>
            <a:ext cx="5255288" cy="403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41644" y="4109150"/>
            <a:ext cx="8802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 hoa </a:t>
            </a:r>
            <a:r>
              <a:rPr lang="vi-VN" altLang="zh-CN" sz="2400" b="1" dirty="0" smtClean="0">
                <a:solidFill>
                  <a:schemeClr val="accent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 bộ phận của hoa sau này sẽ phát triển thành quả và hạt </a:t>
            </a:r>
            <a:endParaRPr lang="en-US" sz="2000" dirty="0">
              <a:solidFill>
                <a:schemeClr val="accent6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115367" y="2170444"/>
            <a:ext cx="3748035" cy="20190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3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10160" y="153885"/>
            <a:ext cx="9154160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yêu </a:t>
            </a:r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vi-VN" altLang="zh-CN" sz="28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 nay cô giáo cho lớp vẽ những gì yêu thích. </a:t>
            </a:r>
          </a:p>
          <a:p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 An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 hoáy vẽ siêu nhân áo đỏ, thắt lưng vàng. </a:t>
            </a:r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vi-VN" altLang="zh-CN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Gia </a:t>
            </a:r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 say sưa vẽ mèo máy, tỉ mỉ tô cái ria cong cong.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Cuối giờ, chúng tôi mang tranh đính lên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bảng. Mọi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 mắt đều hướng về bức tranh bông hoa bốn cánh của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Hà. Trên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 cánh hoa ghi tên một tổ trong lớp.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 hoa là cô giáo cười rất tươi.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 có dòng chữ nắn nót “Hoa yêu thương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 Ai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 thấy có mình trong tranh.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Chúng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 treo bức tranh ở góc sáng tạo của lớp.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7254240" y="0"/>
            <a:ext cx="1889760" cy="732009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7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91440" y="-204151"/>
            <a:ext cx="9699562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yêu </a:t>
            </a:r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vi-VN" altLang="zh-CN" sz="28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Hôm nay cô giáo cho lớp vẽ những gì yêu thích. </a:t>
            </a:r>
          </a:p>
          <a:p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Tuệ An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 hoáy vẽ siêu nhân áo đỏ, thắt lưng vàng.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Gia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 say sưa vẽ mèo máy, tỉ mỉ tô cái ria cong cong.</a:t>
            </a:r>
          </a:p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Cuối giờ, chúng tôi mang tranh đính lên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bảng. Mọi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 mắt đều hướng về bức tranh bông hoa bốn cánh của Hà.</a:t>
            </a:r>
          </a:p>
          <a:p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 cánh hoa ghi tên một tổ trong lớp.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Giữa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 hoa là cô giáo cười rất tươi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Bên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 có dòng chữ nắn nót “Hoa yêu thương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Ai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 thấy có mình trong tranh.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Chúng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 treo bức tranh ở góc sáng tạo của lớp.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53200" y="4357490"/>
            <a:ext cx="127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1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Phạm Thủy )</a:t>
            </a:r>
            <a:endParaRPr lang="vi-VN" altLang="zh-CN" sz="1400" b="1" dirty="0">
              <a:sym typeface="+mn-lt"/>
            </a:endParaRPr>
          </a:p>
        </p:txBody>
      </p:sp>
      <p:pic>
        <p:nvPicPr>
          <p:cNvPr id="4" name="410_20200508102124_hoa-yeu-t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9301" y="5010835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90" b="90315" l="59683" r="94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0" t="67559" r="6735" b="9848"/>
          <a:stretch/>
        </p:blipFill>
        <p:spPr>
          <a:xfrm>
            <a:off x="7733843" y="0"/>
            <a:ext cx="1410157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41124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 của bạn nhỏ có mấy tổ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838604" y="411246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 tranh bông hoa bốn cánh được đặt tên là 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838604" y="479008"/>
            <a:ext cx="77840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 em, có thể đặt tên nào khác cho bức 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46222" r="7306" b="8544"/>
          <a:stretch/>
        </p:blipFill>
        <p:spPr>
          <a:xfrm>
            <a:off x="2153107" y="1039213"/>
            <a:ext cx="4892628" cy="363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6" y="550606"/>
            <a:ext cx="8662594" cy="4592894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8536" y="10921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82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9258" y="7112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01331" y="855734"/>
            <a:ext cx="7784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Viết câu trả lời cho câu hỏi c ở mục 3</a:t>
            </a: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1739654"/>
            <a:ext cx="7784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Bức tranh có thể đặt tên khác là........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64162" y="1710813"/>
            <a:ext cx="2542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vi-VN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 đoàn kết.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320801" y="1087238"/>
            <a:ext cx="569976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370149" y="1087237"/>
            <a:ext cx="1129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 vẽ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07137" y="2553046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 ngắm nhìn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nắn nót trên bảng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216861" y="1107676"/>
            <a:ext cx="2673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 hoáy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384902" y="253260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6261" y="1076962"/>
            <a:ext cx="1600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 chữ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0.10487 0.296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1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nói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5794" y="1264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37965" r="10365" b="8416"/>
          <a:stretch/>
        </p:blipFill>
        <p:spPr>
          <a:xfrm>
            <a:off x="2286000" y="711199"/>
            <a:ext cx="4318000" cy="409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4" t="13037" r="12296" b="58914"/>
          <a:stretch/>
        </p:blipFill>
        <p:spPr>
          <a:xfrm>
            <a:off x="0" y="701513"/>
            <a:ext cx="9144000" cy="4472941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9714" y="85785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2993892" y="1189193"/>
            <a:ext cx="82626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1344192" y="1565201"/>
            <a:ext cx="870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46617" r="15250" b="44691"/>
          <a:stretch/>
        </p:blipFill>
        <p:spPr>
          <a:xfrm>
            <a:off x="116819" y="1544320"/>
            <a:ext cx="8673694" cy="1655699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b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vi-V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ắn nót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604283" y="1697207"/>
            <a:ext cx="2233397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ánh </a:t>
            </a:r>
            <a:r>
              <a:rPr lang="vi-V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vi-VN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ắng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6939648" y="1730786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</a:t>
            </a:r>
            <a:r>
              <a:rPr lang="vi-VN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 </a:t>
            </a:r>
            <a:r>
              <a:rPr lang="vi-V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vi-VN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ặng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663546" y="237385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vi-VN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ần gũi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3762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vi-V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vi-VN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 chép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6837679" y="2376299"/>
            <a:ext cx="216819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vi-V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ọn </a:t>
            </a:r>
            <a:r>
              <a:rPr lang="vi-V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vi-V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àng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 tranh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54716" r="6197" b="8148"/>
          <a:stretch/>
        </p:blipFill>
        <p:spPr>
          <a:xfrm>
            <a:off x="91440" y="162552"/>
            <a:ext cx="8981440" cy="49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908151" y="2179024"/>
            <a:ext cx="3187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 mừng các em!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-281" r="10861" b="-809"/>
          <a:stretch/>
        </p:blipFill>
        <p:spPr>
          <a:xfrm>
            <a:off x="1012784" y="1681315"/>
            <a:ext cx="1573098" cy="15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21299998">
            <a:off x="580553" y="413119"/>
            <a:ext cx="6214766" cy="8317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6250"/>
                <a:gd name="adj2" fmla="val 109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Your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te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vi-VN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i: </a:t>
            </a:r>
            <a:r>
              <a:rPr lang="vi-VN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Chiếc hộp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 may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mắ</a:t>
            </a:r>
            <a:r>
              <a:rPr lang="vi-VN" sz="5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xt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here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-281" r="10861" b="-809"/>
          <a:stretch/>
        </p:blipFill>
        <p:spPr>
          <a:xfrm>
            <a:off x="4812720" y="1740627"/>
            <a:ext cx="1573098" cy="15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-281" r="10861" b="-809"/>
          <a:stretch/>
        </p:blipFill>
        <p:spPr>
          <a:xfrm>
            <a:off x="2899495" y="1718017"/>
            <a:ext cx="1573098" cy="15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3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112946" y="2767489"/>
            <a:ext cx="472936" cy="43257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</a:rPr>
              <a:t>1</a:t>
            </a:r>
            <a:endParaRPr lang="en-US" altLang="en-US" sz="3600" dirty="0"/>
          </a:p>
        </p:txBody>
      </p:sp>
      <p:sp>
        <p:nvSpPr>
          <p:cNvPr id="13" name="Rectangle 3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989760" y="2804191"/>
            <a:ext cx="482833" cy="43257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 smtClean="0">
                <a:solidFill>
                  <a:srgbClr val="FF0000"/>
                </a:solidFill>
              </a:rPr>
              <a:t>2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3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912882" y="2784546"/>
            <a:ext cx="472936" cy="43257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>
                <a:solidFill>
                  <a:srgbClr val="FF3300"/>
                </a:solidFill>
              </a:rPr>
              <a:t>3</a:t>
            </a:r>
            <a:endParaRPr lang="en-US" altLang="en-US" sz="3600" dirty="0"/>
          </a:p>
        </p:txBody>
      </p:sp>
      <p:sp>
        <p:nvSpPr>
          <p:cNvPr id="15" name="Right Arrow 14">
            <a:hlinkClick r:id="rId6" action="ppaction://hlinksldjump"/>
          </p:cNvPr>
          <p:cNvSpPr/>
          <p:nvPr/>
        </p:nvSpPr>
        <p:spPr>
          <a:xfrm>
            <a:off x="7941570" y="4003041"/>
            <a:ext cx="1046097" cy="43196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 tục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-281" r="10861" b="-809"/>
          <a:stretch/>
        </p:blipFill>
        <p:spPr>
          <a:xfrm>
            <a:off x="7007865" y="1740627"/>
            <a:ext cx="1573098" cy="15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3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108027" y="2804190"/>
            <a:ext cx="472936" cy="43257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>
                <a:solidFill>
                  <a:srgbClr val="FF3300"/>
                </a:solidFill>
              </a:rPr>
              <a:t>4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  <p:bldP spid="13" grpId="0" animBg="1"/>
      <p:bldP spid="14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/>
          <p:cNvSpPr/>
          <p:nvPr/>
        </p:nvSpPr>
        <p:spPr>
          <a:xfrm>
            <a:off x="8052619" y="3834581"/>
            <a:ext cx="983226" cy="471948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Back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1296" y="1056422"/>
            <a:ext cx="4137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 bài học tiết trước là gì?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1003" y="1686342"/>
            <a:ext cx="4721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 bài học tiết trước là: Đi học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7" r="929" b="44889"/>
          <a:stretch/>
        </p:blipFill>
        <p:spPr>
          <a:xfrm>
            <a:off x="2021002" y="2316262"/>
            <a:ext cx="5116565" cy="18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5403" y="1361222"/>
            <a:ext cx="5368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hãy hát một bài hát về thầy cô?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49778" r="7306" b="17432"/>
          <a:stretch/>
        </p:blipFill>
        <p:spPr>
          <a:xfrm>
            <a:off x="2936240" y="2296160"/>
            <a:ext cx="3119120" cy="1686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Left Arrow 8"/>
          <p:cNvSpPr/>
          <p:nvPr/>
        </p:nvSpPr>
        <p:spPr>
          <a:xfrm>
            <a:off x="8052619" y="3834581"/>
            <a:ext cx="983226" cy="471948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Back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8763" y="954822"/>
            <a:ext cx="8464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Trường của bạn nhỏ trong bài “Đi học” có đặc điểm gì?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0049" y="2133091"/>
            <a:ext cx="7967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Trường của bạn nhỏ be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r>
              <a:rPr lang="vi-VN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nằm lặng giữa rừng cây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8052619" y="3834581"/>
            <a:ext cx="983226" cy="471948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 action="ppaction://hlinksldjump"/>
              </a:rPr>
              <a:t>Back</a:t>
            </a:r>
            <a:endPara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4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441" y="255518"/>
            <a:ext cx="8007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hãy đọc hai đoạn thơ đầu </a:t>
            </a:r>
            <a:r>
              <a:rPr lang="vi-VN" sz="2800" b="1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tiên trong bài “Đi học”</a:t>
            </a:r>
            <a:endParaRPr lang="en-US" sz="2400" b="1" dirty="0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680993" y="564356"/>
            <a:ext cx="3632687" cy="221337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4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24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24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vi-VN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</a:t>
            </a:r>
            <a:endParaRPr lang="zh-CN" altLang="en-US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680993" y="2768600"/>
            <a:ext cx="5394721" cy="1736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24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24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24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r>
              <a:rPr lang="vi-VN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8052619" y="3834581"/>
            <a:ext cx="983226" cy="471948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Back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5" r="-6605" b="39016"/>
          <a:stretch/>
        </p:blipFill>
        <p:spPr>
          <a:xfrm>
            <a:off x="0" y="0"/>
            <a:ext cx="96926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1079</Words>
  <Application>Microsoft Office PowerPoint</Application>
  <PresentationFormat>On-screen Show (16:9)</PresentationFormat>
  <Paragraphs>142</Paragraphs>
  <Slides>37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Times New Roman</vt:lpstr>
      <vt:lpstr>Calibri</vt:lpstr>
      <vt:lpstr>幼圆</vt:lpstr>
      <vt:lpstr>华康少女文字W5</vt:lpstr>
      <vt:lpstr>Arial-Rounded</vt:lpstr>
      <vt:lpstr>DFPOP1-W9</vt:lpstr>
      <vt:lpstr>微软雅黑</vt:lpstr>
      <vt:lpstr>Arial</vt:lpstr>
      <vt:lpstr>宋体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42</cp:revision>
  <dcterms:created xsi:type="dcterms:W3CDTF">2020-08-13T09:19:08Z</dcterms:created>
  <dcterms:modified xsi:type="dcterms:W3CDTF">2020-08-20T12:53:26Z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