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94" r:id="rId5"/>
    <p:sldId id="260" r:id="rId6"/>
    <p:sldId id="261" r:id="rId7"/>
    <p:sldId id="262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9"/>
  </p:normalViewPr>
  <p:slideViewPr>
    <p:cSldViewPr snapToGrid="0">
      <p:cViewPr varScale="1">
        <p:scale>
          <a:sx n="90" d="100"/>
          <a:sy n="90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C3B2-FDB8-C343-986E-1B60BD0CE37E}" type="datetimeFigureOut">
              <a:rPr lang="en-VN" smtClean="0"/>
              <a:t>12/2/25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E5633-A833-8447-BDA9-79C690177073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4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2" name="Google Shape;9812;g1450b2fcb6e_0_1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3" name="Google Shape;9813;g1450b2fcb6e_0_1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" name="Google Shape;9831;g1450b2fcb6e_0_2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2" name="Google Shape;9832;g1450b2fcb6e_0_2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9" name="Google Shape;9869;g1450b2fcb6e_0_4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0" name="Google Shape;9870;g1450b2fcb6e_0_4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9" name="Google Shape;9879;g1450b2fcb6e_0_40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80" name="Google Shape;9880;g1450b2fcb6e_0_40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4" name="Google Shape;9894;g143d23f59b0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5" name="Google Shape;9895;g143d23f59b0_1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7" name="Google Shape;9907;g1439b8e704c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08" name="Google Shape;9908;g1439b8e704c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C7594-3CB8-66A8-5019-06326FD62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85AE3-7C90-B90B-6E28-5151BFDF2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265CD-6373-BF28-B6BC-C81DA72C8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56DE-D9F6-E709-0AE4-CB5BD5F1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B3981-8EB1-C5BE-BD6A-0DE9B7B48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6035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F6BD9-9822-7799-2FAB-DD40EB0A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93BB6D-872C-A267-8787-8F48233DD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CFA5C-02C3-B00F-7251-D61C86FD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CA0E6-034F-E52F-4722-8DAD71A58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ED42B-AE0A-175E-0967-39B916C1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71679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BA8267-D2D3-0C5B-E13C-9FE310D331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2EA662-0F83-0650-A8D6-EDB5C1C67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03480-5312-73B7-39C8-639C6613F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ACB69-AEA2-1E38-0FB3-048AAAB6E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70810-F3D5-359D-4DBC-E1F6B16C0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18246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1"/>
        </a:solidFill>
        <a:effectLst/>
      </p:bgPr>
    </p:bg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5" name="Google Shape;2735;p9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2736" name="Google Shape;2736;p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7" name="Google Shape;2737;p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7" name="Google Shape;2747;p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8" name="Google Shape;2748;p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9" name="Google Shape;2759;p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0" name="Google Shape;2760;p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8" name="Google Shape;2768;p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9" name="Google Shape;2769;p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3" name="Google Shape;2773;p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4" name="Google Shape;2774;p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5" name="Google Shape;2775;p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6" name="Google Shape;2776;p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7" name="Google Shape;2777;p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8" name="Google Shape;2778;p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9" name="Google Shape;2779;p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0" name="Google Shape;2780;p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1" name="Google Shape;2781;p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2" name="Google Shape;2782;p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3" name="Google Shape;2783;p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4" name="Google Shape;2784;p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5" name="Google Shape;2785;p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6" name="Google Shape;2786;p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7" name="Google Shape;2787;p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8" name="Google Shape;2788;p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9" name="Google Shape;2789;p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0" name="Google Shape;2790;p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1" name="Google Shape;2791;p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2" name="Google Shape;2792;p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3" name="Google Shape;2793;p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4" name="Google Shape;2794;p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5" name="Google Shape;2795;p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6" name="Google Shape;2796;p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7" name="Google Shape;2797;p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8" name="Google Shape;2798;p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9" name="Google Shape;2799;p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0" name="Google Shape;2800;p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1" name="Google Shape;2801;p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2" name="Google Shape;2802;p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3" name="Google Shape;2803;p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4" name="Google Shape;2804;p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5" name="Google Shape;2805;p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6" name="Google Shape;2806;p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7" name="Google Shape;2807;p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8" name="Google Shape;2808;p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9" name="Google Shape;2809;p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0" name="Google Shape;2810;p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1" name="Google Shape;2811;p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2" name="Google Shape;2812;p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3" name="Google Shape;2813;p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4" name="Google Shape;2814;p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5" name="Google Shape;2815;p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6" name="Google Shape;2816;p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7" name="Google Shape;2817;p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8" name="Google Shape;2818;p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9" name="Google Shape;2819;p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0" name="Google Shape;2820;p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1" name="Google Shape;2821;p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2" name="Google Shape;2822;p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3" name="Google Shape;2823;p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4" name="Google Shape;2824;p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5" name="Google Shape;2825;p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6" name="Google Shape;2826;p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7" name="Google Shape;2827;p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8" name="Google Shape;2828;p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9" name="Google Shape;2829;p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9" name="Google Shape;2839;p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0" name="Google Shape;2840;p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6" name="Google Shape;2846;p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7" name="Google Shape;2847;p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5" name="Google Shape;2855;p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6" name="Google Shape;2856;p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7" name="Google Shape;2857;p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8" name="Google Shape;2858;p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9" name="Google Shape;2859;p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3" name="Google Shape;2863;p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4" name="Google Shape;2864;p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5" name="Google Shape;2865;p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6" name="Google Shape;2866;p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7" name="Google Shape;2867;p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8" name="Google Shape;2868;p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9" name="Google Shape;2869;p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0" name="Google Shape;2870;p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1" name="Google Shape;2871;p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2" name="Google Shape;2872;p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3" name="Google Shape;2873;p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4" name="Google Shape;2874;p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5" name="Google Shape;2875;p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7" name="Google Shape;2877;p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8" name="Google Shape;2878;p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0" name="Google Shape;2880;p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1" name="Google Shape;2881;p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2" name="Google Shape;2882;p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3" name="Google Shape;2893;p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4" name="Google Shape;2894;p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5" name="Google Shape;2905;p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6" name="Google Shape;2906;p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7" name="Google Shape;2907;p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8" name="Google Shape;2908;p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9" name="Google Shape;2909;p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0" name="Google Shape;2910;p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1" name="Google Shape;2911;p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2" name="Google Shape;2912;p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3" name="Google Shape;2913;p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4" name="Google Shape;2914;p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5" name="Google Shape;2915;p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6" name="Google Shape;2916;p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7" name="Google Shape;2917;p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8" name="Google Shape;2918;p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9" name="Google Shape;2919;p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0" name="Google Shape;2920;p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1" name="Google Shape;2921;p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2" name="Google Shape;2922;p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3" name="Google Shape;2923;p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4" name="Google Shape;2924;p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5" name="Google Shape;2925;p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6" name="Google Shape;2926;p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7" name="Google Shape;2927;p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8" name="Google Shape;2928;p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9" name="Google Shape;2929;p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0" name="Google Shape;2930;p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1" name="Google Shape;2931;p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2" name="Google Shape;2932;p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3" name="Google Shape;2933;p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4" name="Google Shape;2934;p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5" name="Google Shape;2945;p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6" name="Google Shape;2946;p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6" name="Google Shape;2956;p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7" name="Google Shape;2957;p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8" name="Google Shape;2968;p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9" name="Google Shape;2969;p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7" name="Google Shape;2977;p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8" name="Google Shape;2978;p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2" name="Google Shape;2982;p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3" name="Google Shape;2983;p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4" name="Google Shape;2984;p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5" name="Google Shape;2985;p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6" name="Google Shape;2986;p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7" name="Google Shape;2987;p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8" name="Google Shape;2988;p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9" name="Google Shape;2989;p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0" name="Google Shape;2990;p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1" name="Google Shape;2991;p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2" name="Google Shape;2992;p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3" name="Google Shape;2993;p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4" name="Google Shape;2994;p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5" name="Google Shape;2995;p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6" name="Google Shape;2996;p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7" name="Google Shape;2997;p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8" name="Google Shape;2998;p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9" name="Google Shape;2999;p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0" name="Google Shape;3000;p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1" name="Google Shape;3001;p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2" name="Google Shape;3002;p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3" name="Google Shape;3003;p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4" name="Google Shape;3004;p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5" name="Google Shape;3005;p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6" name="Google Shape;3006;p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7" name="Google Shape;3007;p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8" name="Google Shape;3008;p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9" name="Google Shape;3009;p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0" name="Google Shape;3010;p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1" name="Google Shape;3011;p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2" name="Google Shape;3012;p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3" name="Google Shape;3013;p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4" name="Google Shape;3014;p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5" name="Google Shape;3015;p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6" name="Google Shape;3016;p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7" name="Google Shape;3017;p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8" name="Google Shape;3018;p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9" name="Google Shape;3019;p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0" name="Google Shape;3020;p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1" name="Google Shape;3021;p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2" name="Google Shape;3022;p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3" name="Google Shape;3023;p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4" name="Google Shape;3024;p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5" name="Google Shape;3025;p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6" name="Google Shape;3026;p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7" name="Google Shape;3027;p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8" name="Google Shape;3028;p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9" name="Google Shape;3029;p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0" name="Google Shape;3030;p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1" name="Google Shape;3031;p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2" name="Google Shape;3032;p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3" name="Google Shape;3033;p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4" name="Google Shape;3034;p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5" name="Google Shape;3035;p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6" name="Google Shape;3036;p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7" name="Google Shape;3037;p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8" name="Google Shape;3038;p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8" name="Google Shape;3048;p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9" name="Google Shape;3049;p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5" name="Google Shape;3055;p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6" name="Google Shape;3056;p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4" name="Google Shape;3064;p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5" name="Google Shape;3065;p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6" name="Google Shape;3066;p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7" name="Google Shape;3067;p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8" name="Google Shape;3068;p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2" name="Google Shape;3072;p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3" name="Google Shape;3073;p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4" name="Google Shape;3074;p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5" name="Google Shape;3075;p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6" name="Google Shape;3076;p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7" name="Google Shape;3077;p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8" name="Google Shape;3078;p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9" name="Google Shape;3079;p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0" name="Google Shape;3080;p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1" name="Google Shape;3081;p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2" name="Google Shape;3082;p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3" name="Google Shape;3083;p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4" name="Google Shape;3084;p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5" name="Google Shape;3085;p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6" name="Google Shape;3086;p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7" name="Google Shape;3087;p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8" name="Google Shape;3088;p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9" name="Google Shape;3089;p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1" name="Google Shape;3091;p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2" name="Google Shape;3092;p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4" name="Google Shape;3094;p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5" name="Google Shape;3095;p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6" name="Google Shape;3096;p9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97" name="Google Shape;3097;p9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3098" name="Google Shape;3098;p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7" name="Google Shape;3107;p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8" name="Google Shape;3108;p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16" name="Google Shape;3116;p9"/>
          <p:cNvSpPr txBox="1">
            <a:spLocks noGrp="1"/>
          </p:cNvSpPr>
          <p:nvPr>
            <p:ph type="title"/>
          </p:nvPr>
        </p:nvSpPr>
        <p:spPr>
          <a:xfrm>
            <a:off x="2330400" y="2566400"/>
            <a:ext cx="7531200" cy="17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17" name="Google Shape;3117;p9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8" name="Google Shape;3118;p9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9" name="Google Shape;3119;p9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0" name="Google Shape;3120;p9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1" name="Google Shape;3121;p9"/>
          <p:cNvSpPr/>
          <p:nvPr/>
        </p:nvSpPr>
        <p:spPr>
          <a:xfrm rot="-900008">
            <a:off x="2424666" y="5538318"/>
            <a:ext cx="781057" cy="831217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22" name="Google Shape;3122;p9"/>
          <p:cNvGrpSpPr/>
          <p:nvPr/>
        </p:nvGrpSpPr>
        <p:grpSpPr>
          <a:xfrm>
            <a:off x="8453933" y="5451375"/>
            <a:ext cx="1407680" cy="1005040"/>
            <a:chOff x="3308425" y="649500"/>
            <a:chExt cx="947975" cy="676825"/>
          </a:xfrm>
        </p:grpSpPr>
        <p:sp>
          <p:nvSpPr>
            <p:cNvPr id="3123" name="Google Shape;3123;p9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4" name="Google Shape;3124;p9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5" name="Google Shape;3125;p9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26" name="Google Shape;3126;p9"/>
          <p:cNvSpPr/>
          <p:nvPr/>
        </p:nvSpPr>
        <p:spPr>
          <a:xfrm>
            <a:off x="10300068" y="1127101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7" name="Google Shape;3127;p9"/>
          <p:cNvSpPr/>
          <p:nvPr/>
        </p:nvSpPr>
        <p:spPr>
          <a:xfrm>
            <a:off x="10616801" y="53046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8" name="Google Shape;3128;p9"/>
          <p:cNvSpPr/>
          <p:nvPr/>
        </p:nvSpPr>
        <p:spPr>
          <a:xfrm>
            <a:off x="10105234" y="4323500"/>
            <a:ext cx="194833" cy="182667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29" name="Google Shape;3129;p9"/>
          <p:cNvGrpSpPr/>
          <p:nvPr/>
        </p:nvGrpSpPr>
        <p:grpSpPr>
          <a:xfrm rot="-6299880" flipH="1">
            <a:off x="1875787" y="634993"/>
            <a:ext cx="944065" cy="592355"/>
            <a:chOff x="1445125" y="3867675"/>
            <a:chExt cx="803300" cy="502950"/>
          </a:xfrm>
        </p:grpSpPr>
        <p:sp>
          <p:nvSpPr>
            <p:cNvPr id="3130" name="Google Shape;3130;p9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1" name="Google Shape;3131;p9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2" name="Google Shape;3132;p9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33" name="Google Shape;3133;p9"/>
          <p:cNvSpPr/>
          <p:nvPr/>
        </p:nvSpPr>
        <p:spPr>
          <a:xfrm>
            <a:off x="3812734" y="11083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37497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lt1"/>
        </a:solidFill>
        <a:effectLst/>
      </p:bgPr>
    </p:bg>
    <p:spTree>
      <p:nvGrpSpPr>
        <p:cNvPr id="1" name="Shape 7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9" name="Google Shape;7849;p23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7850" name="Google Shape;7850;p2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1" name="Google Shape;7851;p2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2" name="Google Shape;7852;p2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3" name="Google Shape;7853;p2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4" name="Google Shape;7854;p2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5" name="Google Shape;7855;p2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6" name="Google Shape;7856;p2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7" name="Google Shape;7857;p2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8" name="Google Shape;7858;p2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9" name="Google Shape;7859;p2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0" name="Google Shape;7860;p2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1" name="Google Shape;7861;p2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2" name="Google Shape;7862;p2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3" name="Google Shape;7863;p2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4" name="Google Shape;7864;p2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5" name="Google Shape;7865;p2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6" name="Google Shape;7866;p2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7" name="Google Shape;7867;p2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8" name="Google Shape;7868;p2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9" name="Google Shape;7869;p2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0" name="Google Shape;7870;p2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1" name="Google Shape;7871;p2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2" name="Google Shape;7872;p2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3" name="Google Shape;7873;p2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4" name="Google Shape;7874;p2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5" name="Google Shape;7875;p2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6" name="Google Shape;7876;p2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7" name="Google Shape;7877;p2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8" name="Google Shape;7878;p2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9" name="Google Shape;7879;p2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0" name="Google Shape;7880;p2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1" name="Google Shape;7881;p2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2" name="Google Shape;7882;p2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3" name="Google Shape;7883;p2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4" name="Google Shape;7884;p2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5" name="Google Shape;7885;p2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6" name="Google Shape;7886;p2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7" name="Google Shape;7887;p2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8" name="Google Shape;7888;p2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9" name="Google Shape;7889;p2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0" name="Google Shape;7890;p2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1" name="Google Shape;7891;p2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2" name="Google Shape;7892;p2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3" name="Google Shape;7893;p2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4" name="Google Shape;7894;p2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5" name="Google Shape;7895;p2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6" name="Google Shape;7896;p2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7" name="Google Shape;7897;p2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8" name="Google Shape;7898;p2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9" name="Google Shape;7899;p2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0" name="Google Shape;7900;p2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1" name="Google Shape;7901;p2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2" name="Google Shape;7902;p2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3" name="Google Shape;7903;p2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4" name="Google Shape;7904;p2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5" name="Google Shape;7905;p2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6" name="Google Shape;7906;p2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7" name="Google Shape;7907;p2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8" name="Google Shape;7908;p2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9" name="Google Shape;7909;p2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0" name="Google Shape;7910;p2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1" name="Google Shape;7911;p2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2" name="Google Shape;7912;p2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3" name="Google Shape;7913;p2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4" name="Google Shape;7914;p2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5" name="Google Shape;7915;p2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6" name="Google Shape;7916;p2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7" name="Google Shape;7917;p2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8" name="Google Shape;7918;p2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9" name="Google Shape;7919;p2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0" name="Google Shape;7920;p2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1" name="Google Shape;7921;p2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2" name="Google Shape;7922;p2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3" name="Google Shape;7923;p2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4" name="Google Shape;7924;p2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5" name="Google Shape;7925;p2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6" name="Google Shape;7926;p2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7" name="Google Shape;7927;p2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8" name="Google Shape;7928;p2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9" name="Google Shape;7929;p2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0" name="Google Shape;7930;p2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1" name="Google Shape;7931;p2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2" name="Google Shape;7932;p2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3" name="Google Shape;7933;p2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4" name="Google Shape;7934;p2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5" name="Google Shape;7935;p2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6" name="Google Shape;7936;p2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7" name="Google Shape;7937;p2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8" name="Google Shape;7938;p2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9" name="Google Shape;7939;p2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0" name="Google Shape;7940;p2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1" name="Google Shape;7941;p2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2" name="Google Shape;7942;p2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3" name="Google Shape;7943;p2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4" name="Google Shape;7944;p2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5" name="Google Shape;7945;p2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6" name="Google Shape;7946;p2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7" name="Google Shape;7947;p2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8" name="Google Shape;7948;p2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9" name="Google Shape;7949;p2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0" name="Google Shape;7950;p2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1" name="Google Shape;7951;p2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2" name="Google Shape;7952;p2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3" name="Google Shape;7953;p2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4" name="Google Shape;7954;p2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5" name="Google Shape;7955;p2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6" name="Google Shape;7956;p2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7" name="Google Shape;7957;p2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8" name="Google Shape;7958;p2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9" name="Google Shape;7959;p2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0" name="Google Shape;7960;p2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1" name="Google Shape;7961;p2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2" name="Google Shape;7962;p2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3" name="Google Shape;7963;p2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4" name="Google Shape;7964;p2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5" name="Google Shape;7965;p2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6" name="Google Shape;7966;p2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7" name="Google Shape;7967;p2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8" name="Google Shape;7968;p2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9" name="Google Shape;7969;p2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0" name="Google Shape;7970;p2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1" name="Google Shape;7971;p2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2" name="Google Shape;7972;p2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3" name="Google Shape;7973;p2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4" name="Google Shape;7974;p2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5" name="Google Shape;7975;p2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6" name="Google Shape;7976;p2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7" name="Google Shape;7977;p2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8" name="Google Shape;7978;p2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9" name="Google Shape;7979;p2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0" name="Google Shape;7980;p2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1" name="Google Shape;7981;p2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2" name="Google Shape;7982;p2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3" name="Google Shape;7983;p2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4" name="Google Shape;7984;p2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5" name="Google Shape;7985;p2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6" name="Google Shape;7986;p2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7" name="Google Shape;7987;p2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8" name="Google Shape;7988;p2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9" name="Google Shape;7989;p2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0" name="Google Shape;7990;p2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1" name="Google Shape;7991;p2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2" name="Google Shape;7992;p2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3" name="Google Shape;7993;p2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4" name="Google Shape;7994;p2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5" name="Google Shape;7995;p2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6" name="Google Shape;7996;p2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7" name="Google Shape;7997;p2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8" name="Google Shape;7998;p2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9" name="Google Shape;7999;p2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0" name="Google Shape;8000;p2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1" name="Google Shape;8001;p2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2" name="Google Shape;8002;p2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3" name="Google Shape;8003;p2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4" name="Google Shape;8004;p2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5" name="Google Shape;8005;p2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6" name="Google Shape;8006;p2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7" name="Google Shape;8007;p2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8" name="Google Shape;8008;p2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9" name="Google Shape;8009;p2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0" name="Google Shape;8010;p2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1" name="Google Shape;8011;p2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2" name="Google Shape;8012;p2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3" name="Google Shape;8013;p2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4" name="Google Shape;8014;p2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5" name="Google Shape;8015;p2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6" name="Google Shape;8016;p2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7" name="Google Shape;8017;p2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8" name="Google Shape;8018;p2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9" name="Google Shape;8019;p2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0" name="Google Shape;8020;p2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1" name="Google Shape;8021;p2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2" name="Google Shape;8022;p2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3" name="Google Shape;8023;p2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4" name="Google Shape;8024;p2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5" name="Google Shape;8025;p2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6" name="Google Shape;8026;p2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7" name="Google Shape;8027;p2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8" name="Google Shape;8028;p2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9" name="Google Shape;8029;p2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0" name="Google Shape;8030;p2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1" name="Google Shape;8031;p2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2" name="Google Shape;8032;p2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3" name="Google Shape;8033;p2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4" name="Google Shape;8034;p2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5" name="Google Shape;8035;p2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6" name="Google Shape;8036;p2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7" name="Google Shape;8037;p2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8" name="Google Shape;8038;p2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9" name="Google Shape;8039;p2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0" name="Google Shape;8040;p2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1" name="Google Shape;8041;p2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2" name="Google Shape;8042;p2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3" name="Google Shape;8043;p2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4" name="Google Shape;8044;p2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5" name="Google Shape;8045;p2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6" name="Google Shape;8046;p2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7" name="Google Shape;8047;p2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8" name="Google Shape;8048;p2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9" name="Google Shape;8049;p2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0" name="Google Shape;8050;p2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1" name="Google Shape;8051;p2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2" name="Google Shape;8052;p2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3" name="Google Shape;8053;p2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4" name="Google Shape;8054;p2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5" name="Google Shape;8055;p2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6" name="Google Shape;8056;p2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7" name="Google Shape;8057;p2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8" name="Google Shape;8058;p2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9" name="Google Shape;8059;p2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0" name="Google Shape;8060;p2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1" name="Google Shape;8061;p2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2" name="Google Shape;8062;p2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3" name="Google Shape;8063;p2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4" name="Google Shape;8064;p2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5" name="Google Shape;8065;p2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6" name="Google Shape;8066;p2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7" name="Google Shape;8067;p2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8" name="Google Shape;8068;p2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9" name="Google Shape;8069;p2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0" name="Google Shape;8070;p2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1" name="Google Shape;8071;p2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2" name="Google Shape;8072;p2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3" name="Google Shape;8073;p2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4" name="Google Shape;8074;p2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5" name="Google Shape;8075;p2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6" name="Google Shape;8076;p2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7" name="Google Shape;8077;p2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8" name="Google Shape;8078;p2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9" name="Google Shape;8079;p2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0" name="Google Shape;8080;p2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1" name="Google Shape;8081;p2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2" name="Google Shape;8082;p2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3" name="Google Shape;8083;p2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4" name="Google Shape;8084;p2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5" name="Google Shape;8085;p2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6" name="Google Shape;8086;p2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7" name="Google Shape;8087;p2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8" name="Google Shape;8088;p2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9" name="Google Shape;8089;p2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0" name="Google Shape;8090;p2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1" name="Google Shape;8091;p2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2" name="Google Shape;8092;p2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3" name="Google Shape;8093;p2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4" name="Google Shape;8094;p2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5" name="Google Shape;8095;p2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6" name="Google Shape;8096;p2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7" name="Google Shape;8097;p2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8" name="Google Shape;8098;p2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9" name="Google Shape;8099;p2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0" name="Google Shape;8100;p2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1" name="Google Shape;8101;p2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2" name="Google Shape;8102;p2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3" name="Google Shape;8103;p2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4" name="Google Shape;8104;p2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5" name="Google Shape;8105;p2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6" name="Google Shape;8106;p2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7" name="Google Shape;8107;p2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8" name="Google Shape;8108;p2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9" name="Google Shape;8109;p2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0" name="Google Shape;8110;p2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1" name="Google Shape;8111;p2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2" name="Google Shape;8112;p2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3" name="Google Shape;8113;p2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4" name="Google Shape;8114;p2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5" name="Google Shape;8115;p2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6" name="Google Shape;8116;p2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7" name="Google Shape;8117;p2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8" name="Google Shape;8118;p2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9" name="Google Shape;8119;p2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0" name="Google Shape;8120;p2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1" name="Google Shape;8121;p2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2" name="Google Shape;8122;p2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3" name="Google Shape;8123;p2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4" name="Google Shape;8124;p2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5" name="Google Shape;8125;p2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6" name="Google Shape;8126;p2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7" name="Google Shape;8127;p2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8" name="Google Shape;8128;p2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9" name="Google Shape;8129;p2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0" name="Google Shape;8130;p2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1" name="Google Shape;8131;p2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2" name="Google Shape;8132;p2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3" name="Google Shape;8133;p2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4" name="Google Shape;8134;p2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5" name="Google Shape;8135;p2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6" name="Google Shape;8136;p2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7" name="Google Shape;8137;p2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8" name="Google Shape;8138;p2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9" name="Google Shape;8139;p2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0" name="Google Shape;8140;p2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1" name="Google Shape;8141;p2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2" name="Google Shape;8142;p2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3" name="Google Shape;8143;p2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4" name="Google Shape;8144;p2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5" name="Google Shape;8145;p2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6" name="Google Shape;8146;p2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7" name="Google Shape;8147;p2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8" name="Google Shape;8148;p2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9" name="Google Shape;8149;p2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0" name="Google Shape;8150;p2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1" name="Google Shape;8151;p2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2" name="Google Shape;8152;p2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3" name="Google Shape;8153;p2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4" name="Google Shape;8154;p2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5" name="Google Shape;8155;p2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6" name="Google Shape;8156;p2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7" name="Google Shape;8157;p2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8" name="Google Shape;8158;p2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9" name="Google Shape;8159;p2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0" name="Google Shape;8160;p2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1" name="Google Shape;8161;p2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2" name="Google Shape;8162;p2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3" name="Google Shape;8163;p2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4" name="Google Shape;8164;p2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5" name="Google Shape;8165;p2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6" name="Google Shape;8166;p2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7" name="Google Shape;8167;p2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8" name="Google Shape;8168;p2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9" name="Google Shape;8169;p2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0" name="Google Shape;8170;p2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1" name="Google Shape;8171;p2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2" name="Google Shape;8172;p2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3" name="Google Shape;8173;p2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4" name="Google Shape;8174;p2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5" name="Google Shape;8175;p2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6" name="Google Shape;8176;p2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7" name="Google Shape;8177;p2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8" name="Google Shape;8178;p2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9" name="Google Shape;8179;p2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0" name="Google Shape;8180;p2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1" name="Google Shape;8181;p2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2" name="Google Shape;8182;p2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3" name="Google Shape;8183;p2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4" name="Google Shape;8184;p2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5" name="Google Shape;8185;p2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6" name="Google Shape;8186;p2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7" name="Google Shape;8187;p2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8" name="Google Shape;8188;p2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9" name="Google Shape;8189;p2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0" name="Google Shape;8190;p2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1" name="Google Shape;8191;p2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2" name="Google Shape;8192;p2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3" name="Google Shape;8193;p2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4" name="Google Shape;8194;p2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5" name="Google Shape;8195;p2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6" name="Google Shape;8196;p2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7" name="Google Shape;8197;p2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8" name="Google Shape;8198;p2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9" name="Google Shape;8199;p2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0" name="Google Shape;8200;p2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1" name="Google Shape;8201;p2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2" name="Google Shape;8202;p2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3" name="Google Shape;8203;p2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4" name="Google Shape;8204;p2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5" name="Google Shape;8205;p2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6" name="Google Shape;8206;p2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7" name="Google Shape;8207;p2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8" name="Google Shape;8208;p2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9" name="Google Shape;8209;p2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10" name="Google Shape;8210;p23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11" name="Google Shape;8211;p23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8212" name="Google Shape;8212;p2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3" name="Google Shape;8213;p2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4" name="Google Shape;8214;p2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5" name="Google Shape;8215;p2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6" name="Google Shape;8216;p2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7" name="Google Shape;8217;p2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8" name="Google Shape;8218;p2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9" name="Google Shape;8219;p2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0" name="Google Shape;8220;p2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1" name="Google Shape;8221;p2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2" name="Google Shape;8222;p2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3" name="Google Shape;8223;p2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4" name="Google Shape;8224;p2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5" name="Google Shape;8225;p2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6" name="Google Shape;8226;p2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7" name="Google Shape;8227;p2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8" name="Google Shape;8228;p2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9" name="Google Shape;8229;p2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0" name="Google Shape;8230;p23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1" name="Google Shape;8231;p23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2" name="Google Shape;8232;p23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3" name="Google Shape;8233;p23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4" name="Google Shape;8234;p23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1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3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406" name="Google Shape;406;p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6" name="Google Shape;766;p3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7" name="Google Shape;767;p3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768" name="Google Shape;768;p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6" name="Google Shape;786;p3"/>
          <p:cNvSpPr txBox="1">
            <a:spLocks noGrp="1"/>
          </p:cNvSpPr>
          <p:nvPr>
            <p:ph type="title"/>
          </p:nvPr>
        </p:nvSpPr>
        <p:spPr>
          <a:xfrm>
            <a:off x="4155800" y="2507533"/>
            <a:ext cx="6055200" cy="180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87" name="Google Shape;787;p3"/>
          <p:cNvSpPr txBox="1">
            <a:spLocks noGrp="1"/>
          </p:cNvSpPr>
          <p:nvPr>
            <p:ph type="title" idx="2" hasCustomPrompt="1"/>
          </p:nvPr>
        </p:nvSpPr>
        <p:spPr>
          <a:xfrm>
            <a:off x="2414600" y="2867800"/>
            <a:ext cx="153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8" name="Google Shape;788;p3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9" name="Google Shape;789;p3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0" name="Google Shape;790;p3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3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3"/>
          <p:cNvSpPr/>
          <p:nvPr/>
        </p:nvSpPr>
        <p:spPr>
          <a:xfrm rot="-900008">
            <a:off x="2287033" y="5538318"/>
            <a:ext cx="781057" cy="831217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3"/>
          <p:cNvSpPr/>
          <p:nvPr/>
        </p:nvSpPr>
        <p:spPr>
          <a:xfrm>
            <a:off x="7450933" y="1419168"/>
            <a:ext cx="517867" cy="549233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4" name="Google Shape;794;p3"/>
          <p:cNvSpPr/>
          <p:nvPr/>
        </p:nvSpPr>
        <p:spPr>
          <a:xfrm>
            <a:off x="10632067" y="10492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5" name="Google Shape;795;p3"/>
          <p:cNvSpPr/>
          <p:nvPr/>
        </p:nvSpPr>
        <p:spPr>
          <a:xfrm>
            <a:off x="2192767" y="48951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3"/>
          <p:cNvSpPr/>
          <p:nvPr/>
        </p:nvSpPr>
        <p:spPr>
          <a:xfrm>
            <a:off x="3794401" y="5451400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7" name="Google Shape;797;p3"/>
          <p:cNvGrpSpPr/>
          <p:nvPr/>
        </p:nvGrpSpPr>
        <p:grpSpPr>
          <a:xfrm>
            <a:off x="8393117" y="5410708"/>
            <a:ext cx="1407680" cy="1005040"/>
            <a:chOff x="3308425" y="649500"/>
            <a:chExt cx="947975" cy="676825"/>
          </a:xfrm>
        </p:grpSpPr>
        <p:sp>
          <p:nvSpPr>
            <p:cNvPr id="798" name="Google Shape;798;p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1" name="Google Shape;801;p3"/>
          <p:cNvGrpSpPr/>
          <p:nvPr/>
        </p:nvGrpSpPr>
        <p:grpSpPr>
          <a:xfrm rot="-6299880" flipH="1">
            <a:off x="2350788" y="634993"/>
            <a:ext cx="944065" cy="592355"/>
            <a:chOff x="1445125" y="3867675"/>
            <a:chExt cx="803300" cy="502950"/>
          </a:xfrm>
        </p:grpSpPr>
        <p:sp>
          <p:nvSpPr>
            <p:cNvPr id="802" name="Google Shape;802;p3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5" name="Google Shape;805;p3"/>
          <p:cNvSpPr/>
          <p:nvPr/>
        </p:nvSpPr>
        <p:spPr>
          <a:xfrm>
            <a:off x="2609701" y="18299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3"/>
          <p:cNvSpPr/>
          <p:nvPr/>
        </p:nvSpPr>
        <p:spPr>
          <a:xfrm>
            <a:off x="4287734" y="11083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7" name="Google Shape;807;p3"/>
          <p:cNvSpPr/>
          <p:nvPr/>
        </p:nvSpPr>
        <p:spPr>
          <a:xfrm>
            <a:off x="10434701" y="5488033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1994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lt1"/>
        </a:solidFill>
        <a:effectLst/>
      </p:bgPr>
    </p:bg>
    <p:spTree>
      <p:nvGrpSpPr>
        <p:cNvPr id="1" name="Shape 6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3" name="Google Shape;6293;p19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6294" name="Google Shape;6294;p19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5" name="Google Shape;6295;p19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6" name="Google Shape;6296;p19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7" name="Google Shape;6297;p19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8" name="Google Shape;6298;p19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9" name="Google Shape;6299;p19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0" name="Google Shape;6300;p19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1" name="Google Shape;6301;p19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2" name="Google Shape;6302;p19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3" name="Google Shape;6303;p19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4" name="Google Shape;6304;p19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5" name="Google Shape;6305;p19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6" name="Google Shape;6306;p19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7" name="Google Shape;6307;p19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8" name="Google Shape;6308;p19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9" name="Google Shape;6309;p19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0" name="Google Shape;6310;p19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1" name="Google Shape;6311;p19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2" name="Google Shape;6312;p19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3" name="Google Shape;6313;p19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4" name="Google Shape;6314;p19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5" name="Google Shape;6315;p19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6" name="Google Shape;6316;p19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7" name="Google Shape;6317;p19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8" name="Google Shape;6318;p19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9" name="Google Shape;6319;p19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0" name="Google Shape;6320;p19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1" name="Google Shape;6321;p19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2" name="Google Shape;6322;p19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3" name="Google Shape;6323;p19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4" name="Google Shape;6324;p19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5" name="Google Shape;6325;p19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6" name="Google Shape;6326;p19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7" name="Google Shape;6327;p19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8" name="Google Shape;6328;p19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9" name="Google Shape;6329;p19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0" name="Google Shape;6330;p19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1" name="Google Shape;6331;p19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2" name="Google Shape;6332;p19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3" name="Google Shape;6333;p19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4" name="Google Shape;6334;p19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5" name="Google Shape;6335;p19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6" name="Google Shape;6336;p19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7" name="Google Shape;6337;p19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8" name="Google Shape;6338;p19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9" name="Google Shape;6339;p19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0" name="Google Shape;6340;p19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1" name="Google Shape;6341;p19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2" name="Google Shape;6342;p19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3" name="Google Shape;6343;p19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4" name="Google Shape;6344;p19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5" name="Google Shape;6345;p19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6" name="Google Shape;6346;p19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7" name="Google Shape;6347;p19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8" name="Google Shape;6348;p19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9" name="Google Shape;6349;p19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0" name="Google Shape;6350;p19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1" name="Google Shape;6351;p19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2" name="Google Shape;6352;p19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3" name="Google Shape;6353;p19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4" name="Google Shape;6354;p19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5" name="Google Shape;6355;p19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6" name="Google Shape;6356;p19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7" name="Google Shape;6357;p19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8" name="Google Shape;6358;p19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9" name="Google Shape;6359;p19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0" name="Google Shape;6360;p19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1" name="Google Shape;6361;p19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2" name="Google Shape;6362;p19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3" name="Google Shape;6363;p19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4" name="Google Shape;6364;p19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5" name="Google Shape;6365;p19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6" name="Google Shape;6366;p19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7" name="Google Shape;6367;p19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8" name="Google Shape;6368;p19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9" name="Google Shape;6369;p19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0" name="Google Shape;6370;p19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1" name="Google Shape;6371;p19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2" name="Google Shape;6372;p19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3" name="Google Shape;6373;p19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4" name="Google Shape;6374;p19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5" name="Google Shape;6375;p19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6" name="Google Shape;6376;p19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7" name="Google Shape;6377;p19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8" name="Google Shape;6378;p19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9" name="Google Shape;6379;p19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0" name="Google Shape;6380;p19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1" name="Google Shape;6381;p19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2" name="Google Shape;6382;p19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3" name="Google Shape;6383;p19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4" name="Google Shape;6384;p19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5" name="Google Shape;6385;p19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6" name="Google Shape;6386;p19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7" name="Google Shape;6387;p19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8" name="Google Shape;6388;p19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9" name="Google Shape;6389;p19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0" name="Google Shape;6390;p19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1" name="Google Shape;6391;p19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2" name="Google Shape;6392;p19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3" name="Google Shape;6393;p19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4" name="Google Shape;6394;p19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5" name="Google Shape;6395;p19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6" name="Google Shape;6396;p19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7" name="Google Shape;6397;p19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8" name="Google Shape;6398;p19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9" name="Google Shape;6399;p19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0" name="Google Shape;6400;p19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1" name="Google Shape;6401;p19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2" name="Google Shape;6402;p19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3" name="Google Shape;6403;p19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4" name="Google Shape;6404;p19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5" name="Google Shape;6405;p19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6" name="Google Shape;6406;p19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7" name="Google Shape;6407;p19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8" name="Google Shape;6408;p19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9" name="Google Shape;6409;p19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0" name="Google Shape;6410;p19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1" name="Google Shape;6411;p19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2" name="Google Shape;6412;p19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3" name="Google Shape;6413;p19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4" name="Google Shape;6414;p19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5" name="Google Shape;6415;p19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6" name="Google Shape;6416;p19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7" name="Google Shape;6417;p19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8" name="Google Shape;6418;p19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9" name="Google Shape;6419;p19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0" name="Google Shape;6420;p19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1" name="Google Shape;6421;p19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2" name="Google Shape;6422;p19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3" name="Google Shape;6423;p19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4" name="Google Shape;6424;p19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5" name="Google Shape;6425;p19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6" name="Google Shape;6426;p19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7" name="Google Shape;6427;p19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8" name="Google Shape;6428;p19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9" name="Google Shape;6429;p19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0" name="Google Shape;6430;p19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1" name="Google Shape;6431;p19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2" name="Google Shape;6432;p19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3" name="Google Shape;6433;p19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4" name="Google Shape;6434;p19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5" name="Google Shape;6435;p19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6" name="Google Shape;6436;p19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7" name="Google Shape;6437;p19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8" name="Google Shape;6438;p19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9" name="Google Shape;6439;p19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0" name="Google Shape;6440;p19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1" name="Google Shape;6441;p19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2" name="Google Shape;6442;p19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3" name="Google Shape;6443;p19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4" name="Google Shape;6444;p19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5" name="Google Shape;6445;p19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6" name="Google Shape;6446;p19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7" name="Google Shape;6447;p19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8" name="Google Shape;6448;p19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9" name="Google Shape;6449;p19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0" name="Google Shape;6450;p19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1" name="Google Shape;6451;p19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2" name="Google Shape;6452;p19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3" name="Google Shape;6453;p19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4" name="Google Shape;6454;p19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5" name="Google Shape;6455;p19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6" name="Google Shape;6456;p19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7" name="Google Shape;6457;p19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8" name="Google Shape;6458;p19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9" name="Google Shape;6459;p19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0" name="Google Shape;6460;p19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1" name="Google Shape;6461;p19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2" name="Google Shape;6462;p19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3" name="Google Shape;6463;p19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4" name="Google Shape;6464;p19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5" name="Google Shape;6465;p19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6" name="Google Shape;6466;p19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7" name="Google Shape;6467;p19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8" name="Google Shape;6468;p19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9" name="Google Shape;6469;p19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0" name="Google Shape;6470;p19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1" name="Google Shape;6471;p19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2" name="Google Shape;6472;p19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3" name="Google Shape;6473;p19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4" name="Google Shape;6474;p19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5" name="Google Shape;6475;p19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6" name="Google Shape;6476;p19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7" name="Google Shape;6477;p19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8" name="Google Shape;6478;p19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9" name="Google Shape;6479;p19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0" name="Google Shape;6480;p19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1" name="Google Shape;6481;p19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2" name="Google Shape;6482;p19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3" name="Google Shape;6483;p19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4" name="Google Shape;6484;p19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5" name="Google Shape;6485;p19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6" name="Google Shape;6486;p19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7" name="Google Shape;6487;p19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8" name="Google Shape;6488;p19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9" name="Google Shape;6489;p19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0" name="Google Shape;6490;p19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1" name="Google Shape;6491;p19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2" name="Google Shape;6492;p19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3" name="Google Shape;6493;p19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4" name="Google Shape;6494;p19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5" name="Google Shape;6495;p19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6" name="Google Shape;6496;p19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7" name="Google Shape;6497;p19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8" name="Google Shape;6498;p19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9" name="Google Shape;6499;p19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0" name="Google Shape;6500;p19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1" name="Google Shape;6501;p19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2" name="Google Shape;6502;p19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3" name="Google Shape;6503;p19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4" name="Google Shape;6504;p19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5" name="Google Shape;6505;p19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6" name="Google Shape;6506;p19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7" name="Google Shape;6507;p19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8" name="Google Shape;6508;p19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9" name="Google Shape;6509;p19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0" name="Google Shape;6510;p19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1" name="Google Shape;6511;p19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2" name="Google Shape;6512;p19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3" name="Google Shape;6513;p19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4" name="Google Shape;6514;p19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5" name="Google Shape;6515;p19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6" name="Google Shape;6516;p19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7" name="Google Shape;6517;p19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8" name="Google Shape;6518;p19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9" name="Google Shape;6519;p19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0" name="Google Shape;6520;p19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1" name="Google Shape;6521;p19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2" name="Google Shape;6522;p19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3" name="Google Shape;6523;p19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4" name="Google Shape;6524;p19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5" name="Google Shape;6525;p19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6" name="Google Shape;6526;p19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7" name="Google Shape;6527;p19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8" name="Google Shape;6528;p19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9" name="Google Shape;6529;p19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0" name="Google Shape;6530;p19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1" name="Google Shape;6531;p19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2" name="Google Shape;6532;p19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3" name="Google Shape;6533;p19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4" name="Google Shape;6534;p19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5" name="Google Shape;6535;p19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6" name="Google Shape;6536;p19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7" name="Google Shape;6537;p19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8" name="Google Shape;6538;p19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9" name="Google Shape;6539;p19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0" name="Google Shape;6540;p19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1" name="Google Shape;6541;p19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2" name="Google Shape;6542;p19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3" name="Google Shape;6543;p19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4" name="Google Shape;6544;p19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5" name="Google Shape;6545;p19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6" name="Google Shape;6546;p19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7" name="Google Shape;6547;p19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8" name="Google Shape;6548;p19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9" name="Google Shape;6549;p19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0" name="Google Shape;6550;p19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1" name="Google Shape;6551;p19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2" name="Google Shape;6552;p19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3" name="Google Shape;6553;p19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4" name="Google Shape;6554;p19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5" name="Google Shape;6555;p19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6" name="Google Shape;6556;p19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7" name="Google Shape;6557;p19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8" name="Google Shape;6558;p19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9" name="Google Shape;6559;p19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0" name="Google Shape;6560;p19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1" name="Google Shape;6561;p19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2" name="Google Shape;6562;p19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3" name="Google Shape;6563;p19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4" name="Google Shape;6564;p19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5" name="Google Shape;6565;p19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6" name="Google Shape;6566;p19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7" name="Google Shape;6567;p19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8" name="Google Shape;6568;p19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9" name="Google Shape;6569;p19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0" name="Google Shape;6570;p19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1" name="Google Shape;6571;p19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2" name="Google Shape;6572;p19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3" name="Google Shape;6573;p19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4" name="Google Shape;6574;p19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5" name="Google Shape;6575;p19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6" name="Google Shape;6576;p19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7" name="Google Shape;6577;p19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8" name="Google Shape;6578;p19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9" name="Google Shape;6579;p19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0" name="Google Shape;6580;p19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1" name="Google Shape;6581;p19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2" name="Google Shape;6582;p19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3" name="Google Shape;6583;p19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4" name="Google Shape;6584;p19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5" name="Google Shape;6585;p19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6" name="Google Shape;6586;p19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7" name="Google Shape;6587;p19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8" name="Google Shape;6588;p19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9" name="Google Shape;6589;p19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0" name="Google Shape;6590;p19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1" name="Google Shape;6591;p19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2" name="Google Shape;6592;p19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3" name="Google Shape;6593;p19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4" name="Google Shape;6594;p19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5" name="Google Shape;6595;p19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6" name="Google Shape;6596;p19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7" name="Google Shape;6597;p19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8" name="Google Shape;6598;p19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9" name="Google Shape;6599;p19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0" name="Google Shape;6600;p19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1" name="Google Shape;6601;p19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2" name="Google Shape;6602;p19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3" name="Google Shape;6603;p19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4" name="Google Shape;6604;p19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5" name="Google Shape;6605;p19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6" name="Google Shape;6606;p19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7" name="Google Shape;6607;p19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8" name="Google Shape;6608;p19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9" name="Google Shape;6609;p19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0" name="Google Shape;6610;p19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1" name="Google Shape;6611;p19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2" name="Google Shape;6612;p19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3" name="Google Shape;6613;p19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4" name="Google Shape;6614;p19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5" name="Google Shape;6615;p19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6" name="Google Shape;6616;p19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7" name="Google Shape;6617;p19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8" name="Google Shape;6618;p19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9" name="Google Shape;6619;p19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0" name="Google Shape;6620;p19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1" name="Google Shape;6621;p19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2" name="Google Shape;6622;p19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3" name="Google Shape;6623;p19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4" name="Google Shape;6624;p19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5" name="Google Shape;6625;p19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6" name="Google Shape;6626;p19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7" name="Google Shape;6627;p19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8" name="Google Shape;6628;p19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9" name="Google Shape;6629;p19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0" name="Google Shape;6630;p19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1" name="Google Shape;6631;p19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2" name="Google Shape;6632;p19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3" name="Google Shape;6633;p19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4" name="Google Shape;6634;p19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5" name="Google Shape;6635;p19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6" name="Google Shape;6636;p19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7" name="Google Shape;6637;p19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8" name="Google Shape;6638;p19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9" name="Google Shape;6639;p19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0" name="Google Shape;6640;p19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1" name="Google Shape;6641;p19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2" name="Google Shape;6642;p19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3" name="Google Shape;6643;p19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4" name="Google Shape;6644;p19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5" name="Google Shape;6645;p19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6" name="Google Shape;6646;p19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7" name="Google Shape;6647;p19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8" name="Google Shape;6648;p19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9" name="Google Shape;6649;p19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0" name="Google Shape;6650;p19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1" name="Google Shape;6651;p19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2" name="Google Shape;6652;p19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3" name="Google Shape;6653;p19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54" name="Google Shape;6654;p19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55" name="Google Shape;6655;p19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6656" name="Google Shape;6656;p19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7" name="Google Shape;6657;p19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8" name="Google Shape;6658;p19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9" name="Google Shape;6659;p19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0" name="Google Shape;6660;p19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1" name="Google Shape;6661;p19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2" name="Google Shape;6662;p19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3" name="Google Shape;6663;p19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4" name="Google Shape;6664;p19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5" name="Google Shape;6665;p19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6" name="Google Shape;6666;p19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7" name="Google Shape;6667;p19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8" name="Google Shape;6668;p19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9" name="Google Shape;6669;p19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0" name="Google Shape;6670;p19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1" name="Google Shape;6671;p19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2" name="Google Shape;6672;p19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3" name="Google Shape;6673;p19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74" name="Google Shape;6674;p19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300"/>
              <a:buFont typeface="Gantari ExtraBold"/>
              <a:buNone/>
              <a:defRPr sz="4400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endParaRPr/>
          </a:p>
        </p:txBody>
      </p:sp>
      <p:sp>
        <p:nvSpPr>
          <p:cNvPr id="6675" name="Google Shape;6675;p19"/>
          <p:cNvSpPr txBox="1">
            <a:spLocks noGrp="1"/>
          </p:cNvSpPr>
          <p:nvPr>
            <p:ph type="subTitle" idx="1"/>
          </p:nvPr>
        </p:nvSpPr>
        <p:spPr>
          <a:xfrm>
            <a:off x="1694200" y="1602767"/>
            <a:ext cx="9360000" cy="5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 b="1">
                <a:solidFill>
                  <a:schemeClr val="accent2"/>
                </a:solidFill>
                <a:highlight>
                  <a:schemeClr val="lt2"/>
                </a:highlight>
              </a:defRPr>
            </a:lvl9pPr>
          </a:lstStyle>
          <a:p>
            <a:endParaRPr/>
          </a:p>
        </p:txBody>
      </p:sp>
      <p:sp>
        <p:nvSpPr>
          <p:cNvPr id="6676" name="Google Shape;6676;p19"/>
          <p:cNvSpPr txBox="1">
            <a:spLocks noGrp="1"/>
          </p:cNvSpPr>
          <p:nvPr>
            <p:ph type="subTitle" idx="2"/>
          </p:nvPr>
        </p:nvSpPr>
        <p:spPr>
          <a:xfrm>
            <a:off x="1694200" y="2019167"/>
            <a:ext cx="9360000" cy="3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7" name="Google Shape;6677;p19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8" name="Google Shape;6678;p19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79" name="Google Shape;6679;p19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80" name="Google Shape;6680;p19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628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lt1"/>
        </a:solidFill>
        <a:effectLst/>
      </p:bgPr>
    </p:bg>
    <p:spTree>
      <p:nvGrpSpPr>
        <p:cNvPr id="1" name="Shape 3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3" name="Google Shape;3903;p13"/>
          <p:cNvGrpSpPr/>
          <p:nvPr/>
        </p:nvGrpSpPr>
        <p:grpSpPr>
          <a:xfrm>
            <a:off x="0" y="0"/>
            <a:ext cx="12192167" cy="6857855"/>
            <a:chOff x="0" y="0"/>
            <a:chExt cx="9144125" cy="5143391"/>
          </a:xfrm>
        </p:grpSpPr>
        <p:sp>
          <p:nvSpPr>
            <p:cNvPr id="3904" name="Google Shape;3904;p13"/>
            <p:cNvSpPr/>
            <p:nvPr/>
          </p:nvSpPr>
          <p:spPr>
            <a:xfrm>
              <a:off x="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13"/>
            <p:cNvSpPr/>
            <p:nvPr/>
          </p:nvSpPr>
          <p:spPr>
            <a:xfrm>
              <a:off x="38100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13"/>
            <p:cNvSpPr/>
            <p:nvPr/>
          </p:nvSpPr>
          <p:spPr>
            <a:xfrm>
              <a:off x="76201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13"/>
            <p:cNvSpPr/>
            <p:nvPr/>
          </p:nvSpPr>
          <p:spPr>
            <a:xfrm>
              <a:off x="114301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8" name="Google Shape;3908;p13"/>
            <p:cNvSpPr/>
            <p:nvPr/>
          </p:nvSpPr>
          <p:spPr>
            <a:xfrm>
              <a:off x="152402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9" name="Google Shape;3909;p13"/>
            <p:cNvSpPr/>
            <p:nvPr/>
          </p:nvSpPr>
          <p:spPr>
            <a:xfrm>
              <a:off x="190502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0" name="Google Shape;3910;p13"/>
            <p:cNvSpPr/>
            <p:nvPr/>
          </p:nvSpPr>
          <p:spPr>
            <a:xfrm>
              <a:off x="228603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1" name="Google Shape;3911;p13"/>
            <p:cNvSpPr/>
            <p:nvPr/>
          </p:nvSpPr>
          <p:spPr>
            <a:xfrm>
              <a:off x="266703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2" name="Google Shape;3912;p13"/>
            <p:cNvSpPr/>
            <p:nvPr/>
          </p:nvSpPr>
          <p:spPr>
            <a:xfrm>
              <a:off x="304804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3" name="Google Shape;3913;p13"/>
            <p:cNvSpPr/>
            <p:nvPr/>
          </p:nvSpPr>
          <p:spPr>
            <a:xfrm>
              <a:off x="342904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4" name="Google Shape;3914;p13"/>
            <p:cNvSpPr/>
            <p:nvPr/>
          </p:nvSpPr>
          <p:spPr>
            <a:xfrm>
              <a:off x="381005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5" name="Google Shape;3915;p13"/>
            <p:cNvSpPr/>
            <p:nvPr/>
          </p:nvSpPr>
          <p:spPr>
            <a:xfrm>
              <a:off x="419105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6" name="Google Shape;3916;p13"/>
            <p:cNvSpPr/>
            <p:nvPr/>
          </p:nvSpPr>
          <p:spPr>
            <a:xfrm>
              <a:off x="457206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7" name="Google Shape;3917;p13"/>
            <p:cNvSpPr/>
            <p:nvPr/>
          </p:nvSpPr>
          <p:spPr>
            <a:xfrm>
              <a:off x="495306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8" name="Google Shape;3918;p13"/>
            <p:cNvSpPr/>
            <p:nvPr/>
          </p:nvSpPr>
          <p:spPr>
            <a:xfrm>
              <a:off x="533407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9" name="Google Shape;3919;p13"/>
            <p:cNvSpPr/>
            <p:nvPr/>
          </p:nvSpPr>
          <p:spPr>
            <a:xfrm>
              <a:off x="571507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0" name="Google Shape;3920;p13"/>
            <p:cNvSpPr/>
            <p:nvPr/>
          </p:nvSpPr>
          <p:spPr>
            <a:xfrm>
              <a:off x="609608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1" name="Google Shape;3921;p13"/>
            <p:cNvSpPr/>
            <p:nvPr/>
          </p:nvSpPr>
          <p:spPr>
            <a:xfrm>
              <a:off x="647708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2" name="Google Shape;3922;p13"/>
            <p:cNvSpPr/>
            <p:nvPr/>
          </p:nvSpPr>
          <p:spPr>
            <a:xfrm>
              <a:off x="6858090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3" name="Google Shape;3923;p13"/>
            <p:cNvSpPr/>
            <p:nvPr/>
          </p:nvSpPr>
          <p:spPr>
            <a:xfrm>
              <a:off x="7239095" y="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4" name="Google Shape;3924;p13"/>
            <p:cNvSpPr/>
            <p:nvPr/>
          </p:nvSpPr>
          <p:spPr>
            <a:xfrm>
              <a:off x="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5" name="Google Shape;3925;p13"/>
            <p:cNvSpPr/>
            <p:nvPr/>
          </p:nvSpPr>
          <p:spPr>
            <a:xfrm>
              <a:off x="38100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6" name="Google Shape;3926;p13"/>
            <p:cNvSpPr/>
            <p:nvPr/>
          </p:nvSpPr>
          <p:spPr>
            <a:xfrm>
              <a:off x="76201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13"/>
            <p:cNvSpPr/>
            <p:nvPr/>
          </p:nvSpPr>
          <p:spPr>
            <a:xfrm>
              <a:off x="114301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13"/>
            <p:cNvSpPr/>
            <p:nvPr/>
          </p:nvSpPr>
          <p:spPr>
            <a:xfrm>
              <a:off x="152402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13"/>
            <p:cNvSpPr/>
            <p:nvPr/>
          </p:nvSpPr>
          <p:spPr>
            <a:xfrm>
              <a:off x="190502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13"/>
            <p:cNvSpPr/>
            <p:nvPr/>
          </p:nvSpPr>
          <p:spPr>
            <a:xfrm>
              <a:off x="228603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13"/>
            <p:cNvSpPr/>
            <p:nvPr/>
          </p:nvSpPr>
          <p:spPr>
            <a:xfrm>
              <a:off x="266703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13"/>
            <p:cNvSpPr/>
            <p:nvPr/>
          </p:nvSpPr>
          <p:spPr>
            <a:xfrm>
              <a:off x="304804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13"/>
            <p:cNvSpPr/>
            <p:nvPr/>
          </p:nvSpPr>
          <p:spPr>
            <a:xfrm>
              <a:off x="342904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13"/>
            <p:cNvSpPr/>
            <p:nvPr/>
          </p:nvSpPr>
          <p:spPr>
            <a:xfrm>
              <a:off x="381005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13"/>
            <p:cNvSpPr/>
            <p:nvPr/>
          </p:nvSpPr>
          <p:spPr>
            <a:xfrm>
              <a:off x="419105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13"/>
            <p:cNvSpPr/>
            <p:nvPr/>
          </p:nvSpPr>
          <p:spPr>
            <a:xfrm>
              <a:off x="457206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13"/>
            <p:cNvSpPr/>
            <p:nvPr/>
          </p:nvSpPr>
          <p:spPr>
            <a:xfrm>
              <a:off x="495306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13"/>
            <p:cNvSpPr/>
            <p:nvPr/>
          </p:nvSpPr>
          <p:spPr>
            <a:xfrm>
              <a:off x="533407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13"/>
            <p:cNvSpPr/>
            <p:nvPr/>
          </p:nvSpPr>
          <p:spPr>
            <a:xfrm>
              <a:off x="571507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13"/>
            <p:cNvSpPr/>
            <p:nvPr/>
          </p:nvSpPr>
          <p:spPr>
            <a:xfrm>
              <a:off x="609608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13"/>
            <p:cNvSpPr/>
            <p:nvPr/>
          </p:nvSpPr>
          <p:spPr>
            <a:xfrm>
              <a:off x="647708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13"/>
            <p:cNvSpPr/>
            <p:nvPr/>
          </p:nvSpPr>
          <p:spPr>
            <a:xfrm>
              <a:off x="6858090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13"/>
            <p:cNvSpPr/>
            <p:nvPr/>
          </p:nvSpPr>
          <p:spPr>
            <a:xfrm>
              <a:off x="7239095" y="342894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4" name="Google Shape;3944;p13"/>
            <p:cNvSpPr/>
            <p:nvPr/>
          </p:nvSpPr>
          <p:spPr>
            <a:xfrm>
              <a:off x="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5" name="Google Shape;3945;p13"/>
            <p:cNvSpPr/>
            <p:nvPr/>
          </p:nvSpPr>
          <p:spPr>
            <a:xfrm>
              <a:off x="38100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13"/>
            <p:cNvSpPr/>
            <p:nvPr/>
          </p:nvSpPr>
          <p:spPr>
            <a:xfrm>
              <a:off x="76201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13"/>
            <p:cNvSpPr/>
            <p:nvPr/>
          </p:nvSpPr>
          <p:spPr>
            <a:xfrm>
              <a:off x="114301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13"/>
            <p:cNvSpPr/>
            <p:nvPr/>
          </p:nvSpPr>
          <p:spPr>
            <a:xfrm>
              <a:off x="152402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13"/>
            <p:cNvSpPr/>
            <p:nvPr/>
          </p:nvSpPr>
          <p:spPr>
            <a:xfrm>
              <a:off x="190502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13"/>
            <p:cNvSpPr/>
            <p:nvPr/>
          </p:nvSpPr>
          <p:spPr>
            <a:xfrm>
              <a:off x="228603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13"/>
            <p:cNvSpPr/>
            <p:nvPr/>
          </p:nvSpPr>
          <p:spPr>
            <a:xfrm>
              <a:off x="266703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13"/>
            <p:cNvSpPr/>
            <p:nvPr/>
          </p:nvSpPr>
          <p:spPr>
            <a:xfrm>
              <a:off x="304804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13"/>
            <p:cNvSpPr/>
            <p:nvPr/>
          </p:nvSpPr>
          <p:spPr>
            <a:xfrm>
              <a:off x="342904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13"/>
            <p:cNvSpPr/>
            <p:nvPr/>
          </p:nvSpPr>
          <p:spPr>
            <a:xfrm>
              <a:off x="381005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13"/>
            <p:cNvSpPr/>
            <p:nvPr/>
          </p:nvSpPr>
          <p:spPr>
            <a:xfrm>
              <a:off x="419105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6" name="Google Shape;3956;p13"/>
            <p:cNvSpPr/>
            <p:nvPr/>
          </p:nvSpPr>
          <p:spPr>
            <a:xfrm>
              <a:off x="457206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7" name="Google Shape;3957;p13"/>
            <p:cNvSpPr/>
            <p:nvPr/>
          </p:nvSpPr>
          <p:spPr>
            <a:xfrm>
              <a:off x="495306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13"/>
            <p:cNvSpPr/>
            <p:nvPr/>
          </p:nvSpPr>
          <p:spPr>
            <a:xfrm>
              <a:off x="533407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13"/>
            <p:cNvSpPr/>
            <p:nvPr/>
          </p:nvSpPr>
          <p:spPr>
            <a:xfrm>
              <a:off x="571507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13"/>
            <p:cNvSpPr/>
            <p:nvPr/>
          </p:nvSpPr>
          <p:spPr>
            <a:xfrm>
              <a:off x="609608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13"/>
            <p:cNvSpPr/>
            <p:nvPr/>
          </p:nvSpPr>
          <p:spPr>
            <a:xfrm>
              <a:off x="647708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13"/>
            <p:cNvSpPr/>
            <p:nvPr/>
          </p:nvSpPr>
          <p:spPr>
            <a:xfrm>
              <a:off x="6858090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13"/>
            <p:cNvSpPr/>
            <p:nvPr/>
          </p:nvSpPr>
          <p:spPr>
            <a:xfrm>
              <a:off x="7239095" y="685788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13"/>
            <p:cNvSpPr/>
            <p:nvPr/>
          </p:nvSpPr>
          <p:spPr>
            <a:xfrm>
              <a:off x="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5" name="Google Shape;3965;p13"/>
            <p:cNvSpPr/>
            <p:nvPr/>
          </p:nvSpPr>
          <p:spPr>
            <a:xfrm>
              <a:off x="38100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6" name="Google Shape;3966;p13"/>
            <p:cNvSpPr/>
            <p:nvPr/>
          </p:nvSpPr>
          <p:spPr>
            <a:xfrm>
              <a:off x="76201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13"/>
            <p:cNvSpPr/>
            <p:nvPr/>
          </p:nvSpPr>
          <p:spPr>
            <a:xfrm>
              <a:off x="114301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13"/>
            <p:cNvSpPr/>
            <p:nvPr/>
          </p:nvSpPr>
          <p:spPr>
            <a:xfrm>
              <a:off x="152402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13"/>
            <p:cNvSpPr/>
            <p:nvPr/>
          </p:nvSpPr>
          <p:spPr>
            <a:xfrm>
              <a:off x="190502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13"/>
            <p:cNvSpPr/>
            <p:nvPr/>
          </p:nvSpPr>
          <p:spPr>
            <a:xfrm>
              <a:off x="228603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13"/>
            <p:cNvSpPr/>
            <p:nvPr/>
          </p:nvSpPr>
          <p:spPr>
            <a:xfrm>
              <a:off x="266703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13"/>
            <p:cNvSpPr/>
            <p:nvPr/>
          </p:nvSpPr>
          <p:spPr>
            <a:xfrm>
              <a:off x="304804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13"/>
            <p:cNvSpPr/>
            <p:nvPr/>
          </p:nvSpPr>
          <p:spPr>
            <a:xfrm>
              <a:off x="342904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4" name="Google Shape;3974;p13"/>
            <p:cNvSpPr/>
            <p:nvPr/>
          </p:nvSpPr>
          <p:spPr>
            <a:xfrm>
              <a:off x="381005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5" name="Google Shape;3975;p13"/>
            <p:cNvSpPr/>
            <p:nvPr/>
          </p:nvSpPr>
          <p:spPr>
            <a:xfrm>
              <a:off x="419105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13"/>
            <p:cNvSpPr/>
            <p:nvPr/>
          </p:nvSpPr>
          <p:spPr>
            <a:xfrm>
              <a:off x="457206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13"/>
            <p:cNvSpPr/>
            <p:nvPr/>
          </p:nvSpPr>
          <p:spPr>
            <a:xfrm>
              <a:off x="495306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13"/>
            <p:cNvSpPr/>
            <p:nvPr/>
          </p:nvSpPr>
          <p:spPr>
            <a:xfrm>
              <a:off x="533407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13"/>
            <p:cNvSpPr/>
            <p:nvPr/>
          </p:nvSpPr>
          <p:spPr>
            <a:xfrm>
              <a:off x="571507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13"/>
            <p:cNvSpPr/>
            <p:nvPr/>
          </p:nvSpPr>
          <p:spPr>
            <a:xfrm>
              <a:off x="609608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13"/>
            <p:cNvSpPr/>
            <p:nvPr/>
          </p:nvSpPr>
          <p:spPr>
            <a:xfrm>
              <a:off x="647708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13"/>
            <p:cNvSpPr/>
            <p:nvPr/>
          </p:nvSpPr>
          <p:spPr>
            <a:xfrm>
              <a:off x="6858090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3" name="Google Shape;3983;p13"/>
            <p:cNvSpPr/>
            <p:nvPr/>
          </p:nvSpPr>
          <p:spPr>
            <a:xfrm>
              <a:off x="7239095" y="1028682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4" name="Google Shape;3984;p13"/>
            <p:cNvSpPr/>
            <p:nvPr/>
          </p:nvSpPr>
          <p:spPr>
            <a:xfrm>
              <a:off x="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5" name="Google Shape;3985;p13"/>
            <p:cNvSpPr/>
            <p:nvPr/>
          </p:nvSpPr>
          <p:spPr>
            <a:xfrm>
              <a:off x="38100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6" name="Google Shape;3986;p13"/>
            <p:cNvSpPr/>
            <p:nvPr/>
          </p:nvSpPr>
          <p:spPr>
            <a:xfrm>
              <a:off x="76201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7" name="Google Shape;3987;p13"/>
            <p:cNvSpPr/>
            <p:nvPr/>
          </p:nvSpPr>
          <p:spPr>
            <a:xfrm>
              <a:off x="114301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8" name="Google Shape;3988;p13"/>
            <p:cNvSpPr/>
            <p:nvPr/>
          </p:nvSpPr>
          <p:spPr>
            <a:xfrm>
              <a:off x="152402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9" name="Google Shape;3989;p13"/>
            <p:cNvSpPr/>
            <p:nvPr/>
          </p:nvSpPr>
          <p:spPr>
            <a:xfrm>
              <a:off x="190502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0" name="Google Shape;3990;p13"/>
            <p:cNvSpPr/>
            <p:nvPr/>
          </p:nvSpPr>
          <p:spPr>
            <a:xfrm>
              <a:off x="228603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1" name="Google Shape;3991;p13"/>
            <p:cNvSpPr/>
            <p:nvPr/>
          </p:nvSpPr>
          <p:spPr>
            <a:xfrm>
              <a:off x="266703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2" name="Google Shape;3992;p13"/>
            <p:cNvSpPr/>
            <p:nvPr/>
          </p:nvSpPr>
          <p:spPr>
            <a:xfrm>
              <a:off x="304804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3" name="Google Shape;3993;p13"/>
            <p:cNvSpPr/>
            <p:nvPr/>
          </p:nvSpPr>
          <p:spPr>
            <a:xfrm>
              <a:off x="342904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4" name="Google Shape;3994;p13"/>
            <p:cNvSpPr/>
            <p:nvPr/>
          </p:nvSpPr>
          <p:spPr>
            <a:xfrm>
              <a:off x="381005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5" name="Google Shape;3995;p13"/>
            <p:cNvSpPr/>
            <p:nvPr/>
          </p:nvSpPr>
          <p:spPr>
            <a:xfrm>
              <a:off x="419105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6" name="Google Shape;3996;p13"/>
            <p:cNvSpPr/>
            <p:nvPr/>
          </p:nvSpPr>
          <p:spPr>
            <a:xfrm>
              <a:off x="457206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7" name="Google Shape;3997;p13"/>
            <p:cNvSpPr/>
            <p:nvPr/>
          </p:nvSpPr>
          <p:spPr>
            <a:xfrm>
              <a:off x="495306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8" name="Google Shape;3998;p13"/>
            <p:cNvSpPr/>
            <p:nvPr/>
          </p:nvSpPr>
          <p:spPr>
            <a:xfrm>
              <a:off x="533407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9" name="Google Shape;3999;p13"/>
            <p:cNvSpPr/>
            <p:nvPr/>
          </p:nvSpPr>
          <p:spPr>
            <a:xfrm>
              <a:off x="571507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0" name="Google Shape;4000;p13"/>
            <p:cNvSpPr/>
            <p:nvPr/>
          </p:nvSpPr>
          <p:spPr>
            <a:xfrm>
              <a:off x="609608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1" name="Google Shape;4001;p13"/>
            <p:cNvSpPr/>
            <p:nvPr/>
          </p:nvSpPr>
          <p:spPr>
            <a:xfrm>
              <a:off x="647708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2" name="Google Shape;4002;p13"/>
            <p:cNvSpPr/>
            <p:nvPr/>
          </p:nvSpPr>
          <p:spPr>
            <a:xfrm>
              <a:off x="6858090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3" name="Google Shape;4003;p13"/>
            <p:cNvSpPr/>
            <p:nvPr/>
          </p:nvSpPr>
          <p:spPr>
            <a:xfrm>
              <a:off x="7239095" y="1371576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4" name="Google Shape;4004;p13"/>
            <p:cNvSpPr/>
            <p:nvPr/>
          </p:nvSpPr>
          <p:spPr>
            <a:xfrm>
              <a:off x="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5" name="Google Shape;4005;p13"/>
            <p:cNvSpPr/>
            <p:nvPr/>
          </p:nvSpPr>
          <p:spPr>
            <a:xfrm>
              <a:off x="38100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6" name="Google Shape;4006;p13"/>
            <p:cNvSpPr/>
            <p:nvPr/>
          </p:nvSpPr>
          <p:spPr>
            <a:xfrm>
              <a:off x="76201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7" name="Google Shape;4007;p13"/>
            <p:cNvSpPr/>
            <p:nvPr/>
          </p:nvSpPr>
          <p:spPr>
            <a:xfrm>
              <a:off x="114301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8" name="Google Shape;4008;p13"/>
            <p:cNvSpPr/>
            <p:nvPr/>
          </p:nvSpPr>
          <p:spPr>
            <a:xfrm>
              <a:off x="152402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9" name="Google Shape;4009;p13"/>
            <p:cNvSpPr/>
            <p:nvPr/>
          </p:nvSpPr>
          <p:spPr>
            <a:xfrm>
              <a:off x="190502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0" name="Google Shape;4010;p13"/>
            <p:cNvSpPr/>
            <p:nvPr/>
          </p:nvSpPr>
          <p:spPr>
            <a:xfrm>
              <a:off x="228603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1" name="Google Shape;4011;p13"/>
            <p:cNvSpPr/>
            <p:nvPr/>
          </p:nvSpPr>
          <p:spPr>
            <a:xfrm>
              <a:off x="266703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2" name="Google Shape;4012;p13"/>
            <p:cNvSpPr/>
            <p:nvPr/>
          </p:nvSpPr>
          <p:spPr>
            <a:xfrm>
              <a:off x="304804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3" name="Google Shape;4013;p13"/>
            <p:cNvSpPr/>
            <p:nvPr/>
          </p:nvSpPr>
          <p:spPr>
            <a:xfrm>
              <a:off x="342904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4" name="Google Shape;4014;p13"/>
            <p:cNvSpPr/>
            <p:nvPr/>
          </p:nvSpPr>
          <p:spPr>
            <a:xfrm>
              <a:off x="381005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5" name="Google Shape;4015;p13"/>
            <p:cNvSpPr/>
            <p:nvPr/>
          </p:nvSpPr>
          <p:spPr>
            <a:xfrm>
              <a:off x="419105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6" name="Google Shape;4016;p13"/>
            <p:cNvSpPr/>
            <p:nvPr/>
          </p:nvSpPr>
          <p:spPr>
            <a:xfrm>
              <a:off x="457206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7" name="Google Shape;4017;p13"/>
            <p:cNvSpPr/>
            <p:nvPr/>
          </p:nvSpPr>
          <p:spPr>
            <a:xfrm>
              <a:off x="495306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8" name="Google Shape;4018;p13"/>
            <p:cNvSpPr/>
            <p:nvPr/>
          </p:nvSpPr>
          <p:spPr>
            <a:xfrm>
              <a:off x="533407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9" name="Google Shape;4019;p13"/>
            <p:cNvSpPr/>
            <p:nvPr/>
          </p:nvSpPr>
          <p:spPr>
            <a:xfrm>
              <a:off x="571507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0" name="Google Shape;4020;p13"/>
            <p:cNvSpPr/>
            <p:nvPr/>
          </p:nvSpPr>
          <p:spPr>
            <a:xfrm>
              <a:off x="609608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1" name="Google Shape;4021;p13"/>
            <p:cNvSpPr/>
            <p:nvPr/>
          </p:nvSpPr>
          <p:spPr>
            <a:xfrm>
              <a:off x="647708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2" name="Google Shape;4022;p13"/>
            <p:cNvSpPr/>
            <p:nvPr/>
          </p:nvSpPr>
          <p:spPr>
            <a:xfrm>
              <a:off x="6858090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3" name="Google Shape;4023;p13"/>
            <p:cNvSpPr/>
            <p:nvPr/>
          </p:nvSpPr>
          <p:spPr>
            <a:xfrm>
              <a:off x="7239095" y="1714470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4" name="Google Shape;4024;p13"/>
            <p:cNvSpPr/>
            <p:nvPr/>
          </p:nvSpPr>
          <p:spPr>
            <a:xfrm>
              <a:off x="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5" name="Google Shape;4025;p13"/>
            <p:cNvSpPr/>
            <p:nvPr/>
          </p:nvSpPr>
          <p:spPr>
            <a:xfrm>
              <a:off x="38100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6" name="Google Shape;4026;p13"/>
            <p:cNvSpPr/>
            <p:nvPr/>
          </p:nvSpPr>
          <p:spPr>
            <a:xfrm>
              <a:off x="76201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7" name="Google Shape;4027;p13"/>
            <p:cNvSpPr/>
            <p:nvPr/>
          </p:nvSpPr>
          <p:spPr>
            <a:xfrm>
              <a:off x="114301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8" name="Google Shape;4028;p13"/>
            <p:cNvSpPr/>
            <p:nvPr/>
          </p:nvSpPr>
          <p:spPr>
            <a:xfrm>
              <a:off x="152402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9" name="Google Shape;4029;p13"/>
            <p:cNvSpPr/>
            <p:nvPr/>
          </p:nvSpPr>
          <p:spPr>
            <a:xfrm>
              <a:off x="190502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13"/>
            <p:cNvSpPr/>
            <p:nvPr/>
          </p:nvSpPr>
          <p:spPr>
            <a:xfrm>
              <a:off x="228603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13"/>
            <p:cNvSpPr/>
            <p:nvPr/>
          </p:nvSpPr>
          <p:spPr>
            <a:xfrm>
              <a:off x="266703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13"/>
            <p:cNvSpPr/>
            <p:nvPr/>
          </p:nvSpPr>
          <p:spPr>
            <a:xfrm>
              <a:off x="304804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13"/>
            <p:cNvSpPr/>
            <p:nvPr/>
          </p:nvSpPr>
          <p:spPr>
            <a:xfrm>
              <a:off x="342904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13"/>
            <p:cNvSpPr/>
            <p:nvPr/>
          </p:nvSpPr>
          <p:spPr>
            <a:xfrm>
              <a:off x="381005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5" name="Google Shape;4035;p13"/>
            <p:cNvSpPr/>
            <p:nvPr/>
          </p:nvSpPr>
          <p:spPr>
            <a:xfrm>
              <a:off x="419105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6" name="Google Shape;4036;p13"/>
            <p:cNvSpPr/>
            <p:nvPr/>
          </p:nvSpPr>
          <p:spPr>
            <a:xfrm>
              <a:off x="457206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7" name="Google Shape;4037;p13"/>
            <p:cNvSpPr/>
            <p:nvPr/>
          </p:nvSpPr>
          <p:spPr>
            <a:xfrm>
              <a:off x="495306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8" name="Google Shape;4038;p13"/>
            <p:cNvSpPr/>
            <p:nvPr/>
          </p:nvSpPr>
          <p:spPr>
            <a:xfrm>
              <a:off x="533407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9" name="Google Shape;4039;p13"/>
            <p:cNvSpPr/>
            <p:nvPr/>
          </p:nvSpPr>
          <p:spPr>
            <a:xfrm>
              <a:off x="571507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0" name="Google Shape;4040;p13"/>
            <p:cNvSpPr/>
            <p:nvPr/>
          </p:nvSpPr>
          <p:spPr>
            <a:xfrm>
              <a:off x="609608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1" name="Google Shape;4041;p13"/>
            <p:cNvSpPr/>
            <p:nvPr/>
          </p:nvSpPr>
          <p:spPr>
            <a:xfrm>
              <a:off x="647708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13"/>
            <p:cNvSpPr/>
            <p:nvPr/>
          </p:nvSpPr>
          <p:spPr>
            <a:xfrm>
              <a:off x="6858090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3" name="Google Shape;4043;p13"/>
            <p:cNvSpPr/>
            <p:nvPr/>
          </p:nvSpPr>
          <p:spPr>
            <a:xfrm>
              <a:off x="7239095" y="205736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4" name="Google Shape;4044;p13"/>
            <p:cNvSpPr/>
            <p:nvPr/>
          </p:nvSpPr>
          <p:spPr>
            <a:xfrm>
              <a:off x="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5" name="Google Shape;4045;p13"/>
            <p:cNvSpPr/>
            <p:nvPr/>
          </p:nvSpPr>
          <p:spPr>
            <a:xfrm>
              <a:off x="38100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6" name="Google Shape;4046;p13"/>
            <p:cNvSpPr/>
            <p:nvPr/>
          </p:nvSpPr>
          <p:spPr>
            <a:xfrm>
              <a:off x="76201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7" name="Google Shape;4047;p13"/>
            <p:cNvSpPr/>
            <p:nvPr/>
          </p:nvSpPr>
          <p:spPr>
            <a:xfrm>
              <a:off x="114301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8" name="Google Shape;4048;p13"/>
            <p:cNvSpPr/>
            <p:nvPr/>
          </p:nvSpPr>
          <p:spPr>
            <a:xfrm>
              <a:off x="152402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9" name="Google Shape;4049;p13"/>
            <p:cNvSpPr/>
            <p:nvPr/>
          </p:nvSpPr>
          <p:spPr>
            <a:xfrm>
              <a:off x="190502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0" name="Google Shape;4050;p13"/>
            <p:cNvSpPr/>
            <p:nvPr/>
          </p:nvSpPr>
          <p:spPr>
            <a:xfrm>
              <a:off x="228603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1" name="Google Shape;4051;p13"/>
            <p:cNvSpPr/>
            <p:nvPr/>
          </p:nvSpPr>
          <p:spPr>
            <a:xfrm>
              <a:off x="266703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2" name="Google Shape;4052;p13"/>
            <p:cNvSpPr/>
            <p:nvPr/>
          </p:nvSpPr>
          <p:spPr>
            <a:xfrm>
              <a:off x="304804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3" name="Google Shape;4053;p13"/>
            <p:cNvSpPr/>
            <p:nvPr/>
          </p:nvSpPr>
          <p:spPr>
            <a:xfrm>
              <a:off x="342904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4" name="Google Shape;4054;p13"/>
            <p:cNvSpPr/>
            <p:nvPr/>
          </p:nvSpPr>
          <p:spPr>
            <a:xfrm>
              <a:off x="381005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5" name="Google Shape;4055;p13"/>
            <p:cNvSpPr/>
            <p:nvPr/>
          </p:nvSpPr>
          <p:spPr>
            <a:xfrm>
              <a:off x="419105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6" name="Google Shape;4056;p13"/>
            <p:cNvSpPr/>
            <p:nvPr/>
          </p:nvSpPr>
          <p:spPr>
            <a:xfrm>
              <a:off x="457206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7" name="Google Shape;4057;p13"/>
            <p:cNvSpPr/>
            <p:nvPr/>
          </p:nvSpPr>
          <p:spPr>
            <a:xfrm>
              <a:off x="495306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8" name="Google Shape;4058;p13"/>
            <p:cNvSpPr/>
            <p:nvPr/>
          </p:nvSpPr>
          <p:spPr>
            <a:xfrm>
              <a:off x="533407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9" name="Google Shape;4059;p13"/>
            <p:cNvSpPr/>
            <p:nvPr/>
          </p:nvSpPr>
          <p:spPr>
            <a:xfrm>
              <a:off x="571507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0" name="Google Shape;4060;p13"/>
            <p:cNvSpPr/>
            <p:nvPr/>
          </p:nvSpPr>
          <p:spPr>
            <a:xfrm>
              <a:off x="609608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1" name="Google Shape;4061;p13"/>
            <p:cNvSpPr/>
            <p:nvPr/>
          </p:nvSpPr>
          <p:spPr>
            <a:xfrm>
              <a:off x="647708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2" name="Google Shape;4062;p13"/>
            <p:cNvSpPr/>
            <p:nvPr/>
          </p:nvSpPr>
          <p:spPr>
            <a:xfrm>
              <a:off x="6858090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3" name="Google Shape;4063;p13"/>
            <p:cNvSpPr/>
            <p:nvPr/>
          </p:nvSpPr>
          <p:spPr>
            <a:xfrm>
              <a:off x="7239095" y="2400259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4" name="Google Shape;4064;p13"/>
            <p:cNvSpPr/>
            <p:nvPr/>
          </p:nvSpPr>
          <p:spPr>
            <a:xfrm>
              <a:off x="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5" name="Google Shape;4065;p13"/>
            <p:cNvSpPr/>
            <p:nvPr/>
          </p:nvSpPr>
          <p:spPr>
            <a:xfrm>
              <a:off x="38100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6" name="Google Shape;4066;p13"/>
            <p:cNvSpPr/>
            <p:nvPr/>
          </p:nvSpPr>
          <p:spPr>
            <a:xfrm>
              <a:off x="76201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7" name="Google Shape;4067;p13"/>
            <p:cNvSpPr/>
            <p:nvPr/>
          </p:nvSpPr>
          <p:spPr>
            <a:xfrm>
              <a:off x="114301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8" name="Google Shape;4068;p13"/>
            <p:cNvSpPr/>
            <p:nvPr/>
          </p:nvSpPr>
          <p:spPr>
            <a:xfrm>
              <a:off x="152402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9" name="Google Shape;4069;p13"/>
            <p:cNvSpPr/>
            <p:nvPr/>
          </p:nvSpPr>
          <p:spPr>
            <a:xfrm>
              <a:off x="190502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0" name="Google Shape;4070;p13"/>
            <p:cNvSpPr/>
            <p:nvPr/>
          </p:nvSpPr>
          <p:spPr>
            <a:xfrm>
              <a:off x="228603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1" name="Google Shape;4071;p13"/>
            <p:cNvSpPr/>
            <p:nvPr/>
          </p:nvSpPr>
          <p:spPr>
            <a:xfrm>
              <a:off x="266703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2" name="Google Shape;4072;p13"/>
            <p:cNvSpPr/>
            <p:nvPr/>
          </p:nvSpPr>
          <p:spPr>
            <a:xfrm>
              <a:off x="304804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3" name="Google Shape;4073;p13"/>
            <p:cNvSpPr/>
            <p:nvPr/>
          </p:nvSpPr>
          <p:spPr>
            <a:xfrm>
              <a:off x="342904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4" name="Google Shape;4074;p13"/>
            <p:cNvSpPr/>
            <p:nvPr/>
          </p:nvSpPr>
          <p:spPr>
            <a:xfrm>
              <a:off x="381005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5" name="Google Shape;4075;p13"/>
            <p:cNvSpPr/>
            <p:nvPr/>
          </p:nvSpPr>
          <p:spPr>
            <a:xfrm>
              <a:off x="419105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6" name="Google Shape;4076;p13"/>
            <p:cNvSpPr/>
            <p:nvPr/>
          </p:nvSpPr>
          <p:spPr>
            <a:xfrm>
              <a:off x="457206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7" name="Google Shape;4077;p13"/>
            <p:cNvSpPr/>
            <p:nvPr/>
          </p:nvSpPr>
          <p:spPr>
            <a:xfrm>
              <a:off x="495306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8" name="Google Shape;4078;p13"/>
            <p:cNvSpPr/>
            <p:nvPr/>
          </p:nvSpPr>
          <p:spPr>
            <a:xfrm>
              <a:off x="533407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9" name="Google Shape;4079;p13"/>
            <p:cNvSpPr/>
            <p:nvPr/>
          </p:nvSpPr>
          <p:spPr>
            <a:xfrm>
              <a:off x="571507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0" name="Google Shape;4080;p13"/>
            <p:cNvSpPr/>
            <p:nvPr/>
          </p:nvSpPr>
          <p:spPr>
            <a:xfrm>
              <a:off x="609608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13"/>
            <p:cNvSpPr/>
            <p:nvPr/>
          </p:nvSpPr>
          <p:spPr>
            <a:xfrm>
              <a:off x="647708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13"/>
            <p:cNvSpPr/>
            <p:nvPr/>
          </p:nvSpPr>
          <p:spPr>
            <a:xfrm>
              <a:off x="6858090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13"/>
            <p:cNvSpPr/>
            <p:nvPr/>
          </p:nvSpPr>
          <p:spPr>
            <a:xfrm>
              <a:off x="7239095" y="274315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13"/>
            <p:cNvSpPr/>
            <p:nvPr/>
          </p:nvSpPr>
          <p:spPr>
            <a:xfrm>
              <a:off x="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13"/>
            <p:cNvSpPr/>
            <p:nvPr/>
          </p:nvSpPr>
          <p:spPr>
            <a:xfrm>
              <a:off x="38100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13"/>
            <p:cNvSpPr/>
            <p:nvPr/>
          </p:nvSpPr>
          <p:spPr>
            <a:xfrm>
              <a:off x="76201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13"/>
            <p:cNvSpPr/>
            <p:nvPr/>
          </p:nvSpPr>
          <p:spPr>
            <a:xfrm>
              <a:off x="114301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13"/>
            <p:cNvSpPr/>
            <p:nvPr/>
          </p:nvSpPr>
          <p:spPr>
            <a:xfrm>
              <a:off x="152402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13"/>
            <p:cNvSpPr/>
            <p:nvPr/>
          </p:nvSpPr>
          <p:spPr>
            <a:xfrm>
              <a:off x="190502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13"/>
            <p:cNvSpPr/>
            <p:nvPr/>
          </p:nvSpPr>
          <p:spPr>
            <a:xfrm>
              <a:off x="228603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13"/>
            <p:cNvSpPr/>
            <p:nvPr/>
          </p:nvSpPr>
          <p:spPr>
            <a:xfrm>
              <a:off x="266703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13"/>
            <p:cNvSpPr/>
            <p:nvPr/>
          </p:nvSpPr>
          <p:spPr>
            <a:xfrm>
              <a:off x="304804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13"/>
            <p:cNvSpPr/>
            <p:nvPr/>
          </p:nvSpPr>
          <p:spPr>
            <a:xfrm>
              <a:off x="342904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13"/>
            <p:cNvSpPr/>
            <p:nvPr/>
          </p:nvSpPr>
          <p:spPr>
            <a:xfrm>
              <a:off x="381005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13"/>
            <p:cNvSpPr/>
            <p:nvPr/>
          </p:nvSpPr>
          <p:spPr>
            <a:xfrm>
              <a:off x="419105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13"/>
            <p:cNvSpPr/>
            <p:nvPr/>
          </p:nvSpPr>
          <p:spPr>
            <a:xfrm>
              <a:off x="457206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13"/>
            <p:cNvSpPr/>
            <p:nvPr/>
          </p:nvSpPr>
          <p:spPr>
            <a:xfrm>
              <a:off x="495306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13"/>
            <p:cNvSpPr/>
            <p:nvPr/>
          </p:nvSpPr>
          <p:spPr>
            <a:xfrm>
              <a:off x="533407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13"/>
            <p:cNvSpPr/>
            <p:nvPr/>
          </p:nvSpPr>
          <p:spPr>
            <a:xfrm>
              <a:off x="571507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13"/>
            <p:cNvSpPr/>
            <p:nvPr/>
          </p:nvSpPr>
          <p:spPr>
            <a:xfrm>
              <a:off x="609608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13"/>
            <p:cNvSpPr/>
            <p:nvPr/>
          </p:nvSpPr>
          <p:spPr>
            <a:xfrm>
              <a:off x="647708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13"/>
            <p:cNvSpPr/>
            <p:nvPr/>
          </p:nvSpPr>
          <p:spPr>
            <a:xfrm>
              <a:off x="6858090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13"/>
            <p:cNvSpPr/>
            <p:nvPr/>
          </p:nvSpPr>
          <p:spPr>
            <a:xfrm>
              <a:off x="7239095" y="308604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13"/>
            <p:cNvSpPr/>
            <p:nvPr/>
          </p:nvSpPr>
          <p:spPr>
            <a:xfrm>
              <a:off x="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13"/>
            <p:cNvSpPr/>
            <p:nvPr/>
          </p:nvSpPr>
          <p:spPr>
            <a:xfrm>
              <a:off x="38100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13"/>
            <p:cNvSpPr/>
            <p:nvPr/>
          </p:nvSpPr>
          <p:spPr>
            <a:xfrm>
              <a:off x="76201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13"/>
            <p:cNvSpPr/>
            <p:nvPr/>
          </p:nvSpPr>
          <p:spPr>
            <a:xfrm>
              <a:off x="114301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13"/>
            <p:cNvSpPr/>
            <p:nvPr/>
          </p:nvSpPr>
          <p:spPr>
            <a:xfrm>
              <a:off x="152402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13"/>
            <p:cNvSpPr/>
            <p:nvPr/>
          </p:nvSpPr>
          <p:spPr>
            <a:xfrm>
              <a:off x="190502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13"/>
            <p:cNvSpPr/>
            <p:nvPr/>
          </p:nvSpPr>
          <p:spPr>
            <a:xfrm>
              <a:off x="228603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13"/>
            <p:cNvSpPr/>
            <p:nvPr/>
          </p:nvSpPr>
          <p:spPr>
            <a:xfrm>
              <a:off x="266703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13"/>
            <p:cNvSpPr/>
            <p:nvPr/>
          </p:nvSpPr>
          <p:spPr>
            <a:xfrm>
              <a:off x="304804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13"/>
            <p:cNvSpPr/>
            <p:nvPr/>
          </p:nvSpPr>
          <p:spPr>
            <a:xfrm>
              <a:off x="342904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13"/>
            <p:cNvSpPr/>
            <p:nvPr/>
          </p:nvSpPr>
          <p:spPr>
            <a:xfrm>
              <a:off x="381005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13"/>
            <p:cNvSpPr/>
            <p:nvPr/>
          </p:nvSpPr>
          <p:spPr>
            <a:xfrm>
              <a:off x="419105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13"/>
            <p:cNvSpPr/>
            <p:nvPr/>
          </p:nvSpPr>
          <p:spPr>
            <a:xfrm>
              <a:off x="457206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13"/>
            <p:cNvSpPr/>
            <p:nvPr/>
          </p:nvSpPr>
          <p:spPr>
            <a:xfrm>
              <a:off x="495306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13"/>
            <p:cNvSpPr/>
            <p:nvPr/>
          </p:nvSpPr>
          <p:spPr>
            <a:xfrm>
              <a:off x="533407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13"/>
            <p:cNvSpPr/>
            <p:nvPr/>
          </p:nvSpPr>
          <p:spPr>
            <a:xfrm>
              <a:off x="571507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13"/>
            <p:cNvSpPr/>
            <p:nvPr/>
          </p:nvSpPr>
          <p:spPr>
            <a:xfrm>
              <a:off x="609608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13"/>
            <p:cNvSpPr/>
            <p:nvPr/>
          </p:nvSpPr>
          <p:spPr>
            <a:xfrm>
              <a:off x="647708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13"/>
            <p:cNvSpPr/>
            <p:nvPr/>
          </p:nvSpPr>
          <p:spPr>
            <a:xfrm>
              <a:off x="6858090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13"/>
            <p:cNvSpPr/>
            <p:nvPr/>
          </p:nvSpPr>
          <p:spPr>
            <a:xfrm>
              <a:off x="7239095" y="342894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13"/>
            <p:cNvSpPr/>
            <p:nvPr/>
          </p:nvSpPr>
          <p:spPr>
            <a:xfrm>
              <a:off x="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13"/>
            <p:cNvSpPr/>
            <p:nvPr/>
          </p:nvSpPr>
          <p:spPr>
            <a:xfrm>
              <a:off x="38100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13"/>
            <p:cNvSpPr/>
            <p:nvPr/>
          </p:nvSpPr>
          <p:spPr>
            <a:xfrm>
              <a:off x="76201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13"/>
            <p:cNvSpPr/>
            <p:nvPr/>
          </p:nvSpPr>
          <p:spPr>
            <a:xfrm>
              <a:off x="114301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13"/>
            <p:cNvSpPr/>
            <p:nvPr/>
          </p:nvSpPr>
          <p:spPr>
            <a:xfrm>
              <a:off x="152402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13"/>
            <p:cNvSpPr/>
            <p:nvPr/>
          </p:nvSpPr>
          <p:spPr>
            <a:xfrm>
              <a:off x="190502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13"/>
            <p:cNvSpPr/>
            <p:nvPr/>
          </p:nvSpPr>
          <p:spPr>
            <a:xfrm>
              <a:off x="228603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13"/>
            <p:cNvSpPr/>
            <p:nvPr/>
          </p:nvSpPr>
          <p:spPr>
            <a:xfrm>
              <a:off x="266703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13"/>
            <p:cNvSpPr/>
            <p:nvPr/>
          </p:nvSpPr>
          <p:spPr>
            <a:xfrm>
              <a:off x="304804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3" name="Google Shape;4133;p13"/>
            <p:cNvSpPr/>
            <p:nvPr/>
          </p:nvSpPr>
          <p:spPr>
            <a:xfrm>
              <a:off x="342904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4" name="Google Shape;4134;p13"/>
            <p:cNvSpPr/>
            <p:nvPr/>
          </p:nvSpPr>
          <p:spPr>
            <a:xfrm>
              <a:off x="381005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5" name="Google Shape;4135;p13"/>
            <p:cNvSpPr/>
            <p:nvPr/>
          </p:nvSpPr>
          <p:spPr>
            <a:xfrm>
              <a:off x="419105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6" name="Google Shape;4136;p13"/>
            <p:cNvSpPr/>
            <p:nvPr/>
          </p:nvSpPr>
          <p:spPr>
            <a:xfrm>
              <a:off x="457206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7" name="Google Shape;4137;p13"/>
            <p:cNvSpPr/>
            <p:nvPr/>
          </p:nvSpPr>
          <p:spPr>
            <a:xfrm>
              <a:off x="495306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8" name="Google Shape;4138;p13"/>
            <p:cNvSpPr/>
            <p:nvPr/>
          </p:nvSpPr>
          <p:spPr>
            <a:xfrm>
              <a:off x="533407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9" name="Google Shape;4139;p13"/>
            <p:cNvSpPr/>
            <p:nvPr/>
          </p:nvSpPr>
          <p:spPr>
            <a:xfrm>
              <a:off x="571507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0" name="Google Shape;4140;p13"/>
            <p:cNvSpPr/>
            <p:nvPr/>
          </p:nvSpPr>
          <p:spPr>
            <a:xfrm>
              <a:off x="609608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1" name="Google Shape;4141;p13"/>
            <p:cNvSpPr/>
            <p:nvPr/>
          </p:nvSpPr>
          <p:spPr>
            <a:xfrm>
              <a:off x="647708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2" name="Google Shape;4142;p13"/>
            <p:cNvSpPr/>
            <p:nvPr/>
          </p:nvSpPr>
          <p:spPr>
            <a:xfrm>
              <a:off x="6858090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3" name="Google Shape;4143;p13"/>
            <p:cNvSpPr/>
            <p:nvPr/>
          </p:nvSpPr>
          <p:spPr>
            <a:xfrm>
              <a:off x="7239095" y="3771825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4" name="Google Shape;4144;p13"/>
            <p:cNvSpPr/>
            <p:nvPr/>
          </p:nvSpPr>
          <p:spPr>
            <a:xfrm>
              <a:off x="762011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5" name="Google Shape;4145;p13"/>
            <p:cNvSpPr/>
            <p:nvPr/>
          </p:nvSpPr>
          <p:spPr>
            <a:xfrm>
              <a:off x="800111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6" name="Google Shape;4146;p13"/>
            <p:cNvSpPr/>
            <p:nvPr/>
          </p:nvSpPr>
          <p:spPr>
            <a:xfrm>
              <a:off x="8382120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7" name="Google Shape;4147;p13"/>
            <p:cNvSpPr/>
            <p:nvPr/>
          </p:nvSpPr>
          <p:spPr>
            <a:xfrm>
              <a:off x="8763125" y="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8" name="Google Shape;4148;p13"/>
            <p:cNvSpPr/>
            <p:nvPr/>
          </p:nvSpPr>
          <p:spPr>
            <a:xfrm>
              <a:off x="762011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9" name="Google Shape;4149;p13"/>
            <p:cNvSpPr/>
            <p:nvPr/>
          </p:nvSpPr>
          <p:spPr>
            <a:xfrm>
              <a:off x="800111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0" name="Google Shape;4150;p13"/>
            <p:cNvSpPr/>
            <p:nvPr/>
          </p:nvSpPr>
          <p:spPr>
            <a:xfrm>
              <a:off x="8382120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1" name="Google Shape;4151;p13"/>
            <p:cNvSpPr/>
            <p:nvPr/>
          </p:nvSpPr>
          <p:spPr>
            <a:xfrm>
              <a:off x="8763125" y="342894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2" name="Google Shape;4152;p13"/>
            <p:cNvSpPr/>
            <p:nvPr/>
          </p:nvSpPr>
          <p:spPr>
            <a:xfrm>
              <a:off x="762011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3" name="Google Shape;4153;p13"/>
            <p:cNvSpPr/>
            <p:nvPr/>
          </p:nvSpPr>
          <p:spPr>
            <a:xfrm>
              <a:off x="800111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4" name="Google Shape;4154;p13"/>
            <p:cNvSpPr/>
            <p:nvPr/>
          </p:nvSpPr>
          <p:spPr>
            <a:xfrm>
              <a:off x="8382120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5" name="Google Shape;4155;p13"/>
            <p:cNvSpPr/>
            <p:nvPr/>
          </p:nvSpPr>
          <p:spPr>
            <a:xfrm>
              <a:off x="8763125" y="685788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6" name="Google Shape;4156;p13"/>
            <p:cNvSpPr/>
            <p:nvPr/>
          </p:nvSpPr>
          <p:spPr>
            <a:xfrm>
              <a:off x="762011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7" name="Google Shape;4157;p13"/>
            <p:cNvSpPr/>
            <p:nvPr/>
          </p:nvSpPr>
          <p:spPr>
            <a:xfrm>
              <a:off x="800111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8" name="Google Shape;4158;p13"/>
            <p:cNvSpPr/>
            <p:nvPr/>
          </p:nvSpPr>
          <p:spPr>
            <a:xfrm>
              <a:off x="8382120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9" name="Google Shape;4159;p13"/>
            <p:cNvSpPr/>
            <p:nvPr/>
          </p:nvSpPr>
          <p:spPr>
            <a:xfrm>
              <a:off x="8763125" y="1028682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0" name="Google Shape;4160;p13"/>
            <p:cNvSpPr/>
            <p:nvPr/>
          </p:nvSpPr>
          <p:spPr>
            <a:xfrm>
              <a:off x="762011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1" name="Google Shape;4161;p13"/>
            <p:cNvSpPr/>
            <p:nvPr/>
          </p:nvSpPr>
          <p:spPr>
            <a:xfrm>
              <a:off x="800111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2" name="Google Shape;4162;p13"/>
            <p:cNvSpPr/>
            <p:nvPr/>
          </p:nvSpPr>
          <p:spPr>
            <a:xfrm>
              <a:off x="8382120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3" name="Google Shape;4163;p13"/>
            <p:cNvSpPr/>
            <p:nvPr/>
          </p:nvSpPr>
          <p:spPr>
            <a:xfrm>
              <a:off x="8763125" y="1371576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4" name="Google Shape;4164;p13"/>
            <p:cNvSpPr/>
            <p:nvPr/>
          </p:nvSpPr>
          <p:spPr>
            <a:xfrm>
              <a:off x="762011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5" name="Google Shape;4165;p13"/>
            <p:cNvSpPr/>
            <p:nvPr/>
          </p:nvSpPr>
          <p:spPr>
            <a:xfrm>
              <a:off x="800111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6" name="Google Shape;4166;p13"/>
            <p:cNvSpPr/>
            <p:nvPr/>
          </p:nvSpPr>
          <p:spPr>
            <a:xfrm>
              <a:off x="8382120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7" name="Google Shape;4167;p13"/>
            <p:cNvSpPr/>
            <p:nvPr/>
          </p:nvSpPr>
          <p:spPr>
            <a:xfrm>
              <a:off x="8763125" y="1714470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8" name="Google Shape;4168;p13"/>
            <p:cNvSpPr/>
            <p:nvPr/>
          </p:nvSpPr>
          <p:spPr>
            <a:xfrm>
              <a:off x="762011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9" name="Google Shape;4169;p13"/>
            <p:cNvSpPr/>
            <p:nvPr/>
          </p:nvSpPr>
          <p:spPr>
            <a:xfrm>
              <a:off x="800111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0" name="Google Shape;4170;p13"/>
            <p:cNvSpPr/>
            <p:nvPr/>
          </p:nvSpPr>
          <p:spPr>
            <a:xfrm>
              <a:off x="8382120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1" name="Google Shape;4171;p13"/>
            <p:cNvSpPr/>
            <p:nvPr/>
          </p:nvSpPr>
          <p:spPr>
            <a:xfrm>
              <a:off x="8763125" y="205736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2" name="Google Shape;4172;p13"/>
            <p:cNvSpPr/>
            <p:nvPr/>
          </p:nvSpPr>
          <p:spPr>
            <a:xfrm>
              <a:off x="762011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3" name="Google Shape;4173;p13"/>
            <p:cNvSpPr/>
            <p:nvPr/>
          </p:nvSpPr>
          <p:spPr>
            <a:xfrm>
              <a:off x="800111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4" name="Google Shape;4174;p13"/>
            <p:cNvSpPr/>
            <p:nvPr/>
          </p:nvSpPr>
          <p:spPr>
            <a:xfrm>
              <a:off x="8382120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5" name="Google Shape;4175;p13"/>
            <p:cNvSpPr/>
            <p:nvPr/>
          </p:nvSpPr>
          <p:spPr>
            <a:xfrm>
              <a:off x="8763125" y="2400259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6" name="Google Shape;4176;p13"/>
            <p:cNvSpPr/>
            <p:nvPr/>
          </p:nvSpPr>
          <p:spPr>
            <a:xfrm>
              <a:off x="762011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7" name="Google Shape;4177;p13"/>
            <p:cNvSpPr/>
            <p:nvPr/>
          </p:nvSpPr>
          <p:spPr>
            <a:xfrm>
              <a:off x="800111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8" name="Google Shape;4178;p13"/>
            <p:cNvSpPr/>
            <p:nvPr/>
          </p:nvSpPr>
          <p:spPr>
            <a:xfrm>
              <a:off x="8382120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9" name="Google Shape;4179;p13"/>
            <p:cNvSpPr/>
            <p:nvPr/>
          </p:nvSpPr>
          <p:spPr>
            <a:xfrm>
              <a:off x="8763125" y="274315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0" name="Google Shape;4180;p13"/>
            <p:cNvSpPr/>
            <p:nvPr/>
          </p:nvSpPr>
          <p:spPr>
            <a:xfrm>
              <a:off x="762011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1" name="Google Shape;4181;p13"/>
            <p:cNvSpPr/>
            <p:nvPr/>
          </p:nvSpPr>
          <p:spPr>
            <a:xfrm>
              <a:off x="800111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2" name="Google Shape;4182;p13"/>
            <p:cNvSpPr/>
            <p:nvPr/>
          </p:nvSpPr>
          <p:spPr>
            <a:xfrm>
              <a:off x="8382120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3" name="Google Shape;4183;p13"/>
            <p:cNvSpPr/>
            <p:nvPr/>
          </p:nvSpPr>
          <p:spPr>
            <a:xfrm>
              <a:off x="8763125" y="308604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4" name="Google Shape;4184;p13"/>
            <p:cNvSpPr/>
            <p:nvPr/>
          </p:nvSpPr>
          <p:spPr>
            <a:xfrm>
              <a:off x="762011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5" name="Google Shape;4185;p13"/>
            <p:cNvSpPr/>
            <p:nvPr/>
          </p:nvSpPr>
          <p:spPr>
            <a:xfrm>
              <a:off x="800111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6" name="Google Shape;4186;p13"/>
            <p:cNvSpPr/>
            <p:nvPr/>
          </p:nvSpPr>
          <p:spPr>
            <a:xfrm>
              <a:off x="8382120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7" name="Google Shape;4187;p13"/>
            <p:cNvSpPr/>
            <p:nvPr/>
          </p:nvSpPr>
          <p:spPr>
            <a:xfrm>
              <a:off x="8763125" y="342894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8" name="Google Shape;4188;p13"/>
            <p:cNvSpPr/>
            <p:nvPr/>
          </p:nvSpPr>
          <p:spPr>
            <a:xfrm>
              <a:off x="762011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9" name="Google Shape;4189;p13"/>
            <p:cNvSpPr/>
            <p:nvPr/>
          </p:nvSpPr>
          <p:spPr>
            <a:xfrm>
              <a:off x="800111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0" name="Google Shape;4190;p13"/>
            <p:cNvSpPr/>
            <p:nvPr/>
          </p:nvSpPr>
          <p:spPr>
            <a:xfrm>
              <a:off x="8382120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1" name="Google Shape;4191;p13"/>
            <p:cNvSpPr/>
            <p:nvPr/>
          </p:nvSpPr>
          <p:spPr>
            <a:xfrm>
              <a:off x="8763125" y="3771825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2" name="Google Shape;4192;p13"/>
            <p:cNvSpPr/>
            <p:nvPr/>
          </p:nvSpPr>
          <p:spPr>
            <a:xfrm>
              <a:off x="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3" name="Google Shape;4193;p13"/>
            <p:cNvSpPr/>
            <p:nvPr/>
          </p:nvSpPr>
          <p:spPr>
            <a:xfrm>
              <a:off x="38100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4" name="Google Shape;4194;p13"/>
            <p:cNvSpPr/>
            <p:nvPr/>
          </p:nvSpPr>
          <p:spPr>
            <a:xfrm>
              <a:off x="76201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5" name="Google Shape;4195;p13"/>
            <p:cNvSpPr/>
            <p:nvPr/>
          </p:nvSpPr>
          <p:spPr>
            <a:xfrm>
              <a:off x="114301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6" name="Google Shape;4196;p13"/>
            <p:cNvSpPr/>
            <p:nvPr/>
          </p:nvSpPr>
          <p:spPr>
            <a:xfrm>
              <a:off x="152402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7" name="Google Shape;4197;p13"/>
            <p:cNvSpPr/>
            <p:nvPr/>
          </p:nvSpPr>
          <p:spPr>
            <a:xfrm>
              <a:off x="190502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8" name="Google Shape;4198;p13"/>
            <p:cNvSpPr/>
            <p:nvPr/>
          </p:nvSpPr>
          <p:spPr>
            <a:xfrm>
              <a:off x="228603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9" name="Google Shape;4199;p13"/>
            <p:cNvSpPr/>
            <p:nvPr/>
          </p:nvSpPr>
          <p:spPr>
            <a:xfrm>
              <a:off x="266703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0" name="Google Shape;4200;p13"/>
            <p:cNvSpPr/>
            <p:nvPr/>
          </p:nvSpPr>
          <p:spPr>
            <a:xfrm>
              <a:off x="304804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1" name="Google Shape;4201;p13"/>
            <p:cNvSpPr/>
            <p:nvPr/>
          </p:nvSpPr>
          <p:spPr>
            <a:xfrm>
              <a:off x="342904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2" name="Google Shape;4202;p13"/>
            <p:cNvSpPr/>
            <p:nvPr/>
          </p:nvSpPr>
          <p:spPr>
            <a:xfrm>
              <a:off x="381005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3" name="Google Shape;4203;p13"/>
            <p:cNvSpPr/>
            <p:nvPr/>
          </p:nvSpPr>
          <p:spPr>
            <a:xfrm>
              <a:off x="419105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4" name="Google Shape;4204;p13"/>
            <p:cNvSpPr/>
            <p:nvPr/>
          </p:nvSpPr>
          <p:spPr>
            <a:xfrm>
              <a:off x="457206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5" name="Google Shape;4205;p13"/>
            <p:cNvSpPr/>
            <p:nvPr/>
          </p:nvSpPr>
          <p:spPr>
            <a:xfrm>
              <a:off x="495306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6" name="Google Shape;4206;p13"/>
            <p:cNvSpPr/>
            <p:nvPr/>
          </p:nvSpPr>
          <p:spPr>
            <a:xfrm>
              <a:off x="533407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7" name="Google Shape;4207;p13"/>
            <p:cNvSpPr/>
            <p:nvPr/>
          </p:nvSpPr>
          <p:spPr>
            <a:xfrm>
              <a:off x="571507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8" name="Google Shape;4208;p13"/>
            <p:cNvSpPr/>
            <p:nvPr/>
          </p:nvSpPr>
          <p:spPr>
            <a:xfrm>
              <a:off x="609608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9" name="Google Shape;4209;p13"/>
            <p:cNvSpPr/>
            <p:nvPr/>
          </p:nvSpPr>
          <p:spPr>
            <a:xfrm>
              <a:off x="647708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0" name="Google Shape;4210;p13"/>
            <p:cNvSpPr/>
            <p:nvPr/>
          </p:nvSpPr>
          <p:spPr>
            <a:xfrm>
              <a:off x="6858090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1" name="Google Shape;4211;p13"/>
            <p:cNvSpPr/>
            <p:nvPr/>
          </p:nvSpPr>
          <p:spPr>
            <a:xfrm>
              <a:off x="7239095" y="4114713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2" name="Google Shape;4212;p13"/>
            <p:cNvSpPr/>
            <p:nvPr/>
          </p:nvSpPr>
          <p:spPr>
            <a:xfrm>
              <a:off x="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3" name="Google Shape;4213;p13"/>
            <p:cNvSpPr/>
            <p:nvPr/>
          </p:nvSpPr>
          <p:spPr>
            <a:xfrm>
              <a:off x="38100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4" name="Google Shape;4214;p13"/>
            <p:cNvSpPr/>
            <p:nvPr/>
          </p:nvSpPr>
          <p:spPr>
            <a:xfrm>
              <a:off x="76201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5" name="Google Shape;4215;p13"/>
            <p:cNvSpPr/>
            <p:nvPr/>
          </p:nvSpPr>
          <p:spPr>
            <a:xfrm>
              <a:off x="114301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6" name="Google Shape;4216;p13"/>
            <p:cNvSpPr/>
            <p:nvPr/>
          </p:nvSpPr>
          <p:spPr>
            <a:xfrm>
              <a:off x="152402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7" name="Google Shape;4217;p13"/>
            <p:cNvSpPr/>
            <p:nvPr/>
          </p:nvSpPr>
          <p:spPr>
            <a:xfrm>
              <a:off x="190502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8" name="Google Shape;4218;p13"/>
            <p:cNvSpPr/>
            <p:nvPr/>
          </p:nvSpPr>
          <p:spPr>
            <a:xfrm>
              <a:off x="228603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9" name="Google Shape;4219;p13"/>
            <p:cNvSpPr/>
            <p:nvPr/>
          </p:nvSpPr>
          <p:spPr>
            <a:xfrm>
              <a:off x="266703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0" name="Google Shape;4220;p13"/>
            <p:cNvSpPr/>
            <p:nvPr/>
          </p:nvSpPr>
          <p:spPr>
            <a:xfrm>
              <a:off x="304804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1" name="Google Shape;4221;p13"/>
            <p:cNvSpPr/>
            <p:nvPr/>
          </p:nvSpPr>
          <p:spPr>
            <a:xfrm>
              <a:off x="342904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2" name="Google Shape;4222;p13"/>
            <p:cNvSpPr/>
            <p:nvPr/>
          </p:nvSpPr>
          <p:spPr>
            <a:xfrm>
              <a:off x="381005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3" name="Google Shape;4223;p13"/>
            <p:cNvSpPr/>
            <p:nvPr/>
          </p:nvSpPr>
          <p:spPr>
            <a:xfrm>
              <a:off x="419105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4" name="Google Shape;4224;p13"/>
            <p:cNvSpPr/>
            <p:nvPr/>
          </p:nvSpPr>
          <p:spPr>
            <a:xfrm>
              <a:off x="457206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5" name="Google Shape;4225;p13"/>
            <p:cNvSpPr/>
            <p:nvPr/>
          </p:nvSpPr>
          <p:spPr>
            <a:xfrm>
              <a:off x="495306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6" name="Google Shape;4226;p13"/>
            <p:cNvSpPr/>
            <p:nvPr/>
          </p:nvSpPr>
          <p:spPr>
            <a:xfrm>
              <a:off x="533407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7" name="Google Shape;4227;p13"/>
            <p:cNvSpPr/>
            <p:nvPr/>
          </p:nvSpPr>
          <p:spPr>
            <a:xfrm>
              <a:off x="571507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8" name="Google Shape;4228;p13"/>
            <p:cNvSpPr/>
            <p:nvPr/>
          </p:nvSpPr>
          <p:spPr>
            <a:xfrm>
              <a:off x="609608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9" name="Google Shape;4229;p13"/>
            <p:cNvSpPr/>
            <p:nvPr/>
          </p:nvSpPr>
          <p:spPr>
            <a:xfrm>
              <a:off x="647708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0" name="Google Shape;4230;p13"/>
            <p:cNvSpPr/>
            <p:nvPr/>
          </p:nvSpPr>
          <p:spPr>
            <a:xfrm>
              <a:off x="6858090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1" name="Google Shape;4231;p13"/>
            <p:cNvSpPr/>
            <p:nvPr/>
          </p:nvSpPr>
          <p:spPr>
            <a:xfrm>
              <a:off x="7239095" y="4457607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2" name="Google Shape;4232;p13"/>
            <p:cNvSpPr/>
            <p:nvPr/>
          </p:nvSpPr>
          <p:spPr>
            <a:xfrm>
              <a:off x="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3" name="Google Shape;4233;p13"/>
            <p:cNvSpPr/>
            <p:nvPr/>
          </p:nvSpPr>
          <p:spPr>
            <a:xfrm>
              <a:off x="38100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4" name="Google Shape;4234;p13"/>
            <p:cNvSpPr/>
            <p:nvPr/>
          </p:nvSpPr>
          <p:spPr>
            <a:xfrm>
              <a:off x="76201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5" name="Google Shape;4235;p13"/>
            <p:cNvSpPr/>
            <p:nvPr/>
          </p:nvSpPr>
          <p:spPr>
            <a:xfrm>
              <a:off x="114301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6" name="Google Shape;4236;p13"/>
            <p:cNvSpPr/>
            <p:nvPr/>
          </p:nvSpPr>
          <p:spPr>
            <a:xfrm>
              <a:off x="152402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7" name="Google Shape;4237;p13"/>
            <p:cNvSpPr/>
            <p:nvPr/>
          </p:nvSpPr>
          <p:spPr>
            <a:xfrm>
              <a:off x="190502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8" name="Google Shape;4238;p13"/>
            <p:cNvSpPr/>
            <p:nvPr/>
          </p:nvSpPr>
          <p:spPr>
            <a:xfrm>
              <a:off x="228603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9" name="Google Shape;4239;p13"/>
            <p:cNvSpPr/>
            <p:nvPr/>
          </p:nvSpPr>
          <p:spPr>
            <a:xfrm>
              <a:off x="266703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0" name="Google Shape;4240;p13"/>
            <p:cNvSpPr/>
            <p:nvPr/>
          </p:nvSpPr>
          <p:spPr>
            <a:xfrm>
              <a:off x="304804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1" name="Google Shape;4241;p13"/>
            <p:cNvSpPr/>
            <p:nvPr/>
          </p:nvSpPr>
          <p:spPr>
            <a:xfrm>
              <a:off x="342904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2" name="Google Shape;4242;p13"/>
            <p:cNvSpPr/>
            <p:nvPr/>
          </p:nvSpPr>
          <p:spPr>
            <a:xfrm>
              <a:off x="381005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3" name="Google Shape;4243;p13"/>
            <p:cNvSpPr/>
            <p:nvPr/>
          </p:nvSpPr>
          <p:spPr>
            <a:xfrm>
              <a:off x="419105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4" name="Google Shape;4244;p13"/>
            <p:cNvSpPr/>
            <p:nvPr/>
          </p:nvSpPr>
          <p:spPr>
            <a:xfrm>
              <a:off x="457206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5" name="Google Shape;4245;p13"/>
            <p:cNvSpPr/>
            <p:nvPr/>
          </p:nvSpPr>
          <p:spPr>
            <a:xfrm>
              <a:off x="495306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6" name="Google Shape;4246;p13"/>
            <p:cNvSpPr/>
            <p:nvPr/>
          </p:nvSpPr>
          <p:spPr>
            <a:xfrm>
              <a:off x="533407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7" name="Google Shape;4247;p13"/>
            <p:cNvSpPr/>
            <p:nvPr/>
          </p:nvSpPr>
          <p:spPr>
            <a:xfrm>
              <a:off x="571507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8" name="Google Shape;4248;p13"/>
            <p:cNvSpPr/>
            <p:nvPr/>
          </p:nvSpPr>
          <p:spPr>
            <a:xfrm>
              <a:off x="609608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9" name="Google Shape;4249;p13"/>
            <p:cNvSpPr/>
            <p:nvPr/>
          </p:nvSpPr>
          <p:spPr>
            <a:xfrm>
              <a:off x="647708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0" name="Google Shape;4250;p13"/>
            <p:cNvSpPr/>
            <p:nvPr/>
          </p:nvSpPr>
          <p:spPr>
            <a:xfrm>
              <a:off x="6858090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1" name="Google Shape;4251;p13"/>
            <p:cNvSpPr/>
            <p:nvPr/>
          </p:nvSpPr>
          <p:spPr>
            <a:xfrm>
              <a:off x="7239095" y="4800491"/>
              <a:ext cx="381000" cy="3429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2" name="Google Shape;4252;p13"/>
            <p:cNvSpPr/>
            <p:nvPr/>
          </p:nvSpPr>
          <p:spPr>
            <a:xfrm>
              <a:off x="762011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3" name="Google Shape;4253;p13"/>
            <p:cNvSpPr/>
            <p:nvPr/>
          </p:nvSpPr>
          <p:spPr>
            <a:xfrm>
              <a:off x="800111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4" name="Google Shape;4254;p13"/>
            <p:cNvSpPr/>
            <p:nvPr/>
          </p:nvSpPr>
          <p:spPr>
            <a:xfrm>
              <a:off x="8382120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5" name="Google Shape;4255;p13"/>
            <p:cNvSpPr/>
            <p:nvPr/>
          </p:nvSpPr>
          <p:spPr>
            <a:xfrm>
              <a:off x="8763125" y="4114713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6" name="Google Shape;4256;p13"/>
            <p:cNvSpPr/>
            <p:nvPr/>
          </p:nvSpPr>
          <p:spPr>
            <a:xfrm>
              <a:off x="762011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7" name="Google Shape;4257;p13"/>
            <p:cNvSpPr/>
            <p:nvPr/>
          </p:nvSpPr>
          <p:spPr>
            <a:xfrm>
              <a:off x="800111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8" name="Google Shape;4258;p13"/>
            <p:cNvSpPr/>
            <p:nvPr/>
          </p:nvSpPr>
          <p:spPr>
            <a:xfrm>
              <a:off x="8382120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9" name="Google Shape;4259;p13"/>
            <p:cNvSpPr/>
            <p:nvPr/>
          </p:nvSpPr>
          <p:spPr>
            <a:xfrm>
              <a:off x="8763125" y="4457607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0" name="Google Shape;4260;p13"/>
            <p:cNvSpPr/>
            <p:nvPr/>
          </p:nvSpPr>
          <p:spPr>
            <a:xfrm>
              <a:off x="762011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1" name="Google Shape;4261;p13"/>
            <p:cNvSpPr/>
            <p:nvPr/>
          </p:nvSpPr>
          <p:spPr>
            <a:xfrm>
              <a:off x="800111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2" name="Google Shape;4262;p13"/>
            <p:cNvSpPr/>
            <p:nvPr/>
          </p:nvSpPr>
          <p:spPr>
            <a:xfrm>
              <a:off x="8382120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3" name="Google Shape;4263;p13"/>
            <p:cNvSpPr/>
            <p:nvPr/>
          </p:nvSpPr>
          <p:spPr>
            <a:xfrm>
              <a:off x="8763125" y="4800491"/>
              <a:ext cx="381000" cy="3426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64" name="Google Shape;4264;p13"/>
          <p:cNvSpPr/>
          <p:nvPr/>
        </p:nvSpPr>
        <p:spPr>
          <a:xfrm flipH="1">
            <a:off x="0" y="0"/>
            <a:ext cx="12192000" cy="6858000"/>
          </a:xfrm>
          <a:prstGeom prst="rtTriangle">
            <a:avLst/>
          </a:prstGeom>
          <a:solidFill>
            <a:srgbClr val="005051">
              <a:alpha val="102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65" name="Google Shape;4265;p13"/>
          <p:cNvGrpSpPr/>
          <p:nvPr/>
        </p:nvGrpSpPr>
        <p:grpSpPr>
          <a:xfrm>
            <a:off x="737397" y="713333"/>
            <a:ext cx="10807803" cy="5736000"/>
            <a:chOff x="553048" y="535000"/>
            <a:chExt cx="8105852" cy="4302000"/>
          </a:xfrm>
        </p:grpSpPr>
        <p:sp>
          <p:nvSpPr>
            <p:cNvPr id="4266" name="Google Shape;4266;p13"/>
            <p:cNvSpPr/>
            <p:nvPr/>
          </p:nvSpPr>
          <p:spPr>
            <a:xfrm>
              <a:off x="942300" y="7636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rgbClr val="222828">
                <a:alpha val="204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7" name="Google Shape;4267;p13"/>
            <p:cNvSpPr/>
            <p:nvPr/>
          </p:nvSpPr>
          <p:spPr>
            <a:xfrm>
              <a:off x="712275" y="535000"/>
              <a:ext cx="7716600" cy="4073400"/>
            </a:xfrm>
            <a:prstGeom prst="roundRect">
              <a:avLst>
                <a:gd name="adj" fmla="val 248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8" name="Google Shape;4268;p13"/>
            <p:cNvSpPr/>
            <p:nvPr/>
          </p:nvSpPr>
          <p:spPr>
            <a:xfrm>
              <a:off x="848698" y="898261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9" name="Google Shape;4269;p13"/>
            <p:cNvSpPr/>
            <p:nvPr/>
          </p:nvSpPr>
          <p:spPr>
            <a:xfrm>
              <a:off x="553048" y="931482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8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0" name="Google Shape;4270;p13"/>
            <p:cNvSpPr/>
            <p:nvPr/>
          </p:nvSpPr>
          <p:spPr>
            <a:xfrm>
              <a:off x="848698" y="1332681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8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8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1" name="Google Shape;4271;p13"/>
            <p:cNvSpPr/>
            <p:nvPr/>
          </p:nvSpPr>
          <p:spPr>
            <a:xfrm>
              <a:off x="553048" y="1365902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1"/>
                    <a:pt x="0" y="1497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09"/>
                    <a:pt x="0" y="10535"/>
                  </a:cubicBezTo>
                  <a:cubicBezTo>
                    <a:pt x="0" y="11361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9"/>
                  </a:cubicBezTo>
                  <a:lnTo>
                    <a:pt x="26327" y="5330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2" name="Google Shape;4272;p13"/>
            <p:cNvSpPr/>
            <p:nvPr/>
          </p:nvSpPr>
          <p:spPr>
            <a:xfrm>
              <a:off x="848698" y="1767184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4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3" name="Google Shape;4273;p13"/>
            <p:cNvSpPr/>
            <p:nvPr/>
          </p:nvSpPr>
          <p:spPr>
            <a:xfrm>
              <a:off x="553048" y="180040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68"/>
                    <a:pt x="0" y="1493"/>
                  </a:cubicBezTo>
                  <a:cubicBezTo>
                    <a:pt x="0" y="2319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7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4" name="Google Shape;4274;p13"/>
            <p:cNvSpPr/>
            <p:nvPr/>
          </p:nvSpPr>
          <p:spPr>
            <a:xfrm>
              <a:off x="848698" y="2201603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8"/>
                  </a:cubicBezTo>
                  <a:cubicBezTo>
                    <a:pt x="0" y="11808"/>
                    <a:pt x="3404" y="15212"/>
                    <a:pt x="7604" y="15212"/>
                  </a:cubicBezTo>
                  <a:cubicBezTo>
                    <a:pt x="11804" y="15212"/>
                    <a:pt x="15209" y="11808"/>
                    <a:pt x="15209" y="7608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5" name="Google Shape;4275;p13"/>
            <p:cNvSpPr/>
            <p:nvPr/>
          </p:nvSpPr>
          <p:spPr>
            <a:xfrm>
              <a:off x="553048" y="2234824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9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9"/>
                  </a:cubicBezTo>
                  <a:lnTo>
                    <a:pt x="26327" y="5330"/>
                  </a:lnTo>
                  <a:cubicBezTo>
                    <a:pt x="26327" y="2341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6" name="Google Shape;4276;p13"/>
            <p:cNvSpPr/>
            <p:nvPr/>
          </p:nvSpPr>
          <p:spPr>
            <a:xfrm>
              <a:off x="848698" y="2636106"/>
              <a:ext cx="317374" cy="317374"/>
            </a:xfrm>
            <a:custGeom>
              <a:avLst/>
              <a:gdLst/>
              <a:ahLst/>
              <a:cxnLst/>
              <a:rect l="l" t="t" r="r" b="b"/>
              <a:pathLst>
                <a:path w="15209" h="15209" extrusionOk="0">
                  <a:moveTo>
                    <a:pt x="7604" y="0"/>
                  </a:moveTo>
                  <a:cubicBezTo>
                    <a:pt x="3404" y="0"/>
                    <a:pt x="0" y="3404"/>
                    <a:pt x="0" y="7604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4"/>
                  </a:cubicBezTo>
                  <a:cubicBezTo>
                    <a:pt x="15209" y="3404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7" name="Google Shape;4277;p13"/>
            <p:cNvSpPr/>
            <p:nvPr/>
          </p:nvSpPr>
          <p:spPr>
            <a:xfrm>
              <a:off x="553048" y="2669265"/>
              <a:ext cx="549400" cy="250994"/>
            </a:xfrm>
            <a:custGeom>
              <a:avLst/>
              <a:gdLst/>
              <a:ahLst/>
              <a:cxnLst/>
              <a:rect l="l" t="t" r="r" b="b"/>
              <a:pathLst>
                <a:path w="26328" h="12028" extrusionOk="0">
                  <a:moveTo>
                    <a:pt x="1493" y="0"/>
                  </a:moveTo>
                  <a:cubicBezTo>
                    <a:pt x="671" y="0"/>
                    <a:pt x="0" y="671"/>
                    <a:pt x="0" y="1496"/>
                  </a:cubicBezTo>
                  <a:cubicBezTo>
                    <a:pt x="0" y="2322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4"/>
                    <a:pt x="23340" y="5330"/>
                  </a:cubicBezTo>
                  <a:lnTo>
                    <a:pt x="23340" y="6698"/>
                  </a:lnTo>
                  <a:cubicBezTo>
                    <a:pt x="23340" y="7947"/>
                    <a:pt x="21591" y="9041"/>
                    <a:pt x="19596" y="9041"/>
                  </a:cubicBezTo>
                  <a:lnTo>
                    <a:pt x="1493" y="9041"/>
                  </a:lnTo>
                  <a:cubicBezTo>
                    <a:pt x="671" y="9041"/>
                    <a:pt x="0" y="9709"/>
                    <a:pt x="0" y="10534"/>
                  </a:cubicBezTo>
                  <a:cubicBezTo>
                    <a:pt x="0" y="11360"/>
                    <a:pt x="671" y="12028"/>
                    <a:pt x="1493" y="12028"/>
                  </a:cubicBezTo>
                  <a:lnTo>
                    <a:pt x="19596" y="12028"/>
                  </a:lnTo>
                  <a:cubicBezTo>
                    <a:pt x="23370" y="12028"/>
                    <a:pt x="26327" y="9688"/>
                    <a:pt x="26327" y="6698"/>
                  </a:cubicBezTo>
                  <a:lnTo>
                    <a:pt x="26327" y="5330"/>
                  </a:lnTo>
                  <a:cubicBezTo>
                    <a:pt x="26327" y="2343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8" name="Google Shape;4278;p13"/>
            <p:cNvSpPr/>
            <p:nvPr/>
          </p:nvSpPr>
          <p:spPr>
            <a:xfrm>
              <a:off x="848698" y="3070526"/>
              <a:ext cx="317374" cy="317457"/>
            </a:xfrm>
            <a:custGeom>
              <a:avLst/>
              <a:gdLst/>
              <a:ahLst/>
              <a:cxnLst/>
              <a:rect l="l" t="t" r="r" b="b"/>
              <a:pathLst>
                <a:path w="15209" h="15213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12"/>
                    <a:pt x="7604" y="15212"/>
                  </a:cubicBezTo>
                  <a:cubicBezTo>
                    <a:pt x="11804" y="15212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9" name="Google Shape;4279;p13"/>
            <p:cNvSpPr/>
            <p:nvPr/>
          </p:nvSpPr>
          <p:spPr>
            <a:xfrm>
              <a:off x="553048" y="310374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87"/>
                    <a:pt x="1493" y="2987"/>
                  </a:cubicBezTo>
                  <a:lnTo>
                    <a:pt x="19596" y="2987"/>
                  </a:lnTo>
                  <a:cubicBezTo>
                    <a:pt x="21591" y="2987"/>
                    <a:pt x="23340" y="4081"/>
                    <a:pt x="23340" y="5330"/>
                  </a:cubicBezTo>
                  <a:lnTo>
                    <a:pt x="23340" y="6696"/>
                  </a:lnTo>
                  <a:cubicBezTo>
                    <a:pt x="23340" y="7945"/>
                    <a:pt x="21591" y="9039"/>
                    <a:pt x="19596" y="9039"/>
                  </a:cubicBezTo>
                  <a:lnTo>
                    <a:pt x="1493" y="9039"/>
                  </a:lnTo>
                  <a:cubicBezTo>
                    <a:pt x="671" y="9039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6"/>
                  </a:cubicBezTo>
                  <a:lnTo>
                    <a:pt x="26327" y="5330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0" name="Google Shape;4280;p13"/>
            <p:cNvSpPr/>
            <p:nvPr/>
          </p:nvSpPr>
          <p:spPr>
            <a:xfrm>
              <a:off x="848698" y="3504966"/>
              <a:ext cx="317374" cy="317436"/>
            </a:xfrm>
            <a:custGeom>
              <a:avLst/>
              <a:gdLst/>
              <a:ahLst/>
              <a:cxnLst/>
              <a:rect l="l" t="t" r="r" b="b"/>
              <a:pathLst>
                <a:path w="15209" h="15212" extrusionOk="0">
                  <a:moveTo>
                    <a:pt x="7604" y="0"/>
                  </a:moveTo>
                  <a:cubicBezTo>
                    <a:pt x="3404" y="0"/>
                    <a:pt x="0" y="3407"/>
                    <a:pt x="0" y="7607"/>
                  </a:cubicBezTo>
                  <a:cubicBezTo>
                    <a:pt x="0" y="11807"/>
                    <a:pt x="3404" y="15212"/>
                    <a:pt x="7604" y="15212"/>
                  </a:cubicBezTo>
                  <a:cubicBezTo>
                    <a:pt x="11804" y="15212"/>
                    <a:pt x="15209" y="11807"/>
                    <a:pt x="15209" y="7607"/>
                  </a:cubicBezTo>
                  <a:cubicBezTo>
                    <a:pt x="15209" y="3407"/>
                    <a:pt x="11804" y="0"/>
                    <a:pt x="76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1" name="Google Shape;4281;p13"/>
            <p:cNvSpPr/>
            <p:nvPr/>
          </p:nvSpPr>
          <p:spPr>
            <a:xfrm>
              <a:off x="553048" y="3538167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1"/>
                  </a:moveTo>
                  <a:cubicBezTo>
                    <a:pt x="671" y="1"/>
                    <a:pt x="0" y="672"/>
                    <a:pt x="0" y="1497"/>
                  </a:cubicBezTo>
                  <a:cubicBezTo>
                    <a:pt x="0" y="2320"/>
                    <a:pt x="671" y="2991"/>
                    <a:pt x="1493" y="2991"/>
                  </a:cubicBezTo>
                  <a:lnTo>
                    <a:pt x="19596" y="2991"/>
                  </a:lnTo>
                  <a:cubicBezTo>
                    <a:pt x="21591" y="2991"/>
                    <a:pt x="23340" y="4085"/>
                    <a:pt x="23340" y="5331"/>
                  </a:cubicBezTo>
                  <a:lnTo>
                    <a:pt x="23340" y="6699"/>
                  </a:lnTo>
                  <a:cubicBezTo>
                    <a:pt x="23340" y="7948"/>
                    <a:pt x="21591" y="9042"/>
                    <a:pt x="19596" y="9042"/>
                  </a:cubicBezTo>
                  <a:lnTo>
                    <a:pt x="1493" y="9042"/>
                  </a:lnTo>
                  <a:cubicBezTo>
                    <a:pt x="671" y="9042"/>
                    <a:pt x="0" y="9710"/>
                    <a:pt x="0" y="10535"/>
                  </a:cubicBezTo>
                  <a:cubicBezTo>
                    <a:pt x="0" y="11361"/>
                    <a:pt x="671" y="12029"/>
                    <a:pt x="1493" y="12029"/>
                  </a:cubicBezTo>
                  <a:lnTo>
                    <a:pt x="19596" y="12029"/>
                  </a:lnTo>
                  <a:cubicBezTo>
                    <a:pt x="23370" y="12029"/>
                    <a:pt x="26327" y="9689"/>
                    <a:pt x="26327" y="6699"/>
                  </a:cubicBezTo>
                  <a:lnTo>
                    <a:pt x="26327" y="5331"/>
                  </a:lnTo>
                  <a:cubicBezTo>
                    <a:pt x="26327" y="2344"/>
                    <a:pt x="23370" y="1"/>
                    <a:pt x="19596" y="1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2" name="Google Shape;4282;p13"/>
            <p:cNvSpPr/>
            <p:nvPr/>
          </p:nvSpPr>
          <p:spPr>
            <a:xfrm>
              <a:off x="848698" y="3939449"/>
              <a:ext cx="317374" cy="317395"/>
            </a:xfrm>
            <a:custGeom>
              <a:avLst/>
              <a:gdLst/>
              <a:ahLst/>
              <a:cxnLst/>
              <a:rect l="l" t="t" r="r" b="b"/>
              <a:pathLst>
                <a:path w="15209" h="15210" extrusionOk="0">
                  <a:moveTo>
                    <a:pt x="7604" y="1"/>
                  </a:moveTo>
                  <a:cubicBezTo>
                    <a:pt x="3404" y="1"/>
                    <a:pt x="0" y="3405"/>
                    <a:pt x="0" y="7605"/>
                  </a:cubicBezTo>
                  <a:cubicBezTo>
                    <a:pt x="0" y="11805"/>
                    <a:pt x="3404" y="15209"/>
                    <a:pt x="7604" y="15209"/>
                  </a:cubicBezTo>
                  <a:cubicBezTo>
                    <a:pt x="11804" y="15209"/>
                    <a:pt x="15209" y="11805"/>
                    <a:pt x="15209" y="7605"/>
                  </a:cubicBezTo>
                  <a:cubicBezTo>
                    <a:pt x="15209" y="3405"/>
                    <a:pt x="11804" y="1"/>
                    <a:pt x="760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3" name="Google Shape;4283;p13"/>
            <p:cNvSpPr/>
            <p:nvPr/>
          </p:nvSpPr>
          <p:spPr>
            <a:xfrm>
              <a:off x="553048" y="3972670"/>
              <a:ext cx="549400" cy="251015"/>
            </a:xfrm>
            <a:custGeom>
              <a:avLst/>
              <a:gdLst/>
              <a:ahLst/>
              <a:cxnLst/>
              <a:rect l="l" t="t" r="r" b="b"/>
              <a:pathLst>
                <a:path w="26328" h="12029" extrusionOk="0">
                  <a:moveTo>
                    <a:pt x="1493" y="0"/>
                  </a:moveTo>
                  <a:cubicBezTo>
                    <a:pt x="671" y="0"/>
                    <a:pt x="0" y="668"/>
                    <a:pt x="0" y="1494"/>
                  </a:cubicBezTo>
                  <a:cubicBezTo>
                    <a:pt x="0" y="2320"/>
                    <a:pt x="671" y="2990"/>
                    <a:pt x="1493" y="2990"/>
                  </a:cubicBezTo>
                  <a:lnTo>
                    <a:pt x="19596" y="2990"/>
                  </a:lnTo>
                  <a:cubicBezTo>
                    <a:pt x="21591" y="2990"/>
                    <a:pt x="23340" y="4081"/>
                    <a:pt x="23340" y="5330"/>
                  </a:cubicBezTo>
                  <a:lnTo>
                    <a:pt x="23340" y="6695"/>
                  </a:lnTo>
                  <a:cubicBezTo>
                    <a:pt x="23340" y="7944"/>
                    <a:pt x="21591" y="9038"/>
                    <a:pt x="19596" y="9038"/>
                  </a:cubicBezTo>
                  <a:lnTo>
                    <a:pt x="1493" y="9038"/>
                  </a:lnTo>
                  <a:cubicBezTo>
                    <a:pt x="671" y="9038"/>
                    <a:pt x="0" y="9706"/>
                    <a:pt x="0" y="10532"/>
                  </a:cubicBezTo>
                  <a:cubicBezTo>
                    <a:pt x="0" y="11358"/>
                    <a:pt x="671" y="12028"/>
                    <a:pt x="1493" y="12028"/>
                  </a:cubicBezTo>
                  <a:lnTo>
                    <a:pt x="19596" y="12028"/>
                  </a:lnTo>
                  <a:lnTo>
                    <a:pt x="19596" y="12025"/>
                  </a:lnTo>
                  <a:cubicBezTo>
                    <a:pt x="23370" y="12025"/>
                    <a:pt x="26327" y="9685"/>
                    <a:pt x="26327" y="6695"/>
                  </a:cubicBezTo>
                  <a:lnTo>
                    <a:pt x="26327" y="5327"/>
                  </a:lnTo>
                  <a:cubicBezTo>
                    <a:pt x="26327" y="2340"/>
                    <a:pt x="23370" y="0"/>
                    <a:pt x="19596" y="0"/>
                  </a:cubicBezTo>
                  <a:close/>
                </a:path>
              </a:pathLst>
            </a:custGeom>
            <a:solidFill>
              <a:srgbClr val="0551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84" name="Google Shape;4284;p13"/>
          <p:cNvSpPr txBox="1">
            <a:spLocks noGrp="1"/>
          </p:cNvSpPr>
          <p:nvPr>
            <p:ph type="title"/>
          </p:nvPr>
        </p:nvSpPr>
        <p:spPr>
          <a:xfrm>
            <a:off x="4155800" y="2894567"/>
            <a:ext cx="6055200" cy="102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285" name="Google Shape;4285;p13"/>
          <p:cNvSpPr txBox="1">
            <a:spLocks noGrp="1"/>
          </p:cNvSpPr>
          <p:nvPr>
            <p:ph type="title" idx="2" hasCustomPrompt="1"/>
          </p:nvPr>
        </p:nvSpPr>
        <p:spPr>
          <a:xfrm>
            <a:off x="2414600" y="2867800"/>
            <a:ext cx="153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286" name="Google Shape;4286;p13"/>
          <p:cNvSpPr/>
          <p:nvPr/>
        </p:nvSpPr>
        <p:spPr>
          <a:xfrm>
            <a:off x="11238533" y="1389301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7"/>
                </a:cubicBezTo>
                <a:lnTo>
                  <a:pt x="5749" y="5752"/>
                </a:lnTo>
                <a:cubicBezTo>
                  <a:pt x="5749" y="2576"/>
                  <a:pt x="3176" y="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7" name="Google Shape;4287;p13"/>
          <p:cNvSpPr/>
          <p:nvPr/>
        </p:nvSpPr>
        <p:spPr>
          <a:xfrm>
            <a:off x="11238533" y="34945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8" name="Google Shape;4288;p13"/>
          <p:cNvSpPr/>
          <p:nvPr/>
        </p:nvSpPr>
        <p:spPr>
          <a:xfrm>
            <a:off x="11238533" y="2415868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0"/>
                </a:moveTo>
                <a:lnTo>
                  <a:pt x="0" y="25897"/>
                </a:lnTo>
                <a:cubicBezTo>
                  <a:pt x="3176" y="25897"/>
                  <a:pt x="5749" y="23320"/>
                  <a:pt x="5749" y="20147"/>
                </a:cubicBezTo>
                <a:lnTo>
                  <a:pt x="5749" y="5749"/>
                </a:lnTo>
                <a:cubicBezTo>
                  <a:pt x="5749" y="2574"/>
                  <a:pt x="3176" y="0"/>
                  <a:pt x="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9" name="Google Shape;4289;p13"/>
          <p:cNvSpPr/>
          <p:nvPr/>
        </p:nvSpPr>
        <p:spPr>
          <a:xfrm>
            <a:off x="11238533" y="4605334"/>
            <a:ext cx="191667" cy="863233"/>
          </a:xfrm>
          <a:custGeom>
            <a:avLst/>
            <a:gdLst/>
            <a:ahLst/>
            <a:cxnLst/>
            <a:rect l="l" t="t" r="r" b="b"/>
            <a:pathLst>
              <a:path w="5750" h="25897" extrusionOk="0">
                <a:moveTo>
                  <a:pt x="0" y="1"/>
                </a:moveTo>
                <a:lnTo>
                  <a:pt x="0" y="25897"/>
                </a:lnTo>
                <a:cubicBezTo>
                  <a:pt x="3176" y="25897"/>
                  <a:pt x="5749" y="23323"/>
                  <a:pt x="5749" y="20148"/>
                </a:cubicBezTo>
                <a:lnTo>
                  <a:pt x="5749" y="5752"/>
                </a:lnTo>
                <a:cubicBezTo>
                  <a:pt x="5749" y="2577"/>
                  <a:pt x="3176" y="1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0" name="Google Shape;4290;p13"/>
          <p:cNvSpPr/>
          <p:nvPr/>
        </p:nvSpPr>
        <p:spPr>
          <a:xfrm>
            <a:off x="9489917" y="5095552"/>
            <a:ext cx="517867" cy="549233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1" name="Google Shape;4291;p13"/>
          <p:cNvGrpSpPr/>
          <p:nvPr/>
        </p:nvGrpSpPr>
        <p:grpSpPr>
          <a:xfrm>
            <a:off x="2748117" y="5400108"/>
            <a:ext cx="1407680" cy="1005040"/>
            <a:chOff x="3308425" y="649500"/>
            <a:chExt cx="947975" cy="676825"/>
          </a:xfrm>
        </p:grpSpPr>
        <p:sp>
          <p:nvSpPr>
            <p:cNvPr id="4292" name="Google Shape;4292;p13"/>
            <p:cNvSpPr/>
            <p:nvPr/>
          </p:nvSpPr>
          <p:spPr>
            <a:xfrm>
              <a:off x="3308425" y="649500"/>
              <a:ext cx="947975" cy="676275"/>
            </a:xfrm>
            <a:custGeom>
              <a:avLst/>
              <a:gdLst/>
              <a:ahLst/>
              <a:cxnLst/>
              <a:rect l="l" t="t" r="r" b="b"/>
              <a:pathLst>
                <a:path w="37919" h="27051" extrusionOk="0">
                  <a:moveTo>
                    <a:pt x="12816" y="19976"/>
                  </a:moveTo>
                  <a:cubicBezTo>
                    <a:pt x="12818" y="19976"/>
                    <a:pt x="12821" y="19976"/>
                    <a:pt x="12824" y="19976"/>
                  </a:cubicBezTo>
                  <a:lnTo>
                    <a:pt x="12824" y="19976"/>
                  </a:lnTo>
                  <a:cubicBezTo>
                    <a:pt x="12815" y="19979"/>
                    <a:pt x="12808" y="19979"/>
                    <a:pt x="12804" y="19979"/>
                  </a:cubicBezTo>
                  <a:cubicBezTo>
                    <a:pt x="12796" y="19979"/>
                    <a:pt x="12800" y="19976"/>
                    <a:pt x="12816" y="19976"/>
                  </a:cubicBezTo>
                  <a:close/>
                  <a:moveTo>
                    <a:pt x="23205" y="24113"/>
                  </a:moveTo>
                  <a:cubicBezTo>
                    <a:pt x="23209" y="24113"/>
                    <a:pt x="23211" y="24115"/>
                    <a:pt x="23210" y="24120"/>
                  </a:cubicBezTo>
                  <a:cubicBezTo>
                    <a:pt x="23210" y="24121"/>
                    <a:pt x="23207" y="24122"/>
                    <a:pt x="23199" y="24122"/>
                  </a:cubicBezTo>
                  <a:cubicBezTo>
                    <a:pt x="23195" y="24122"/>
                    <a:pt x="23190" y="24121"/>
                    <a:pt x="23183" y="24121"/>
                  </a:cubicBezTo>
                  <a:lnTo>
                    <a:pt x="23183" y="24121"/>
                  </a:lnTo>
                  <a:cubicBezTo>
                    <a:pt x="23192" y="24116"/>
                    <a:pt x="23200" y="24113"/>
                    <a:pt x="23205" y="24113"/>
                  </a:cubicBezTo>
                  <a:close/>
                  <a:moveTo>
                    <a:pt x="36242" y="1377"/>
                  </a:moveTo>
                  <a:cubicBezTo>
                    <a:pt x="35424" y="2822"/>
                    <a:pt x="34606" y="4266"/>
                    <a:pt x="33786" y="5709"/>
                  </a:cubicBezTo>
                  <a:cubicBezTo>
                    <a:pt x="31759" y="9274"/>
                    <a:pt x="29728" y="12836"/>
                    <a:pt x="27681" y="16390"/>
                  </a:cubicBezTo>
                  <a:cubicBezTo>
                    <a:pt x="26227" y="18914"/>
                    <a:pt x="24824" y="21495"/>
                    <a:pt x="23229" y="23934"/>
                  </a:cubicBezTo>
                  <a:cubicBezTo>
                    <a:pt x="23191" y="23992"/>
                    <a:pt x="23148" y="24050"/>
                    <a:pt x="23106" y="24108"/>
                  </a:cubicBezTo>
                  <a:lnTo>
                    <a:pt x="23106" y="24108"/>
                  </a:lnTo>
                  <a:cubicBezTo>
                    <a:pt x="23088" y="24104"/>
                    <a:pt x="23067" y="24099"/>
                    <a:pt x="23044" y="24092"/>
                  </a:cubicBezTo>
                  <a:cubicBezTo>
                    <a:pt x="22905" y="24054"/>
                    <a:pt x="22768" y="24012"/>
                    <a:pt x="22633" y="23962"/>
                  </a:cubicBezTo>
                  <a:cubicBezTo>
                    <a:pt x="22302" y="23842"/>
                    <a:pt x="21982" y="23692"/>
                    <a:pt x="21664" y="23540"/>
                  </a:cubicBezTo>
                  <a:cubicBezTo>
                    <a:pt x="19793" y="22645"/>
                    <a:pt x="18001" y="21587"/>
                    <a:pt x="16189" y="20578"/>
                  </a:cubicBezTo>
                  <a:cubicBezTo>
                    <a:pt x="15443" y="20163"/>
                    <a:pt x="14697" y="19740"/>
                    <a:pt x="13928" y="19365"/>
                  </a:cubicBezTo>
                  <a:cubicBezTo>
                    <a:pt x="13607" y="19207"/>
                    <a:pt x="13229" y="18985"/>
                    <a:pt x="12857" y="18985"/>
                  </a:cubicBezTo>
                  <a:cubicBezTo>
                    <a:pt x="12737" y="18985"/>
                    <a:pt x="12617" y="19009"/>
                    <a:pt x="12500" y="19066"/>
                  </a:cubicBezTo>
                  <a:cubicBezTo>
                    <a:pt x="12209" y="19207"/>
                    <a:pt x="11959" y="19472"/>
                    <a:pt x="11729" y="19693"/>
                  </a:cubicBezTo>
                  <a:cubicBezTo>
                    <a:pt x="11318" y="20094"/>
                    <a:pt x="10928" y="20513"/>
                    <a:pt x="10534" y="20928"/>
                  </a:cubicBezTo>
                  <a:cubicBezTo>
                    <a:pt x="9428" y="22101"/>
                    <a:pt x="8325" y="23277"/>
                    <a:pt x="7166" y="24400"/>
                  </a:cubicBezTo>
                  <a:cubicBezTo>
                    <a:pt x="6929" y="24629"/>
                    <a:pt x="6690" y="24856"/>
                    <a:pt x="6448" y="25080"/>
                  </a:cubicBezTo>
                  <a:lnTo>
                    <a:pt x="6448" y="25080"/>
                  </a:lnTo>
                  <a:cubicBezTo>
                    <a:pt x="7055" y="22855"/>
                    <a:pt x="7613" y="20617"/>
                    <a:pt x="8177" y="18381"/>
                  </a:cubicBezTo>
                  <a:cubicBezTo>
                    <a:pt x="8331" y="17766"/>
                    <a:pt x="8727" y="16974"/>
                    <a:pt x="8278" y="16415"/>
                  </a:cubicBezTo>
                  <a:cubicBezTo>
                    <a:pt x="7575" y="15537"/>
                    <a:pt x="6292" y="15010"/>
                    <a:pt x="5320" y="14501"/>
                  </a:cubicBezTo>
                  <a:cubicBezTo>
                    <a:pt x="4122" y="13870"/>
                    <a:pt x="2890" y="13287"/>
                    <a:pt x="1708" y="12620"/>
                  </a:cubicBezTo>
                  <a:lnTo>
                    <a:pt x="1708" y="12620"/>
                  </a:lnTo>
                  <a:cubicBezTo>
                    <a:pt x="6998" y="10932"/>
                    <a:pt x="12278" y="9210"/>
                    <a:pt x="17556" y="7490"/>
                  </a:cubicBezTo>
                  <a:cubicBezTo>
                    <a:pt x="23048" y="5699"/>
                    <a:pt x="28536" y="3904"/>
                    <a:pt x="34026" y="2105"/>
                  </a:cubicBezTo>
                  <a:cubicBezTo>
                    <a:pt x="34765" y="1863"/>
                    <a:pt x="35503" y="1620"/>
                    <a:pt x="36242" y="1377"/>
                  </a:cubicBezTo>
                  <a:close/>
                  <a:moveTo>
                    <a:pt x="37319" y="0"/>
                  </a:moveTo>
                  <a:cubicBezTo>
                    <a:pt x="37273" y="0"/>
                    <a:pt x="37225" y="7"/>
                    <a:pt x="37176" y="23"/>
                  </a:cubicBezTo>
                  <a:cubicBezTo>
                    <a:pt x="33967" y="1077"/>
                    <a:pt x="30757" y="2128"/>
                    <a:pt x="27546" y="3179"/>
                  </a:cubicBezTo>
                  <a:cubicBezTo>
                    <a:pt x="21382" y="5195"/>
                    <a:pt x="15218" y="7209"/>
                    <a:pt x="9047" y="9209"/>
                  </a:cubicBezTo>
                  <a:cubicBezTo>
                    <a:pt x="6184" y="10137"/>
                    <a:pt x="3319" y="11064"/>
                    <a:pt x="452" y="11976"/>
                  </a:cubicBezTo>
                  <a:lnTo>
                    <a:pt x="452" y="11976"/>
                  </a:lnTo>
                  <a:cubicBezTo>
                    <a:pt x="371" y="11985"/>
                    <a:pt x="297" y="12018"/>
                    <a:pt x="233" y="12067"/>
                  </a:cubicBezTo>
                  <a:lnTo>
                    <a:pt x="233" y="12067"/>
                  </a:lnTo>
                  <a:cubicBezTo>
                    <a:pt x="111" y="12148"/>
                    <a:pt x="46" y="12272"/>
                    <a:pt x="28" y="12402"/>
                  </a:cubicBezTo>
                  <a:lnTo>
                    <a:pt x="28" y="12402"/>
                  </a:lnTo>
                  <a:cubicBezTo>
                    <a:pt x="0" y="12540"/>
                    <a:pt x="26" y="12688"/>
                    <a:pt x="128" y="12807"/>
                  </a:cubicBezTo>
                  <a:lnTo>
                    <a:pt x="128" y="12807"/>
                  </a:lnTo>
                  <a:cubicBezTo>
                    <a:pt x="180" y="12878"/>
                    <a:pt x="249" y="12934"/>
                    <a:pt x="332" y="12964"/>
                  </a:cubicBezTo>
                  <a:lnTo>
                    <a:pt x="332" y="12964"/>
                  </a:lnTo>
                  <a:cubicBezTo>
                    <a:pt x="1532" y="13711"/>
                    <a:pt x="2813" y="14326"/>
                    <a:pt x="4069" y="14970"/>
                  </a:cubicBezTo>
                  <a:cubicBezTo>
                    <a:pt x="5152" y="15529"/>
                    <a:pt x="6416" y="16055"/>
                    <a:pt x="7339" y="16873"/>
                  </a:cubicBezTo>
                  <a:cubicBezTo>
                    <a:pt x="7383" y="16913"/>
                    <a:pt x="7435" y="16989"/>
                    <a:pt x="7487" y="17027"/>
                  </a:cubicBezTo>
                  <a:lnTo>
                    <a:pt x="7487" y="17027"/>
                  </a:lnTo>
                  <a:cubicBezTo>
                    <a:pt x="7393" y="17359"/>
                    <a:pt x="7319" y="17699"/>
                    <a:pt x="7235" y="18033"/>
                  </a:cubicBezTo>
                  <a:cubicBezTo>
                    <a:pt x="6913" y="19321"/>
                    <a:pt x="6584" y="20606"/>
                    <a:pt x="6254" y="21891"/>
                  </a:cubicBezTo>
                  <a:cubicBezTo>
                    <a:pt x="5860" y="23410"/>
                    <a:pt x="5464" y="24931"/>
                    <a:pt x="5034" y="26439"/>
                  </a:cubicBezTo>
                  <a:cubicBezTo>
                    <a:pt x="4930" y="26803"/>
                    <a:pt x="5214" y="27050"/>
                    <a:pt x="5517" y="27050"/>
                  </a:cubicBezTo>
                  <a:cubicBezTo>
                    <a:pt x="5639" y="27050"/>
                    <a:pt x="5763" y="27011"/>
                    <a:pt x="5866" y="26924"/>
                  </a:cubicBezTo>
                  <a:cubicBezTo>
                    <a:pt x="8247" y="24910"/>
                    <a:pt x="10227" y="22525"/>
                    <a:pt x="12464" y="20370"/>
                  </a:cubicBezTo>
                  <a:cubicBezTo>
                    <a:pt x="12589" y="20250"/>
                    <a:pt x="12713" y="20123"/>
                    <a:pt x="12852" y="20018"/>
                  </a:cubicBezTo>
                  <a:cubicBezTo>
                    <a:pt x="12863" y="20009"/>
                    <a:pt x="12877" y="19999"/>
                    <a:pt x="12890" y="19990"/>
                  </a:cubicBezTo>
                  <a:lnTo>
                    <a:pt x="12890" y="19990"/>
                  </a:lnTo>
                  <a:cubicBezTo>
                    <a:pt x="12900" y="19993"/>
                    <a:pt x="12910" y="19997"/>
                    <a:pt x="12921" y="20001"/>
                  </a:cubicBezTo>
                  <a:cubicBezTo>
                    <a:pt x="13088" y="20068"/>
                    <a:pt x="13031" y="20039"/>
                    <a:pt x="13176" y="20106"/>
                  </a:cubicBezTo>
                  <a:cubicBezTo>
                    <a:pt x="13893" y="20437"/>
                    <a:pt x="14584" y="20827"/>
                    <a:pt x="15275" y="21210"/>
                  </a:cubicBezTo>
                  <a:cubicBezTo>
                    <a:pt x="17105" y="22224"/>
                    <a:pt x="18913" y="23285"/>
                    <a:pt x="20786" y="24217"/>
                  </a:cubicBezTo>
                  <a:cubicBezTo>
                    <a:pt x="21424" y="24535"/>
                    <a:pt x="22098" y="24897"/>
                    <a:pt x="22800" y="25057"/>
                  </a:cubicBezTo>
                  <a:cubicBezTo>
                    <a:pt x="22930" y="25087"/>
                    <a:pt x="23053" y="25105"/>
                    <a:pt x="23169" y="25105"/>
                  </a:cubicBezTo>
                  <a:cubicBezTo>
                    <a:pt x="23448" y="25105"/>
                    <a:pt x="23685" y="25004"/>
                    <a:pt x="23880" y="24741"/>
                  </a:cubicBezTo>
                  <a:cubicBezTo>
                    <a:pt x="24388" y="24059"/>
                    <a:pt x="24801" y="23292"/>
                    <a:pt x="25237" y="22563"/>
                  </a:cubicBezTo>
                  <a:cubicBezTo>
                    <a:pt x="26092" y="21124"/>
                    <a:pt x="26933" y="19677"/>
                    <a:pt x="27771" y="18227"/>
                  </a:cubicBezTo>
                  <a:cubicBezTo>
                    <a:pt x="29844" y="14642"/>
                    <a:pt x="31898" y="11043"/>
                    <a:pt x="33946" y="7443"/>
                  </a:cubicBezTo>
                  <a:cubicBezTo>
                    <a:pt x="35191" y="5254"/>
                    <a:pt x="36493" y="3084"/>
                    <a:pt x="37679" y="860"/>
                  </a:cubicBezTo>
                  <a:cubicBezTo>
                    <a:pt x="37698" y="826"/>
                    <a:pt x="37717" y="790"/>
                    <a:pt x="37738" y="754"/>
                  </a:cubicBezTo>
                  <a:cubicBezTo>
                    <a:pt x="37919" y="436"/>
                    <a:pt x="37673" y="0"/>
                    <a:pt x="373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3" name="Google Shape;4293;p13"/>
            <p:cNvSpPr/>
            <p:nvPr/>
          </p:nvSpPr>
          <p:spPr>
            <a:xfrm>
              <a:off x="3492300" y="863350"/>
              <a:ext cx="474450" cy="278325"/>
            </a:xfrm>
            <a:custGeom>
              <a:avLst/>
              <a:gdLst/>
              <a:ahLst/>
              <a:cxnLst/>
              <a:rect l="l" t="t" r="r" b="b"/>
              <a:pathLst>
                <a:path w="18978" h="11133" extrusionOk="0">
                  <a:moveTo>
                    <a:pt x="18335" y="1"/>
                  </a:moveTo>
                  <a:cubicBezTo>
                    <a:pt x="18285" y="1"/>
                    <a:pt x="18233" y="10"/>
                    <a:pt x="18179" y="31"/>
                  </a:cubicBezTo>
                  <a:cubicBezTo>
                    <a:pt x="15036" y="1249"/>
                    <a:pt x="11985" y="2675"/>
                    <a:pt x="8954" y="4143"/>
                  </a:cubicBezTo>
                  <a:cubicBezTo>
                    <a:pt x="6184" y="5485"/>
                    <a:pt x="3415" y="6829"/>
                    <a:pt x="534" y="7916"/>
                  </a:cubicBezTo>
                  <a:cubicBezTo>
                    <a:pt x="1" y="8116"/>
                    <a:pt x="152" y="8911"/>
                    <a:pt x="623" y="8911"/>
                  </a:cubicBezTo>
                  <a:cubicBezTo>
                    <a:pt x="678" y="8911"/>
                    <a:pt x="737" y="8900"/>
                    <a:pt x="799" y="8877"/>
                  </a:cubicBezTo>
                  <a:cubicBezTo>
                    <a:pt x="5885" y="6960"/>
                    <a:pt x="10658" y="4331"/>
                    <a:pt x="15633" y="2155"/>
                  </a:cubicBezTo>
                  <a:lnTo>
                    <a:pt x="15633" y="2155"/>
                  </a:lnTo>
                  <a:cubicBezTo>
                    <a:pt x="12206" y="4952"/>
                    <a:pt x="8533" y="7433"/>
                    <a:pt x="5160" y="10303"/>
                  </a:cubicBezTo>
                  <a:cubicBezTo>
                    <a:pt x="4776" y="10629"/>
                    <a:pt x="5131" y="11132"/>
                    <a:pt x="5535" y="11132"/>
                  </a:cubicBezTo>
                  <a:cubicBezTo>
                    <a:pt x="5646" y="11132"/>
                    <a:pt x="5760" y="11095"/>
                    <a:pt x="5863" y="11007"/>
                  </a:cubicBezTo>
                  <a:cubicBezTo>
                    <a:pt x="10016" y="7474"/>
                    <a:pt x="14621" y="4533"/>
                    <a:pt x="18664" y="863"/>
                  </a:cubicBezTo>
                  <a:cubicBezTo>
                    <a:pt x="18977" y="577"/>
                    <a:pt x="18723" y="1"/>
                    <a:pt x="183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4" name="Google Shape;4294;p13"/>
            <p:cNvSpPr/>
            <p:nvPr/>
          </p:nvSpPr>
          <p:spPr>
            <a:xfrm>
              <a:off x="3428775" y="1197550"/>
              <a:ext cx="352850" cy="128775"/>
            </a:xfrm>
            <a:custGeom>
              <a:avLst/>
              <a:gdLst/>
              <a:ahLst/>
              <a:cxnLst/>
              <a:rect l="l" t="t" r="r" b="b"/>
              <a:pathLst>
                <a:path w="14114" h="5151" extrusionOk="0">
                  <a:moveTo>
                    <a:pt x="13430" y="0"/>
                  </a:moveTo>
                  <a:cubicBezTo>
                    <a:pt x="13384" y="0"/>
                    <a:pt x="13335" y="7"/>
                    <a:pt x="13283" y="21"/>
                  </a:cubicBezTo>
                  <a:cubicBezTo>
                    <a:pt x="8994" y="1241"/>
                    <a:pt x="4865" y="2969"/>
                    <a:pt x="568" y="4169"/>
                  </a:cubicBezTo>
                  <a:cubicBezTo>
                    <a:pt x="1" y="4328"/>
                    <a:pt x="175" y="5151"/>
                    <a:pt x="688" y="5151"/>
                  </a:cubicBezTo>
                  <a:cubicBezTo>
                    <a:pt x="734" y="5151"/>
                    <a:pt x="782" y="5144"/>
                    <a:pt x="833" y="5130"/>
                  </a:cubicBezTo>
                  <a:cubicBezTo>
                    <a:pt x="5131" y="3929"/>
                    <a:pt x="9260" y="2202"/>
                    <a:pt x="13549" y="982"/>
                  </a:cubicBezTo>
                  <a:cubicBezTo>
                    <a:pt x="14113" y="822"/>
                    <a:pt x="13940" y="0"/>
                    <a:pt x="13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95" name="Google Shape;4295;p13"/>
          <p:cNvSpPr/>
          <p:nvPr/>
        </p:nvSpPr>
        <p:spPr>
          <a:xfrm>
            <a:off x="2414585" y="4948751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6" name="Google Shape;4296;p13"/>
          <p:cNvSpPr/>
          <p:nvPr/>
        </p:nvSpPr>
        <p:spPr>
          <a:xfrm>
            <a:off x="10525768" y="1285585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7" name="Google Shape;4297;p13"/>
          <p:cNvSpPr/>
          <p:nvPr/>
        </p:nvSpPr>
        <p:spPr>
          <a:xfrm>
            <a:off x="2174901" y="1371718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8" name="Google Shape;4298;p13"/>
          <p:cNvSpPr/>
          <p:nvPr/>
        </p:nvSpPr>
        <p:spPr>
          <a:xfrm>
            <a:off x="3536351" y="18506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99" name="Google Shape;4299;p13"/>
          <p:cNvSpPr/>
          <p:nvPr/>
        </p:nvSpPr>
        <p:spPr>
          <a:xfrm>
            <a:off x="4929868" y="5278852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00" name="Google Shape;4300;p13"/>
          <p:cNvSpPr/>
          <p:nvPr/>
        </p:nvSpPr>
        <p:spPr>
          <a:xfrm>
            <a:off x="8668818" y="4921251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0656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FFFDA-84C8-8F25-175E-DAC4D083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33501-BFAF-2EAB-341C-B2957C58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E3ADD-6C50-F7CD-EB3F-7E0F09FBC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0C72-A685-0A3F-B990-7FC850C2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69BC2-0986-8791-BB26-1E995A3A1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336542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73D8-AF9B-7007-E593-25C168D8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F92796-E6A0-5835-BB95-410C034CF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EB7F8-A09D-EC8D-A684-795E0F9FD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157A5-0CE4-5209-4C3F-E23372876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264DE-B477-2D62-EFF8-FAA541649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80969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B19F8-B244-6F1E-C6A6-518CE20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6F65D-35B3-1434-5773-929BD02A9F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A412A3-2F01-427C-55C0-C571CC75A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BE234-251A-378C-AEC0-F9903142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5158A-7F33-7A80-0E9D-735DFB8F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2B08E-EE3A-B594-8429-10E50120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7574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20E75-0ED4-4D84-84E6-CE74A309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3E096-4599-177A-B807-E505CC744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29307-51FF-7F2E-2A80-3A61D1D65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9A542-3F11-72B3-9129-F2BD1FC3C1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B6EAE-890D-DFBA-21E8-EB0EA72B8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45A82C-0DFA-8472-A3D9-C13F0263B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710BE9-41F4-1656-7C13-219C041AA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610411-C6F5-8805-8274-304CBB02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7296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E447-F227-B5C0-BC81-E3D34D74A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8FEBF3-FF77-0A04-C59E-39E5BC1E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B6BA51-3EF4-3A61-A06A-52B7AE1F5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B2773-3B55-0FB9-E88A-AD0646DB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3430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95827-ACA3-8288-AD3D-DAB547D50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73929-8B9E-2597-744C-BCB7BBE8D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1385B6-BD99-C644-4188-9C6FA283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4091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78130-13D5-B10B-9B30-23F581674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E81D2-6248-7A29-6AC5-083C62EE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59389-3FFD-86A6-DE98-5B5BF40B3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ACF3E-FF2D-4D71-123F-0D14A260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C06AF5-232F-9A74-DB3B-CD1B60A0E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982FC-C15A-7DA1-EFD6-CE1BFCB8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014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D73A2-E70F-2E89-EB5D-6DBE629E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5AE7DB-CC27-CB51-AA99-EB05AA733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1ECB18-3ABF-719B-E136-3955C6240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A056F4-E08D-9EC8-1706-ADD7297FF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D7FA9-7D42-1D42-BB9A-7FEF1A66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EF680-2F71-EEFC-25F4-2451C3836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736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9D5D1B-F9E7-EFFA-AA9A-EC70B73DD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6070E-3F20-9028-125B-65D8C2EA8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3CB4-8DA5-3970-5407-CABBFD733D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F251C-4B8F-FC4F-8AB7-ACEB30E78D02}" type="datetimeFigureOut">
              <a:rPr lang="en-VN" smtClean="0"/>
              <a:t>12/2/25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DC85E-4385-CCFF-7B63-75B5B27D0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A727-1FC2-A3C0-A747-E44E1F01C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E9A89-DB33-E440-BFB8-BE9D1EA8CF9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498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5" name="Google Shape;9815;p31"/>
          <p:cNvSpPr txBox="1">
            <a:spLocks noGrp="1"/>
          </p:cNvSpPr>
          <p:nvPr>
            <p:ph type="ctrTitle"/>
          </p:nvPr>
        </p:nvSpPr>
        <p:spPr>
          <a:xfrm>
            <a:off x="1133548" y="1041029"/>
            <a:ext cx="9924904" cy="188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3733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sz="3733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 </a:t>
            </a:r>
            <a:r>
              <a:rPr lang="en-US" sz="3733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733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02 </a:t>
            </a:r>
            <a:r>
              <a:rPr lang="en-US" sz="3733" b="1" dirty="0" err="1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733" b="1" dirty="0">
                <a:solidFill>
                  <a:schemeClr val="accent3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br>
              <a:rPr lang="en-US" sz="373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373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8" name="Google Shape;9828;p31"/>
          <p:cNvSpPr/>
          <p:nvPr/>
        </p:nvSpPr>
        <p:spPr>
          <a:xfrm>
            <a:off x="2011218" y="4661184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9" name="Google Shape;9829;p31"/>
          <p:cNvSpPr txBox="1">
            <a:spLocks noGrp="1"/>
          </p:cNvSpPr>
          <p:nvPr>
            <p:ph type="body" idx="1"/>
          </p:nvPr>
        </p:nvSpPr>
        <p:spPr>
          <a:xfrm>
            <a:off x="1048205" y="3083797"/>
            <a:ext cx="10424468" cy="81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ráp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pin (</a:t>
            </a:r>
            <a:r>
              <a:rPr lang="en-US" sz="58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8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7F1A7-2923-E510-511C-A167D0B1D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9BE080C-D9DF-A616-194C-DCBC3CEA6019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7"/>
          <a:ext cx="10814304" cy="6185916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Động cơ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Puli nhựa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Công tắc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Pin tiểu 1.5 V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Giá hai pin tiểu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Vít dài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Vít nhỡ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5EEECC3-6030-4A8E-85B4-63DB890E9E9C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86C9EE-F734-5EF7-6EC0-D4EFAEDD80C1}"/>
              </a:ext>
            </a:extLst>
          </p:cNvPr>
          <p:cNvSpPr/>
          <p:nvPr/>
        </p:nvSpPr>
        <p:spPr>
          <a:xfrm>
            <a:off x="9985248" y="2112264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D068D4-FD37-5B07-859F-8DF9C6838518}"/>
              </a:ext>
            </a:extLst>
          </p:cNvPr>
          <p:cNvSpPr/>
          <p:nvPr/>
        </p:nvSpPr>
        <p:spPr>
          <a:xfrm>
            <a:off x="10046208" y="283159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9CCDEF-4930-87A8-F2DC-44A1F438451F}"/>
              </a:ext>
            </a:extLst>
          </p:cNvPr>
          <p:cNvSpPr/>
          <p:nvPr/>
        </p:nvSpPr>
        <p:spPr>
          <a:xfrm>
            <a:off x="9985248" y="3599688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67D58-8043-F2EA-BDC3-404E85B5DADC}"/>
              </a:ext>
            </a:extLst>
          </p:cNvPr>
          <p:cNvSpPr/>
          <p:nvPr/>
        </p:nvSpPr>
        <p:spPr>
          <a:xfrm>
            <a:off x="9985248" y="4367785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EAB2CA-A107-CC84-6539-FE4DFC2AC633}"/>
              </a:ext>
            </a:extLst>
          </p:cNvPr>
          <p:cNvSpPr/>
          <p:nvPr/>
        </p:nvSpPr>
        <p:spPr>
          <a:xfrm>
            <a:off x="9985248" y="5184395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390CCEB-A253-83FF-BD73-3D38ACB0C976}"/>
              </a:ext>
            </a:extLst>
          </p:cNvPr>
          <p:cNvSpPr/>
          <p:nvPr/>
        </p:nvSpPr>
        <p:spPr>
          <a:xfrm>
            <a:off x="9822688" y="5891403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284561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C4F28-9799-77EC-6CB4-D72A08632B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9161BFE-4E6A-DE83-4A89-5089218AD754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6"/>
          <a:ext cx="10814304" cy="6089904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Vít ngắn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Đai ốc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9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Cờ - lê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25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Tua - vít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45236"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n-VN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VN" sz="24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78BF9D9-625D-4EB7-77D2-AFD8AE43E0FF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0B9C17-4A07-A1D1-E57C-D746CE5CCCE6}"/>
              </a:ext>
            </a:extLst>
          </p:cNvPr>
          <p:cNvSpPr/>
          <p:nvPr/>
        </p:nvSpPr>
        <p:spPr>
          <a:xfrm>
            <a:off x="9985248" y="2112264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36A8E0-A809-4674-B138-977A10C5F311}"/>
              </a:ext>
            </a:extLst>
          </p:cNvPr>
          <p:cNvSpPr/>
          <p:nvPr/>
        </p:nvSpPr>
        <p:spPr>
          <a:xfrm>
            <a:off x="9985248" y="283159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DAA1F2-E1DE-1FDB-81E7-45EE758DA23B}"/>
              </a:ext>
            </a:extLst>
          </p:cNvPr>
          <p:cNvSpPr/>
          <p:nvPr/>
        </p:nvSpPr>
        <p:spPr>
          <a:xfrm>
            <a:off x="9985248" y="3572257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</p:spTree>
    <p:extLst>
      <p:ext uri="{BB962C8B-B14F-4D97-AF65-F5344CB8AC3E}">
        <p14:creationId xmlns:p14="http://schemas.microsoft.com/office/powerpoint/2010/main" val="185303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4" name="Google Shape;9834;p32"/>
          <p:cNvSpPr txBox="1">
            <a:spLocks noGrp="1"/>
          </p:cNvSpPr>
          <p:nvPr>
            <p:ph type="title"/>
          </p:nvPr>
        </p:nvSpPr>
        <p:spPr>
          <a:xfrm>
            <a:off x="2330400" y="2566400"/>
            <a:ext cx="7531200" cy="172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s"/>
              <a:t>READING AS THE MAIN INGREDIENT</a:t>
            </a:r>
            <a:endParaRPr/>
          </a:p>
        </p:txBody>
      </p:sp>
      <p:grpSp>
        <p:nvGrpSpPr>
          <p:cNvPr id="9835" name="Google Shape;9835;p32"/>
          <p:cNvGrpSpPr/>
          <p:nvPr/>
        </p:nvGrpSpPr>
        <p:grpSpPr>
          <a:xfrm rot="-8100000">
            <a:off x="8016786" y="1255643"/>
            <a:ext cx="3026724" cy="244715"/>
            <a:chOff x="5419725" y="2413000"/>
            <a:chExt cx="2169725" cy="175425"/>
          </a:xfrm>
        </p:grpSpPr>
        <p:sp>
          <p:nvSpPr>
            <p:cNvPr id="9836" name="Google Shape;9836;p32"/>
            <p:cNvSpPr/>
            <p:nvPr/>
          </p:nvSpPr>
          <p:spPr>
            <a:xfrm>
              <a:off x="5419725" y="2413000"/>
              <a:ext cx="2027325" cy="175425"/>
            </a:xfrm>
            <a:custGeom>
              <a:avLst/>
              <a:gdLst/>
              <a:ahLst/>
              <a:cxnLst/>
              <a:rect l="l" t="t" r="r" b="b"/>
              <a:pathLst>
                <a:path w="81093" h="7017" extrusionOk="0">
                  <a:moveTo>
                    <a:pt x="3509" y="0"/>
                  </a:moveTo>
                  <a:cubicBezTo>
                    <a:pt x="1571" y="0"/>
                    <a:pt x="0" y="1571"/>
                    <a:pt x="0" y="3508"/>
                  </a:cubicBezTo>
                  <a:cubicBezTo>
                    <a:pt x="0" y="5446"/>
                    <a:pt x="1571" y="7017"/>
                    <a:pt x="3509" y="7017"/>
                  </a:cubicBezTo>
                  <a:lnTo>
                    <a:pt x="81093" y="7017"/>
                  </a:lnTo>
                  <a:lnTo>
                    <a:pt x="81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7" name="Google Shape;9837;p32"/>
            <p:cNvSpPr/>
            <p:nvPr/>
          </p:nvSpPr>
          <p:spPr>
            <a:xfrm>
              <a:off x="7447025" y="2413000"/>
              <a:ext cx="142425" cy="175425"/>
            </a:xfrm>
            <a:custGeom>
              <a:avLst/>
              <a:gdLst/>
              <a:ahLst/>
              <a:cxnLst/>
              <a:rect l="l" t="t" r="r" b="b"/>
              <a:pathLst>
                <a:path w="5697" h="7017" extrusionOk="0">
                  <a:moveTo>
                    <a:pt x="1" y="0"/>
                  </a:moveTo>
                  <a:lnTo>
                    <a:pt x="1" y="7017"/>
                  </a:lnTo>
                  <a:lnTo>
                    <a:pt x="5410" y="3880"/>
                  </a:lnTo>
                  <a:cubicBezTo>
                    <a:pt x="5696" y="3714"/>
                    <a:pt x="5696" y="3300"/>
                    <a:pt x="5410" y="313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838" name="Google Shape;9838;p32"/>
            <p:cNvSpPr/>
            <p:nvPr/>
          </p:nvSpPr>
          <p:spPr>
            <a:xfrm>
              <a:off x="6846100" y="2459400"/>
              <a:ext cx="492625" cy="82550"/>
            </a:xfrm>
            <a:custGeom>
              <a:avLst/>
              <a:gdLst/>
              <a:ahLst/>
              <a:cxnLst/>
              <a:rect l="l" t="t" r="r" b="b"/>
              <a:pathLst>
                <a:path w="19705" h="3302" extrusionOk="0">
                  <a:moveTo>
                    <a:pt x="1650" y="1"/>
                  </a:moveTo>
                  <a:cubicBezTo>
                    <a:pt x="740" y="1"/>
                    <a:pt x="1" y="740"/>
                    <a:pt x="1" y="1652"/>
                  </a:cubicBezTo>
                  <a:cubicBezTo>
                    <a:pt x="1" y="2562"/>
                    <a:pt x="740" y="3301"/>
                    <a:pt x="1650" y="3301"/>
                  </a:cubicBezTo>
                  <a:lnTo>
                    <a:pt x="18054" y="3301"/>
                  </a:lnTo>
                  <a:cubicBezTo>
                    <a:pt x="18966" y="3301"/>
                    <a:pt x="19705" y="2562"/>
                    <a:pt x="19705" y="1652"/>
                  </a:cubicBezTo>
                  <a:cubicBezTo>
                    <a:pt x="19705" y="740"/>
                    <a:pt x="18966" y="1"/>
                    <a:pt x="180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9839" name="Google Shape;9839;p32"/>
          <p:cNvSpPr/>
          <p:nvPr/>
        </p:nvSpPr>
        <p:spPr>
          <a:xfrm>
            <a:off x="2095701" y="4936551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40" name="Google Shape;9840;p32"/>
          <p:cNvSpPr/>
          <p:nvPr/>
        </p:nvSpPr>
        <p:spPr>
          <a:xfrm>
            <a:off x="2134701" y="18299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41" name="Google Shape;9841;p32"/>
          <p:cNvSpPr/>
          <p:nvPr/>
        </p:nvSpPr>
        <p:spPr>
          <a:xfrm>
            <a:off x="3851734" y="54514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D8F746-7B47-A5D3-5D44-69B2AF0D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16" y="-743712"/>
            <a:ext cx="11167872" cy="82052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2" name="Google Shape;9872;p34"/>
          <p:cNvSpPr txBox="1">
            <a:spLocks noGrp="1"/>
          </p:cNvSpPr>
          <p:nvPr>
            <p:ph type="title"/>
          </p:nvPr>
        </p:nvSpPr>
        <p:spPr>
          <a:xfrm>
            <a:off x="1694200" y="839167"/>
            <a:ext cx="9360000" cy="160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MÔ HÌNH XE ĐIỆN CHẠY BẰNG PIN</a:t>
            </a: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A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</a:t>
            </a:r>
            <a:br>
              <a:rPr lang="ar-A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ar-AE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74" name="Google Shape;9874;p34"/>
          <p:cNvSpPr txBox="1"/>
          <p:nvPr/>
        </p:nvSpPr>
        <p:spPr>
          <a:xfrm>
            <a:off x="1511320" y="2284656"/>
            <a:ext cx="9360000" cy="26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Gantari"/>
                <a:cs typeface="Times New Roman" panose="02020603050405020304" pitchFamily="18" charset="0"/>
                <a:sym typeface="Gantari"/>
              </a:rPr>
              <a:t>Em hãy quan sát mô hình xe điện chạy bằng pin dưới đây, nêu các bộ phận chính và kể tên các chi tiết để lắp ghép mô hình này.</a:t>
            </a:r>
            <a:endParaRPr sz="4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Gantari"/>
              <a:cs typeface="Times New Roman" panose="02020603050405020304" pitchFamily="18" charset="0"/>
              <a:sym typeface="Gantari"/>
            </a:endParaRPr>
          </a:p>
        </p:txBody>
      </p:sp>
      <p:sp>
        <p:nvSpPr>
          <p:cNvPr id="9877" name="Google Shape;9877;p34"/>
          <p:cNvSpPr/>
          <p:nvPr/>
        </p:nvSpPr>
        <p:spPr>
          <a:xfrm>
            <a:off x="9296601" y="21165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848;p33">
            <a:extLst>
              <a:ext uri="{FF2B5EF4-FFF2-40B4-BE49-F238E27FC236}">
                <a16:creationId xmlns:a16="http://schemas.microsoft.com/office/drawing/2014/main" id="{E15E114D-42DE-045B-4F4B-B95FA10F5DCD}"/>
              </a:ext>
            </a:extLst>
          </p:cNvPr>
          <p:cNvSpPr txBox="1">
            <a:spLocks/>
          </p:cNvSpPr>
          <p:nvPr/>
        </p:nvSpPr>
        <p:spPr>
          <a:xfrm>
            <a:off x="787343" y="2098960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>
              <a:buNone/>
            </a:pPr>
            <a:r>
              <a:rPr lang="en-US" sz="4267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Công tắc</a:t>
            </a:r>
            <a:endParaRPr lang="en-US" sz="4267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25BC0C-AE7C-A7E2-6975-482747890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44" y="-292968"/>
            <a:ext cx="2551401" cy="2319456"/>
          </a:xfrm>
          <a:prstGeom prst="rect">
            <a:avLst/>
          </a:prstGeom>
        </p:spPr>
      </p:pic>
      <p:sp>
        <p:nvSpPr>
          <p:cNvPr id="4" name="Google Shape;9852;p33">
            <a:extLst>
              <a:ext uri="{FF2B5EF4-FFF2-40B4-BE49-F238E27FC236}">
                <a16:creationId xmlns:a16="http://schemas.microsoft.com/office/drawing/2014/main" id="{170C968E-43AF-A99F-A9C9-180D594DF8A0}"/>
              </a:ext>
            </a:extLst>
          </p:cNvPr>
          <p:cNvSpPr txBox="1">
            <a:spLocks/>
          </p:cNvSpPr>
          <p:nvPr/>
        </p:nvSpPr>
        <p:spPr>
          <a:xfrm>
            <a:off x="787343" y="3811379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>
              <a:buNone/>
            </a:pPr>
            <a:r>
              <a:rPr lang="en-US" sz="4267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Cabin xe</a:t>
            </a:r>
            <a:endParaRPr lang="en-US" sz="4267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5" name="Google Shape;9854;p33">
            <a:extLst>
              <a:ext uri="{FF2B5EF4-FFF2-40B4-BE49-F238E27FC236}">
                <a16:creationId xmlns:a16="http://schemas.microsoft.com/office/drawing/2014/main" id="{2B0CA373-DAE0-4890-A43C-8641A5A9839D}"/>
              </a:ext>
            </a:extLst>
          </p:cNvPr>
          <p:cNvSpPr txBox="1">
            <a:spLocks/>
          </p:cNvSpPr>
          <p:nvPr/>
        </p:nvSpPr>
        <p:spPr>
          <a:xfrm>
            <a:off x="2804505" y="574511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>
              <a:buNone/>
            </a:pPr>
            <a:r>
              <a:rPr lang="en-US" sz="4800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Đầu</a:t>
            </a:r>
            <a:r>
              <a:rPr lang="en-US" sz="4800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</a:p>
          <a:p>
            <a:pPr marL="0" indent="0" algn="ctr">
              <a:buNone/>
            </a:pPr>
            <a:r>
              <a:rPr lang="en-US" sz="4800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xe</a:t>
            </a:r>
            <a:endParaRPr lang="en-US" sz="4800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sp>
        <p:nvSpPr>
          <p:cNvPr id="6" name="Google Shape;9856;p33">
            <a:extLst>
              <a:ext uri="{FF2B5EF4-FFF2-40B4-BE49-F238E27FC236}">
                <a16:creationId xmlns:a16="http://schemas.microsoft.com/office/drawing/2014/main" id="{27880E8A-36AE-E4DD-E0D8-244763523716}"/>
              </a:ext>
            </a:extLst>
          </p:cNvPr>
          <p:cNvSpPr txBox="1">
            <a:spLocks/>
          </p:cNvSpPr>
          <p:nvPr/>
        </p:nvSpPr>
        <p:spPr>
          <a:xfrm>
            <a:off x="9863651" y="531736"/>
            <a:ext cx="3165200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>
              <a:buNone/>
            </a:pP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Pin </a:t>
            </a:r>
          </a:p>
          <a:p>
            <a:pPr marL="0" indent="0" algn="ctr">
              <a:buNone/>
            </a:pP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1,5 V</a:t>
            </a:r>
          </a:p>
        </p:txBody>
      </p:sp>
      <p:sp>
        <p:nvSpPr>
          <p:cNvPr id="7" name="Google Shape;9858;p33">
            <a:extLst>
              <a:ext uri="{FF2B5EF4-FFF2-40B4-BE49-F238E27FC236}">
                <a16:creationId xmlns:a16="http://schemas.microsoft.com/office/drawing/2014/main" id="{745B157A-4D5F-E60A-BCA7-596A9ACEEB81}"/>
              </a:ext>
            </a:extLst>
          </p:cNvPr>
          <p:cNvSpPr txBox="1">
            <a:spLocks/>
          </p:cNvSpPr>
          <p:nvPr/>
        </p:nvSpPr>
        <p:spPr>
          <a:xfrm>
            <a:off x="8104675" y="3023739"/>
            <a:ext cx="4087325" cy="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●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○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antari"/>
              <a:buChar char="■"/>
              <a:defRPr sz="1400" b="0" i="0" u="none" strike="noStrike" cap="none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defRPr>
            </a:lvl9pPr>
          </a:lstStyle>
          <a:p>
            <a:pPr marL="0" indent="0" algn="ctr">
              <a:buNone/>
            </a:pP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Thùng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xe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và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</a:p>
          <a:p>
            <a:pPr marL="0" indent="0" algn="ctr">
              <a:buNone/>
            </a:pP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hệ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truyền</a:t>
            </a:r>
            <a:r>
              <a:rPr lang="en-US" sz="4267" dirty="0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 </a:t>
            </a:r>
            <a:r>
              <a:rPr lang="en-US" sz="4267" dirty="0" err="1">
                <a:solidFill>
                  <a:schemeClr val="accent2"/>
                </a:solidFill>
                <a:highlight>
                  <a:schemeClr val="lt2"/>
                </a:highlight>
                <a:latin typeface="Gantari ExtraBold"/>
                <a:ea typeface="Gantari ExtraBold"/>
                <a:cs typeface="Gantari ExtraBold"/>
                <a:sym typeface="Gantari ExtraBold"/>
              </a:rPr>
              <a:t>động</a:t>
            </a:r>
            <a:endParaRPr lang="en-US" sz="4267" dirty="0">
              <a:solidFill>
                <a:schemeClr val="accent2"/>
              </a:solidFill>
              <a:highlight>
                <a:schemeClr val="lt2"/>
              </a:highlight>
              <a:latin typeface="Gantari ExtraBold"/>
              <a:ea typeface="Gantari ExtraBold"/>
              <a:cs typeface="Gantari ExtraBold"/>
              <a:sym typeface="Gantari ExtraBold"/>
            </a:endParaRPr>
          </a:p>
        </p:txBody>
      </p:sp>
      <p:cxnSp>
        <p:nvCxnSpPr>
          <p:cNvPr id="8" name="Google Shape;9859;p33">
            <a:extLst>
              <a:ext uri="{FF2B5EF4-FFF2-40B4-BE49-F238E27FC236}">
                <a16:creationId xmlns:a16="http://schemas.microsoft.com/office/drawing/2014/main" id="{2163FD46-5A82-EB79-03F7-E5B1F83039B9}"/>
              </a:ext>
            </a:extLst>
          </p:cNvPr>
          <p:cNvCxnSpPr>
            <a:cxnSpLocks/>
          </p:cNvCxnSpPr>
          <p:nvPr/>
        </p:nvCxnSpPr>
        <p:spPr>
          <a:xfrm>
            <a:off x="3338745" y="1930189"/>
            <a:ext cx="790513" cy="149881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Google Shape;9860;p33">
            <a:extLst>
              <a:ext uri="{FF2B5EF4-FFF2-40B4-BE49-F238E27FC236}">
                <a16:creationId xmlns:a16="http://schemas.microsoft.com/office/drawing/2014/main" id="{9A95C10A-B557-C66A-2A7D-2C90A72DF344}"/>
              </a:ext>
            </a:extLst>
          </p:cNvPr>
          <p:cNvCxnSpPr>
            <a:cxnSpLocks/>
          </p:cNvCxnSpPr>
          <p:nvPr/>
        </p:nvCxnSpPr>
        <p:spPr>
          <a:xfrm>
            <a:off x="5711857" y="2082972"/>
            <a:ext cx="0" cy="3420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oogle Shape;9861;p33">
            <a:extLst>
              <a:ext uri="{FF2B5EF4-FFF2-40B4-BE49-F238E27FC236}">
                <a16:creationId xmlns:a16="http://schemas.microsoft.com/office/drawing/2014/main" id="{680CEF6F-02B5-98B1-DC2E-76B75BB0B376}"/>
              </a:ext>
            </a:extLst>
          </p:cNvPr>
          <p:cNvCxnSpPr>
            <a:cxnSpLocks/>
          </p:cNvCxnSpPr>
          <p:nvPr/>
        </p:nvCxnSpPr>
        <p:spPr>
          <a:xfrm flipH="1">
            <a:off x="7294457" y="1816608"/>
            <a:ext cx="1382608" cy="1612392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oogle Shape;9862;p33">
            <a:extLst>
              <a:ext uri="{FF2B5EF4-FFF2-40B4-BE49-F238E27FC236}">
                <a16:creationId xmlns:a16="http://schemas.microsoft.com/office/drawing/2014/main" id="{851CBD10-B449-A14E-7F38-314B8F733F4E}"/>
              </a:ext>
            </a:extLst>
          </p:cNvPr>
          <p:cNvCxnSpPr>
            <a:cxnSpLocks/>
          </p:cNvCxnSpPr>
          <p:nvPr/>
        </p:nvCxnSpPr>
        <p:spPr>
          <a:xfrm>
            <a:off x="8900949" y="4082811"/>
            <a:ext cx="0" cy="41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9863;p33">
            <a:extLst>
              <a:ext uri="{FF2B5EF4-FFF2-40B4-BE49-F238E27FC236}">
                <a16:creationId xmlns:a16="http://schemas.microsoft.com/office/drawing/2014/main" id="{7D880FCE-BFC7-B7BC-C109-5609E6157F6B}"/>
              </a:ext>
            </a:extLst>
          </p:cNvPr>
          <p:cNvSpPr/>
          <p:nvPr/>
        </p:nvSpPr>
        <p:spPr>
          <a:xfrm>
            <a:off x="10563534" y="47524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3" name="Google Shape;9864;p33">
            <a:extLst>
              <a:ext uri="{FF2B5EF4-FFF2-40B4-BE49-F238E27FC236}">
                <a16:creationId xmlns:a16="http://schemas.microsoft.com/office/drawing/2014/main" id="{68CD9C4E-CDE3-677E-4C84-5437EE367189}"/>
              </a:ext>
            </a:extLst>
          </p:cNvPr>
          <p:cNvSpPr/>
          <p:nvPr/>
        </p:nvSpPr>
        <p:spPr>
          <a:xfrm>
            <a:off x="9604717" y="5233668"/>
            <a:ext cx="517867" cy="549233"/>
          </a:xfrm>
          <a:custGeom>
            <a:avLst/>
            <a:gdLst/>
            <a:ahLst/>
            <a:cxnLst/>
            <a:rect l="l" t="t" r="r" b="b"/>
            <a:pathLst>
              <a:path w="15536" h="16477" extrusionOk="0">
                <a:moveTo>
                  <a:pt x="6847" y="1663"/>
                </a:moveTo>
                <a:cubicBezTo>
                  <a:pt x="7694" y="2699"/>
                  <a:pt x="8474" y="3796"/>
                  <a:pt x="9217" y="4915"/>
                </a:cubicBezTo>
                <a:lnTo>
                  <a:pt x="9217" y="4915"/>
                </a:lnTo>
                <a:cubicBezTo>
                  <a:pt x="8312" y="5132"/>
                  <a:pt x="7406" y="5345"/>
                  <a:pt x="6499" y="5555"/>
                </a:cubicBezTo>
                <a:lnTo>
                  <a:pt x="6499" y="5555"/>
                </a:lnTo>
                <a:cubicBezTo>
                  <a:pt x="6577" y="4254"/>
                  <a:pt x="6686" y="2956"/>
                  <a:pt x="6847" y="1663"/>
                </a:cubicBezTo>
                <a:close/>
                <a:moveTo>
                  <a:pt x="13631" y="4832"/>
                </a:moveTo>
                <a:cubicBezTo>
                  <a:pt x="13054" y="5635"/>
                  <a:pt x="12464" y="6428"/>
                  <a:pt x="11865" y="7213"/>
                </a:cubicBezTo>
                <a:lnTo>
                  <a:pt x="11865" y="7213"/>
                </a:lnTo>
                <a:cubicBezTo>
                  <a:pt x="11783" y="7081"/>
                  <a:pt x="11700" y="6949"/>
                  <a:pt x="11617" y="6817"/>
                </a:cubicBezTo>
                <a:cubicBezTo>
                  <a:pt x="11353" y="6396"/>
                  <a:pt x="11086" y="5973"/>
                  <a:pt x="10816" y="5552"/>
                </a:cubicBezTo>
                <a:lnTo>
                  <a:pt x="10816" y="5552"/>
                </a:lnTo>
                <a:cubicBezTo>
                  <a:pt x="11756" y="5320"/>
                  <a:pt x="12695" y="5082"/>
                  <a:pt x="13631" y="4832"/>
                </a:cubicBezTo>
                <a:close/>
                <a:moveTo>
                  <a:pt x="5447" y="6821"/>
                </a:moveTo>
                <a:lnTo>
                  <a:pt x="5447" y="6821"/>
                </a:lnTo>
                <a:cubicBezTo>
                  <a:pt x="5412" y="7578"/>
                  <a:pt x="5383" y="8337"/>
                  <a:pt x="5358" y="9095"/>
                </a:cubicBezTo>
                <a:lnTo>
                  <a:pt x="5358" y="9095"/>
                </a:lnTo>
                <a:cubicBezTo>
                  <a:pt x="4278" y="8603"/>
                  <a:pt x="3200" y="8103"/>
                  <a:pt x="2127" y="7595"/>
                </a:cubicBezTo>
                <a:lnTo>
                  <a:pt x="2127" y="7595"/>
                </a:lnTo>
                <a:cubicBezTo>
                  <a:pt x="3233" y="7333"/>
                  <a:pt x="4340" y="7077"/>
                  <a:pt x="5447" y="6821"/>
                </a:cubicBezTo>
                <a:close/>
                <a:moveTo>
                  <a:pt x="9795" y="5801"/>
                </a:moveTo>
                <a:cubicBezTo>
                  <a:pt x="10147" y="6347"/>
                  <a:pt x="10492" y="6896"/>
                  <a:pt x="10833" y="7443"/>
                </a:cubicBezTo>
                <a:cubicBezTo>
                  <a:pt x="10961" y="7647"/>
                  <a:pt x="11089" y="7852"/>
                  <a:pt x="11216" y="8057"/>
                </a:cubicBezTo>
                <a:lnTo>
                  <a:pt x="11216" y="8057"/>
                </a:lnTo>
                <a:cubicBezTo>
                  <a:pt x="10515" y="8963"/>
                  <a:pt x="9804" y="9861"/>
                  <a:pt x="9090" y="10757"/>
                </a:cubicBezTo>
                <a:lnTo>
                  <a:pt x="9090" y="10757"/>
                </a:lnTo>
                <a:cubicBezTo>
                  <a:pt x="8168" y="10356"/>
                  <a:pt x="7249" y="9949"/>
                  <a:pt x="6332" y="9536"/>
                </a:cubicBezTo>
                <a:lnTo>
                  <a:pt x="6332" y="9536"/>
                </a:lnTo>
                <a:cubicBezTo>
                  <a:pt x="6362" y="8553"/>
                  <a:pt x="6396" y="7571"/>
                  <a:pt x="6443" y="6590"/>
                </a:cubicBezTo>
                <a:lnTo>
                  <a:pt x="6443" y="6590"/>
                </a:lnTo>
                <a:cubicBezTo>
                  <a:pt x="7562" y="6331"/>
                  <a:pt x="8679" y="6070"/>
                  <a:pt x="9795" y="5801"/>
                </a:cubicBezTo>
                <a:close/>
                <a:moveTo>
                  <a:pt x="11771" y="8958"/>
                </a:moveTo>
                <a:cubicBezTo>
                  <a:pt x="12536" y="10214"/>
                  <a:pt x="13278" y="11491"/>
                  <a:pt x="13947" y="12799"/>
                </a:cubicBezTo>
                <a:lnTo>
                  <a:pt x="13947" y="12799"/>
                </a:lnTo>
                <a:cubicBezTo>
                  <a:pt x="12637" y="12267"/>
                  <a:pt x="11332" y="11721"/>
                  <a:pt x="10032" y="11163"/>
                </a:cubicBezTo>
                <a:lnTo>
                  <a:pt x="10032" y="11163"/>
                </a:lnTo>
                <a:cubicBezTo>
                  <a:pt x="10616" y="10431"/>
                  <a:pt x="11196" y="9697"/>
                  <a:pt x="11771" y="8958"/>
                </a:cubicBezTo>
                <a:close/>
                <a:moveTo>
                  <a:pt x="6300" y="10607"/>
                </a:moveTo>
                <a:cubicBezTo>
                  <a:pt x="7016" y="10927"/>
                  <a:pt x="7732" y="11244"/>
                  <a:pt x="8451" y="11557"/>
                </a:cubicBezTo>
                <a:lnTo>
                  <a:pt x="8451" y="11557"/>
                </a:lnTo>
                <a:cubicBezTo>
                  <a:pt x="7691" y="12508"/>
                  <a:pt x="6929" y="13457"/>
                  <a:pt x="6174" y="14413"/>
                </a:cubicBezTo>
                <a:lnTo>
                  <a:pt x="6174" y="14413"/>
                </a:lnTo>
                <a:cubicBezTo>
                  <a:pt x="6229" y="13146"/>
                  <a:pt x="6264" y="11877"/>
                  <a:pt x="6300" y="10607"/>
                </a:cubicBezTo>
                <a:close/>
                <a:moveTo>
                  <a:pt x="6513" y="1"/>
                </a:moveTo>
                <a:cubicBezTo>
                  <a:pt x="6290" y="1"/>
                  <a:pt x="6060" y="131"/>
                  <a:pt x="6026" y="362"/>
                </a:cubicBezTo>
                <a:cubicBezTo>
                  <a:pt x="5760" y="2163"/>
                  <a:pt x="5604" y="3972"/>
                  <a:pt x="5501" y="5786"/>
                </a:cubicBezTo>
                <a:lnTo>
                  <a:pt x="5501" y="5786"/>
                </a:lnTo>
                <a:cubicBezTo>
                  <a:pt x="3837" y="6171"/>
                  <a:pt x="2172" y="6555"/>
                  <a:pt x="511" y="6958"/>
                </a:cubicBezTo>
                <a:cubicBezTo>
                  <a:pt x="115" y="7055"/>
                  <a:pt x="1" y="7681"/>
                  <a:pt x="393" y="7868"/>
                </a:cubicBezTo>
                <a:cubicBezTo>
                  <a:pt x="2028" y="8652"/>
                  <a:pt x="3672" y="9419"/>
                  <a:pt x="5324" y="10167"/>
                </a:cubicBezTo>
                <a:lnTo>
                  <a:pt x="5324" y="10167"/>
                </a:lnTo>
                <a:cubicBezTo>
                  <a:pt x="5265" y="12097"/>
                  <a:pt x="5213" y="14027"/>
                  <a:pt x="5099" y="15951"/>
                </a:cubicBezTo>
                <a:cubicBezTo>
                  <a:pt x="5085" y="16196"/>
                  <a:pt x="5221" y="16347"/>
                  <a:pt x="5397" y="16404"/>
                </a:cubicBezTo>
                <a:lnTo>
                  <a:pt x="5397" y="16404"/>
                </a:lnTo>
                <a:cubicBezTo>
                  <a:pt x="5468" y="16450"/>
                  <a:pt x="5548" y="16477"/>
                  <a:pt x="5628" y="16477"/>
                </a:cubicBezTo>
                <a:cubicBezTo>
                  <a:pt x="5740" y="16477"/>
                  <a:pt x="5853" y="16426"/>
                  <a:pt x="5948" y="16303"/>
                </a:cubicBezTo>
                <a:cubicBezTo>
                  <a:pt x="7084" y="14845"/>
                  <a:pt x="8241" y="13406"/>
                  <a:pt x="9393" y="11965"/>
                </a:cubicBezTo>
                <a:lnTo>
                  <a:pt x="9393" y="11965"/>
                </a:lnTo>
                <a:cubicBezTo>
                  <a:pt x="11196" y="12741"/>
                  <a:pt x="13009" y="13494"/>
                  <a:pt x="14832" y="14222"/>
                </a:cubicBezTo>
                <a:cubicBezTo>
                  <a:pt x="14891" y="14245"/>
                  <a:pt x="14947" y="14256"/>
                  <a:pt x="14999" y="14256"/>
                </a:cubicBezTo>
                <a:cubicBezTo>
                  <a:pt x="15344" y="14256"/>
                  <a:pt x="15535" y="13791"/>
                  <a:pt x="15394" y="13491"/>
                </a:cubicBezTo>
                <a:cubicBezTo>
                  <a:pt x="14529" y="11640"/>
                  <a:pt x="13496" y="9859"/>
                  <a:pt x="12424" y="8114"/>
                </a:cubicBezTo>
                <a:lnTo>
                  <a:pt x="12424" y="8114"/>
                </a:lnTo>
                <a:cubicBezTo>
                  <a:pt x="13397" y="6844"/>
                  <a:pt x="14350" y="5557"/>
                  <a:pt x="15264" y="4238"/>
                </a:cubicBezTo>
                <a:cubicBezTo>
                  <a:pt x="15493" y="3909"/>
                  <a:pt x="15177" y="3491"/>
                  <a:pt x="14822" y="3491"/>
                </a:cubicBezTo>
                <a:cubicBezTo>
                  <a:pt x="14782" y="3491"/>
                  <a:pt x="14741" y="3496"/>
                  <a:pt x="14701" y="3507"/>
                </a:cubicBezTo>
                <a:cubicBezTo>
                  <a:pt x="13221" y="3921"/>
                  <a:pt x="11733" y="4302"/>
                  <a:pt x="10242" y="4667"/>
                </a:cubicBezTo>
                <a:lnTo>
                  <a:pt x="10242" y="4667"/>
                </a:lnTo>
                <a:cubicBezTo>
                  <a:pt x="9206" y="3091"/>
                  <a:pt x="8105" y="1549"/>
                  <a:pt x="6860" y="143"/>
                </a:cubicBezTo>
                <a:cubicBezTo>
                  <a:pt x="6774" y="46"/>
                  <a:pt x="6645" y="1"/>
                  <a:pt x="651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9865;p33">
            <a:extLst>
              <a:ext uri="{FF2B5EF4-FFF2-40B4-BE49-F238E27FC236}">
                <a16:creationId xmlns:a16="http://schemas.microsoft.com/office/drawing/2014/main" id="{DF9E2176-E0AC-8488-9276-6A12A58C1772}"/>
              </a:ext>
            </a:extLst>
          </p:cNvPr>
          <p:cNvSpPr/>
          <p:nvPr/>
        </p:nvSpPr>
        <p:spPr>
          <a:xfrm rot="-4499992">
            <a:off x="9130312" y="525086"/>
            <a:ext cx="781057" cy="831217"/>
          </a:xfrm>
          <a:custGeom>
            <a:avLst/>
            <a:gdLst/>
            <a:ahLst/>
            <a:cxnLst/>
            <a:rect l="l" t="t" r="r" b="b"/>
            <a:pathLst>
              <a:path w="27269" h="29017" extrusionOk="0">
                <a:moveTo>
                  <a:pt x="22507" y="0"/>
                </a:moveTo>
                <a:cubicBezTo>
                  <a:pt x="21719" y="0"/>
                  <a:pt x="20932" y="201"/>
                  <a:pt x="20248" y="603"/>
                </a:cubicBezTo>
                <a:cubicBezTo>
                  <a:pt x="20101" y="684"/>
                  <a:pt x="19960" y="774"/>
                  <a:pt x="19827" y="877"/>
                </a:cubicBezTo>
                <a:cubicBezTo>
                  <a:pt x="19689" y="973"/>
                  <a:pt x="19562" y="1080"/>
                  <a:pt x="19439" y="1195"/>
                </a:cubicBezTo>
                <a:cubicBezTo>
                  <a:pt x="19306" y="1313"/>
                  <a:pt x="19214" y="1408"/>
                  <a:pt x="19117" y="1505"/>
                </a:cubicBezTo>
                <a:lnTo>
                  <a:pt x="18821" y="1800"/>
                </a:lnTo>
                <a:lnTo>
                  <a:pt x="17642" y="2975"/>
                </a:lnTo>
                <a:lnTo>
                  <a:pt x="8210" y="12373"/>
                </a:lnTo>
                <a:lnTo>
                  <a:pt x="3494" y="17071"/>
                </a:lnTo>
                <a:lnTo>
                  <a:pt x="2315" y="18246"/>
                </a:lnTo>
                <a:lnTo>
                  <a:pt x="1721" y="18842"/>
                </a:lnTo>
                <a:cubicBezTo>
                  <a:pt x="1504" y="19073"/>
                  <a:pt x="1291" y="19311"/>
                  <a:pt x="1110" y="19576"/>
                </a:cubicBezTo>
                <a:cubicBezTo>
                  <a:pt x="744" y="20099"/>
                  <a:pt x="454" y="20675"/>
                  <a:pt x="267" y="21287"/>
                </a:cubicBezTo>
                <a:cubicBezTo>
                  <a:pt x="86" y="21900"/>
                  <a:pt x="1" y="22538"/>
                  <a:pt x="13" y="23174"/>
                </a:cubicBezTo>
                <a:cubicBezTo>
                  <a:pt x="35" y="24451"/>
                  <a:pt x="496" y="25713"/>
                  <a:pt x="1281" y="26719"/>
                </a:cubicBezTo>
                <a:cubicBezTo>
                  <a:pt x="1679" y="27216"/>
                  <a:pt x="2146" y="27657"/>
                  <a:pt x="2675" y="28015"/>
                </a:cubicBezTo>
                <a:cubicBezTo>
                  <a:pt x="3210" y="28365"/>
                  <a:pt x="3798" y="28634"/>
                  <a:pt x="4413" y="28805"/>
                </a:cubicBezTo>
                <a:cubicBezTo>
                  <a:pt x="4924" y="28947"/>
                  <a:pt x="5453" y="29016"/>
                  <a:pt x="5983" y="29016"/>
                </a:cubicBezTo>
                <a:cubicBezTo>
                  <a:pt x="6728" y="29016"/>
                  <a:pt x="7474" y="28878"/>
                  <a:pt x="8170" y="28610"/>
                </a:cubicBezTo>
                <a:cubicBezTo>
                  <a:pt x="8765" y="28375"/>
                  <a:pt x="9319" y="28045"/>
                  <a:pt x="9814" y="27642"/>
                </a:cubicBezTo>
                <a:lnTo>
                  <a:pt x="10170" y="27323"/>
                </a:lnTo>
                <a:cubicBezTo>
                  <a:pt x="10285" y="27216"/>
                  <a:pt x="10371" y="27125"/>
                  <a:pt x="10472" y="27025"/>
                </a:cubicBezTo>
                <a:lnTo>
                  <a:pt x="11063" y="26437"/>
                </a:lnTo>
                <a:lnTo>
                  <a:pt x="20495" y="17039"/>
                </a:lnTo>
                <a:cubicBezTo>
                  <a:pt x="21385" y="16152"/>
                  <a:pt x="21860" y="15184"/>
                  <a:pt x="21554" y="14878"/>
                </a:cubicBezTo>
                <a:cubicBezTo>
                  <a:pt x="21491" y="14814"/>
                  <a:pt x="21400" y="14784"/>
                  <a:pt x="21287" y="14784"/>
                </a:cubicBezTo>
                <a:cubicBezTo>
                  <a:pt x="20852" y="14784"/>
                  <a:pt x="20096" y="15227"/>
                  <a:pt x="19389" y="15931"/>
                </a:cubicBezTo>
                <a:lnTo>
                  <a:pt x="9957" y="25329"/>
                </a:lnTo>
                <a:lnTo>
                  <a:pt x="9369" y="25916"/>
                </a:lnTo>
                <a:cubicBezTo>
                  <a:pt x="9272" y="26009"/>
                  <a:pt x="9166" y="26121"/>
                  <a:pt x="9079" y="26200"/>
                </a:cubicBezTo>
                <a:lnTo>
                  <a:pt x="8814" y="26439"/>
                </a:lnTo>
                <a:cubicBezTo>
                  <a:pt x="8448" y="26735"/>
                  <a:pt x="8041" y="26978"/>
                  <a:pt x="7603" y="27152"/>
                </a:cubicBezTo>
                <a:cubicBezTo>
                  <a:pt x="7090" y="27349"/>
                  <a:pt x="6538" y="27451"/>
                  <a:pt x="5987" y="27451"/>
                </a:cubicBezTo>
                <a:cubicBezTo>
                  <a:pt x="5595" y="27451"/>
                  <a:pt x="5204" y="27399"/>
                  <a:pt x="4826" y="27294"/>
                </a:cubicBezTo>
                <a:cubicBezTo>
                  <a:pt x="4373" y="27166"/>
                  <a:pt x="3939" y="26970"/>
                  <a:pt x="3544" y="26715"/>
                </a:cubicBezTo>
                <a:cubicBezTo>
                  <a:pt x="3154" y="26449"/>
                  <a:pt x="2808" y="26121"/>
                  <a:pt x="2512" y="25753"/>
                </a:cubicBezTo>
                <a:cubicBezTo>
                  <a:pt x="1935" y="25011"/>
                  <a:pt x="1591" y="24083"/>
                  <a:pt x="1577" y="23138"/>
                </a:cubicBezTo>
                <a:cubicBezTo>
                  <a:pt x="1570" y="22667"/>
                  <a:pt x="1633" y="22194"/>
                  <a:pt x="1764" y="21743"/>
                </a:cubicBezTo>
                <a:cubicBezTo>
                  <a:pt x="1902" y="21291"/>
                  <a:pt x="2118" y="20866"/>
                  <a:pt x="2387" y="20480"/>
                </a:cubicBezTo>
                <a:cubicBezTo>
                  <a:pt x="2520" y="20285"/>
                  <a:pt x="2677" y="20110"/>
                  <a:pt x="2838" y="19937"/>
                </a:cubicBezTo>
                <a:lnTo>
                  <a:pt x="3418" y="19355"/>
                </a:lnTo>
                <a:lnTo>
                  <a:pt x="4597" y="18180"/>
                </a:lnTo>
                <a:lnTo>
                  <a:pt x="9313" y="13480"/>
                </a:lnTo>
                <a:lnTo>
                  <a:pt x="18747" y="4082"/>
                </a:lnTo>
                <a:lnTo>
                  <a:pt x="19926" y="2907"/>
                </a:lnTo>
                <a:lnTo>
                  <a:pt x="20220" y="2615"/>
                </a:lnTo>
                <a:cubicBezTo>
                  <a:pt x="20318" y="2515"/>
                  <a:pt x="20421" y="2412"/>
                  <a:pt x="20497" y="2348"/>
                </a:cubicBezTo>
                <a:cubicBezTo>
                  <a:pt x="20576" y="2273"/>
                  <a:pt x="20660" y="2201"/>
                  <a:pt x="20751" y="2140"/>
                </a:cubicBezTo>
                <a:cubicBezTo>
                  <a:pt x="20836" y="2070"/>
                  <a:pt x="20930" y="2014"/>
                  <a:pt x="21027" y="1961"/>
                </a:cubicBezTo>
                <a:cubicBezTo>
                  <a:pt x="21473" y="1696"/>
                  <a:pt x="21990" y="1565"/>
                  <a:pt x="22507" y="1565"/>
                </a:cubicBezTo>
                <a:cubicBezTo>
                  <a:pt x="22870" y="1565"/>
                  <a:pt x="23232" y="1629"/>
                  <a:pt x="23570" y="1758"/>
                </a:cubicBezTo>
                <a:cubicBezTo>
                  <a:pt x="24397" y="2056"/>
                  <a:pt x="25065" y="2764"/>
                  <a:pt x="25342" y="3593"/>
                </a:cubicBezTo>
                <a:cubicBezTo>
                  <a:pt x="25634" y="4424"/>
                  <a:pt x="25517" y="5384"/>
                  <a:pt x="25051" y="6128"/>
                </a:cubicBezTo>
                <a:cubicBezTo>
                  <a:pt x="24938" y="6315"/>
                  <a:pt x="24797" y="6486"/>
                  <a:pt x="24646" y="6647"/>
                </a:cubicBezTo>
                <a:lnTo>
                  <a:pt x="24063" y="7229"/>
                </a:lnTo>
                <a:lnTo>
                  <a:pt x="22884" y="8404"/>
                </a:lnTo>
                <a:lnTo>
                  <a:pt x="20526" y="10752"/>
                </a:lnTo>
                <a:lnTo>
                  <a:pt x="15811" y="15452"/>
                </a:lnTo>
                <a:lnTo>
                  <a:pt x="11095" y="20150"/>
                </a:lnTo>
                <a:lnTo>
                  <a:pt x="10506" y="20739"/>
                </a:lnTo>
                <a:cubicBezTo>
                  <a:pt x="10283" y="20961"/>
                  <a:pt x="10170" y="21073"/>
                  <a:pt x="10011" y="21174"/>
                </a:cubicBezTo>
                <a:cubicBezTo>
                  <a:pt x="9754" y="21340"/>
                  <a:pt x="9447" y="21423"/>
                  <a:pt x="9141" y="21423"/>
                </a:cubicBezTo>
                <a:cubicBezTo>
                  <a:pt x="9072" y="21423"/>
                  <a:pt x="9004" y="21419"/>
                  <a:pt x="8936" y="21411"/>
                </a:cubicBezTo>
                <a:cubicBezTo>
                  <a:pt x="8184" y="21331"/>
                  <a:pt x="7552" y="20653"/>
                  <a:pt x="7524" y="19898"/>
                </a:cubicBezTo>
                <a:cubicBezTo>
                  <a:pt x="7500" y="19524"/>
                  <a:pt x="7607" y="19142"/>
                  <a:pt x="7834" y="18846"/>
                </a:cubicBezTo>
                <a:cubicBezTo>
                  <a:pt x="7858" y="18806"/>
                  <a:pt x="7890" y="18770"/>
                  <a:pt x="7922" y="18737"/>
                </a:cubicBezTo>
                <a:cubicBezTo>
                  <a:pt x="7951" y="18701"/>
                  <a:pt x="7979" y="18667"/>
                  <a:pt x="8035" y="18611"/>
                </a:cubicBezTo>
                <a:lnTo>
                  <a:pt x="8325" y="18313"/>
                </a:lnTo>
                <a:lnTo>
                  <a:pt x="8906" y="17717"/>
                </a:lnTo>
                <a:lnTo>
                  <a:pt x="11224" y="15333"/>
                </a:lnTo>
                <a:lnTo>
                  <a:pt x="15864" y="10561"/>
                </a:lnTo>
                <a:cubicBezTo>
                  <a:pt x="16739" y="9661"/>
                  <a:pt x="17200" y="8685"/>
                  <a:pt x="16894" y="8380"/>
                </a:cubicBezTo>
                <a:cubicBezTo>
                  <a:pt x="16832" y="8319"/>
                  <a:pt x="16743" y="8290"/>
                  <a:pt x="16633" y="8290"/>
                </a:cubicBezTo>
                <a:cubicBezTo>
                  <a:pt x="16201" y="8290"/>
                  <a:pt x="15448" y="8744"/>
                  <a:pt x="14749" y="9464"/>
                </a:cubicBezTo>
                <a:lnTo>
                  <a:pt x="10105" y="14239"/>
                </a:lnTo>
                <a:lnTo>
                  <a:pt x="7784" y="16627"/>
                </a:lnTo>
                <a:lnTo>
                  <a:pt x="7204" y="17224"/>
                </a:lnTo>
                <a:lnTo>
                  <a:pt x="6914" y="17522"/>
                </a:lnTo>
                <a:cubicBezTo>
                  <a:pt x="6870" y="17566"/>
                  <a:pt x="6806" y="17635"/>
                  <a:pt x="6745" y="17705"/>
                </a:cubicBezTo>
                <a:cubicBezTo>
                  <a:pt x="6685" y="17774"/>
                  <a:pt x="6625" y="17844"/>
                  <a:pt x="6574" y="17920"/>
                </a:cubicBezTo>
                <a:cubicBezTo>
                  <a:pt x="6130" y="18510"/>
                  <a:pt x="5916" y="19262"/>
                  <a:pt x="5963" y="19993"/>
                </a:cubicBezTo>
                <a:cubicBezTo>
                  <a:pt x="6005" y="20725"/>
                  <a:pt x="6307" y="21448"/>
                  <a:pt x="6816" y="21979"/>
                </a:cubicBezTo>
                <a:cubicBezTo>
                  <a:pt x="7313" y="22514"/>
                  <a:pt x="8009" y="22878"/>
                  <a:pt x="8739" y="22963"/>
                </a:cubicBezTo>
                <a:cubicBezTo>
                  <a:pt x="8873" y="22981"/>
                  <a:pt x="9009" y="22989"/>
                  <a:pt x="9144" y="22989"/>
                </a:cubicBezTo>
                <a:cubicBezTo>
                  <a:pt x="9743" y="22989"/>
                  <a:pt x="10342" y="22822"/>
                  <a:pt x="10848" y="22496"/>
                </a:cubicBezTo>
                <a:cubicBezTo>
                  <a:pt x="11003" y="22395"/>
                  <a:pt x="11152" y="22287"/>
                  <a:pt x="11286" y="22162"/>
                </a:cubicBezTo>
                <a:cubicBezTo>
                  <a:pt x="11439" y="22025"/>
                  <a:pt x="11502" y="21951"/>
                  <a:pt x="11612" y="21848"/>
                </a:cubicBezTo>
                <a:lnTo>
                  <a:pt x="12200" y="21260"/>
                </a:lnTo>
                <a:lnTo>
                  <a:pt x="16916" y="16562"/>
                </a:lnTo>
                <a:lnTo>
                  <a:pt x="21632" y="11862"/>
                </a:lnTo>
                <a:lnTo>
                  <a:pt x="23990" y="9514"/>
                </a:lnTo>
                <a:lnTo>
                  <a:pt x="25169" y="8339"/>
                </a:lnTo>
                <a:lnTo>
                  <a:pt x="25763" y="7742"/>
                </a:lnTo>
                <a:cubicBezTo>
                  <a:pt x="25994" y="7502"/>
                  <a:pt x="26206" y="7241"/>
                  <a:pt x="26381" y="6955"/>
                </a:cubicBezTo>
                <a:cubicBezTo>
                  <a:pt x="27093" y="5816"/>
                  <a:pt x="27268" y="4360"/>
                  <a:pt x="26825" y="3092"/>
                </a:cubicBezTo>
                <a:cubicBezTo>
                  <a:pt x="26397" y="1820"/>
                  <a:pt x="25389" y="758"/>
                  <a:pt x="24125" y="295"/>
                </a:cubicBezTo>
                <a:cubicBezTo>
                  <a:pt x="23609" y="98"/>
                  <a:pt x="23058" y="0"/>
                  <a:pt x="2250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Google Shape;9866;p33">
            <a:extLst>
              <a:ext uri="{FF2B5EF4-FFF2-40B4-BE49-F238E27FC236}">
                <a16:creationId xmlns:a16="http://schemas.microsoft.com/office/drawing/2014/main" id="{A3958942-FACA-DDD5-F519-03CEA35E63C3}"/>
              </a:ext>
            </a:extLst>
          </p:cNvPr>
          <p:cNvSpPr/>
          <p:nvPr/>
        </p:nvSpPr>
        <p:spPr>
          <a:xfrm>
            <a:off x="8783601" y="1294367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6" name="Google Shape;9867;p33">
            <a:extLst>
              <a:ext uri="{FF2B5EF4-FFF2-40B4-BE49-F238E27FC236}">
                <a16:creationId xmlns:a16="http://schemas.microsoft.com/office/drawing/2014/main" id="{5AA63422-130F-F138-C8EF-4A22BECF2FF9}"/>
              </a:ext>
            </a:extLst>
          </p:cNvPr>
          <p:cNvSpPr/>
          <p:nvPr/>
        </p:nvSpPr>
        <p:spPr>
          <a:xfrm>
            <a:off x="10406834" y="1076467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C88AC4-E52B-D03E-536F-F0F471B03F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259" y="2495973"/>
            <a:ext cx="3165199" cy="29886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8997EFF-81C5-8456-73BC-17AFC8317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1342" y="-349376"/>
            <a:ext cx="2507700" cy="24057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F09E62-1647-4D9B-4D05-E8E120A480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0764" y="-305048"/>
            <a:ext cx="2373169" cy="2331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375C60D-CA60-B5BB-1668-0BC8C38417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803" y="4495811"/>
            <a:ext cx="2990469" cy="2530396"/>
          </a:xfrm>
          <a:prstGeom prst="rect">
            <a:avLst/>
          </a:prstGeom>
        </p:spPr>
      </p:pic>
      <p:cxnSp>
        <p:nvCxnSpPr>
          <p:cNvPr id="21" name="Google Shape;9860;p33">
            <a:extLst>
              <a:ext uri="{FF2B5EF4-FFF2-40B4-BE49-F238E27FC236}">
                <a16:creationId xmlns:a16="http://schemas.microsoft.com/office/drawing/2014/main" id="{C7BDB848-81D1-A6F8-93A2-7F36B2BA7A37}"/>
              </a:ext>
            </a:extLst>
          </p:cNvPr>
          <p:cNvCxnSpPr>
            <a:cxnSpLocks/>
          </p:cNvCxnSpPr>
          <p:nvPr/>
        </p:nvCxnSpPr>
        <p:spPr>
          <a:xfrm flipH="1">
            <a:off x="3443915" y="4899200"/>
            <a:ext cx="685343" cy="656381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E6761E5C-9ED8-5717-B53B-AD6640949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009" y="4025066"/>
            <a:ext cx="2723283" cy="2966433"/>
          </a:xfrm>
          <a:prstGeom prst="rect">
            <a:avLst/>
          </a:prstGeom>
        </p:spPr>
      </p:pic>
      <p:cxnSp>
        <p:nvCxnSpPr>
          <p:cNvPr id="24" name="Google Shape;9861;p33">
            <a:extLst>
              <a:ext uri="{FF2B5EF4-FFF2-40B4-BE49-F238E27FC236}">
                <a16:creationId xmlns:a16="http://schemas.microsoft.com/office/drawing/2014/main" id="{F01E38FA-DAB5-D443-CF1C-40FE6F616D77}"/>
              </a:ext>
            </a:extLst>
          </p:cNvPr>
          <p:cNvCxnSpPr>
            <a:cxnSpLocks/>
            <a:stCxn id="23" idx="1"/>
          </p:cNvCxnSpPr>
          <p:nvPr/>
        </p:nvCxnSpPr>
        <p:spPr>
          <a:xfrm flipH="1" flipV="1">
            <a:off x="7294457" y="4899200"/>
            <a:ext cx="1207552" cy="609083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61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3" name="Google Shape;9883;p35"/>
          <p:cNvSpPr txBox="1">
            <a:spLocks noGrp="1"/>
          </p:cNvSpPr>
          <p:nvPr>
            <p:ph type="title"/>
          </p:nvPr>
        </p:nvSpPr>
        <p:spPr>
          <a:xfrm>
            <a:off x="1107440" y="2035251"/>
            <a:ext cx="10314432" cy="5044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/>
            <a: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LẮP RÁP MÔ HÌNH XE ĐIỆN </a:t>
            </a:r>
            <a:b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BẰNG PIN</a:t>
            </a:r>
            <a:br>
              <a:rPr lang="vi-VN" sz="6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vi-VN" sz="6400" dirty="0">
                <a:solidFill>
                  <a:srgbClr val="FFFF00"/>
                </a:solidFill>
              </a:rPr>
            </a:br>
            <a:endParaRPr sz="6400" dirty="0">
              <a:solidFill>
                <a:srgbClr val="FFFF00"/>
              </a:solidFill>
            </a:endParaRPr>
          </a:p>
        </p:txBody>
      </p:sp>
      <p:sp>
        <p:nvSpPr>
          <p:cNvPr id="9885" name="Google Shape;9885;p35"/>
          <p:cNvSpPr/>
          <p:nvPr/>
        </p:nvSpPr>
        <p:spPr>
          <a:xfrm>
            <a:off x="8887774" y="1193685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6400"/>
          </a:p>
        </p:txBody>
      </p:sp>
      <p:sp>
        <p:nvSpPr>
          <p:cNvPr id="9886" name="Google Shape;9886;p35"/>
          <p:cNvSpPr/>
          <p:nvPr/>
        </p:nvSpPr>
        <p:spPr>
          <a:xfrm>
            <a:off x="1852241" y="4290051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421" y="1604"/>
                </a:moveTo>
                <a:cubicBezTo>
                  <a:pt x="3421" y="1622"/>
                  <a:pt x="3425" y="1637"/>
                  <a:pt x="3429" y="1646"/>
                </a:cubicBezTo>
                <a:lnTo>
                  <a:pt x="3429" y="1646"/>
                </a:lnTo>
                <a:cubicBezTo>
                  <a:pt x="3424" y="1631"/>
                  <a:pt x="3421" y="1617"/>
                  <a:pt x="3421" y="1604"/>
                </a:cubicBezTo>
                <a:lnTo>
                  <a:pt x="3421" y="1604"/>
                </a:lnTo>
                <a:cubicBezTo>
                  <a:pt x="3421" y="1604"/>
                  <a:pt x="3421" y="1604"/>
                  <a:pt x="3421" y="1604"/>
                </a:cubicBezTo>
                <a:close/>
                <a:moveTo>
                  <a:pt x="1746" y="3318"/>
                </a:moveTo>
                <a:lnTo>
                  <a:pt x="1746" y="3318"/>
                </a:lnTo>
                <a:cubicBezTo>
                  <a:pt x="1767" y="3326"/>
                  <a:pt x="1805" y="3338"/>
                  <a:pt x="1803" y="3338"/>
                </a:cubicBezTo>
                <a:cubicBezTo>
                  <a:pt x="1802" y="3338"/>
                  <a:pt x="1800" y="3339"/>
                  <a:pt x="1799" y="3339"/>
                </a:cubicBezTo>
                <a:cubicBezTo>
                  <a:pt x="1786" y="3339"/>
                  <a:pt x="1766" y="3330"/>
                  <a:pt x="1746" y="3318"/>
                </a:cubicBezTo>
                <a:close/>
                <a:moveTo>
                  <a:pt x="2463" y="3393"/>
                </a:moveTo>
                <a:cubicBezTo>
                  <a:pt x="2461" y="3393"/>
                  <a:pt x="2458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1" y="3393"/>
                  <a:pt x="2463" y="3393"/>
                </a:cubicBezTo>
                <a:close/>
                <a:moveTo>
                  <a:pt x="2389" y="989"/>
                </a:moveTo>
                <a:cubicBezTo>
                  <a:pt x="2440" y="989"/>
                  <a:pt x="2490" y="989"/>
                  <a:pt x="2541" y="993"/>
                </a:cubicBezTo>
                <a:cubicBezTo>
                  <a:pt x="2562" y="993"/>
                  <a:pt x="2582" y="997"/>
                  <a:pt x="2603" y="998"/>
                </a:cubicBezTo>
                <a:lnTo>
                  <a:pt x="2603" y="998"/>
                </a:lnTo>
                <a:cubicBezTo>
                  <a:pt x="2682" y="1018"/>
                  <a:pt x="2761" y="1029"/>
                  <a:pt x="2840" y="1054"/>
                </a:cubicBezTo>
                <a:cubicBezTo>
                  <a:pt x="2859" y="1061"/>
                  <a:pt x="2878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9" y="1113"/>
                  <a:pt x="2985" y="1122"/>
                </a:cubicBezTo>
                <a:cubicBezTo>
                  <a:pt x="3017" y="1141"/>
                  <a:pt x="3048" y="1162"/>
                  <a:pt x="3080" y="1181"/>
                </a:cubicBezTo>
                <a:cubicBezTo>
                  <a:pt x="3087" y="1185"/>
                  <a:pt x="3093" y="1189"/>
                  <a:pt x="3098" y="1192"/>
                </a:cubicBezTo>
                <a:lnTo>
                  <a:pt x="3098" y="1192"/>
                </a:lnTo>
                <a:cubicBezTo>
                  <a:pt x="3161" y="1249"/>
                  <a:pt x="3221" y="1304"/>
                  <a:pt x="3276" y="1366"/>
                </a:cubicBezTo>
                <a:cubicBezTo>
                  <a:pt x="3281" y="1373"/>
                  <a:pt x="3285" y="1379"/>
                  <a:pt x="3290" y="1385"/>
                </a:cubicBezTo>
                <a:lnTo>
                  <a:pt x="3290" y="1385"/>
                </a:lnTo>
                <a:cubicBezTo>
                  <a:pt x="3308" y="1414"/>
                  <a:pt x="3331" y="1442"/>
                  <a:pt x="3350" y="1474"/>
                </a:cubicBezTo>
                <a:cubicBezTo>
                  <a:pt x="3369" y="1505"/>
                  <a:pt x="3386" y="1537"/>
                  <a:pt x="3402" y="1568"/>
                </a:cubicBezTo>
                <a:cubicBezTo>
                  <a:pt x="3409" y="1579"/>
                  <a:pt x="3415" y="1591"/>
                  <a:pt x="3421" y="1604"/>
                </a:cubicBezTo>
                <a:lnTo>
                  <a:pt x="3421" y="1604"/>
                </a:lnTo>
                <a:cubicBezTo>
                  <a:pt x="3421" y="1603"/>
                  <a:pt x="3421" y="1601"/>
                  <a:pt x="3421" y="1600"/>
                </a:cubicBezTo>
                <a:lnTo>
                  <a:pt x="3421" y="1600"/>
                </a:lnTo>
                <a:cubicBezTo>
                  <a:pt x="3421" y="1601"/>
                  <a:pt x="3421" y="1603"/>
                  <a:pt x="3421" y="1604"/>
                </a:cubicBezTo>
                <a:lnTo>
                  <a:pt x="3421" y="1604"/>
                </a:lnTo>
                <a:cubicBezTo>
                  <a:pt x="3423" y="1608"/>
                  <a:pt x="3426" y="1613"/>
                  <a:pt x="3428" y="1617"/>
                </a:cubicBezTo>
                <a:cubicBezTo>
                  <a:pt x="3443" y="1647"/>
                  <a:pt x="3443" y="1660"/>
                  <a:pt x="3439" y="1660"/>
                </a:cubicBezTo>
                <a:cubicBezTo>
                  <a:pt x="3437" y="1660"/>
                  <a:pt x="3432" y="1655"/>
                  <a:pt x="3429" y="1646"/>
                </a:cubicBezTo>
                <a:lnTo>
                  <a:pt x="3429" y="1646"/>
                </a:lnTo>
                <a:cubicBezTo>
                  <a:pt x="3444" y="1699"/>
                  <a:pt x="3478" y="1760"/>
                  <a:pt x="3491" y="1802"/>
                </a:cubicBezTo>
                <a:cubicBezTo>
                  <a:pt x="3499" y="1838"/>
                  <a:pt x="3508" y="1874"/>
                  <a:pt x="3516" y="1910"/>
                </a:cubicBezTo>
                <a:cubicBezTo>
                  <a:pt x="3520" y="1933"/>
                  <a:pt x="3525" y="1954"/>
                  <a:pt x="3529" y="1977"/>
                </a:cubicBezTo>
                <a:cubicBezTo>
                  <a:pt x="3534" y="2005"/>
                  <a:pt x="3536" y="2015"/>
                  <a:pt x="3537" y="2015"/>
                </a:cubicBezTo>
                <a:cubicBezTo>
                  <a:pt x="3539" y="2015"/>
                  <a:pt x="3529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7" y="2142"/>
                  <a:pt x="3537" y="2173"/>
                </a:cubicBezTo>
                <a:cubicBezTo>
                  <a:pt x="3537" y="2215"/>
                  <a:pt x="3535" y="2257"/>
                  <a:pt x="3533" y="2297"/>
                </a:cubicBezTo>
                <a:cubicBezTo>
                  <a:pt x="3532" y="2309"/>
                  <a:pt x="3530" y="2321"/>
                  <a:pt x="3530" y="2332"/>
                </a:cubicBezTo>
                <a:lnTo>
                  <a:pt x="3530" y="2332"/>
                </a:lnTo>
                <a:cubicBezTo>
                  <a:pt x="3515" y="2405"/>
                  <a:pt x="3504" y="2475"/>
                  <a:pt x="3482" y="2546"/>
                </a:cubicBezTo>
                <a:cubicBezTo>
                  <a:pt x="3474" y="2582"/>
                  <a:pt x="3461" y="2618"/>
                  <a:pt x="3449" y="2651"/>
                </a:cubicBezTo>
                <a:cubicBezTo>
                  <a:pt x="3445" y="2664"/>
                  <a:pt x="3440" y="2676"/>
                  <a:pt x="3436" y="2687"/>
                </a:cubicBezTo>
                <a:lnTo>
                  <a:pt x="3436" y="2687"/>
                </a:lnTo>
                <a:cubicBezTo>
                  <a:pt x="3400" y="2753"/>
                  <a:pt x="3369" y="2818"/>
                  <a:pt x="3329" y="2881"/>
                </a:cubicBezTo>
                <a:cubicBezTo>
                  <a:pt x="3324" y="2889"/>
                  <a:pt x="3303" y="2918"/>
                  <a:pt x="3287" y="2941"/>
                </a:cubicBezTo>
                <a:lnTo>
                  <a:pt x="3287" y="2941"/>
                </a:lnTo>
                <a:cubicBezTo>
                  <a:pt x="3267" y="2964"/>
                  <a:pt x="3233" y="3004"/>
                  <a:pt x="3223" y="3014"/>
                </a:cubicBezTo>
                <a:cubicBezTo>
                  <a:pt x="3198" y="3041"/>
                  <a:pt x="3171" y="3068"/>
                  <a:pt x="3141" y="3094"/>
                </a:cubicBezTo>
                <a:cubicBezTo>
                  <a:pt x="3129" y="3108"/>
                  <a:pt x="3114" y="3119"/>
                  <a:pt x="3099" y="3134"/>
                </a:cubicBezTo>
                <a:cubicBezTo>
                  <a:pt x="3075" y="3155"/>
                  <a:pt x="3071" y="3163"/>
                  <a:pt x="3076" y="3163"/>
                </a:cubicBezTo>
                <a:cubicBezTo>
                  <a:pt x="3077" y="3163"/>
                  <a:pt x="3078" y="3163"/>
                  <a:pt x="3079" y="3162"/>
                </a:cubicBezTo>
                <a:lnTo>
                  <a:pt x="3079" y="3162"/>
                </a:lnTo>
                <a:cubicBezTo>
                  <a:pt x="3022" y="3203"/>
                  <a:pt x="2922" y="3245"/>
                  <a:pt x="2888" y="3262"/>
                </a:cubicBezTo>
                <a:cubicBezTo>
                  <a:pt x="2864" y="3275"/>
                  <a:pt x="2802" y="3297"/>
                  <a:pt x="2805" y="3297"/>
                </a:cubicBezTo>
                <a:cubicBezTo>
                  <a:pt x="2807" y="3297"/>
                  <a:pt x="2821" y="3292"/>
                  <a:pt x="2858" y="3281"/>
                </a:cubicBezTo>
                <a:lnTo>
                  <a:pt x="2858" y="3281"/>
                </a:lnTo>
                <a:cubicBezTo>
                  <a:pt x="2819" y="3294"/>
                  <a:pt x="2781" y="3309"/>
                  <a:pt x="2743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6" y="3395"/>
                </a:cubicBezTo>
                <a:lnTo>
                  <a:pt x="2436" y="3395"/>
                </a:lnTo>
                <a:cubicBezTo>
                  <a:pt x="2416" y="3397"/>
                  <a:pt x="2395" y="3400"/>
                  <a:pt x="2374" y="3401"/>
                </a:cubicBezTo>
                <a:cubicBezTo>
                  <a:pt x="2330" y="3406"/>
                  <a:pt x="2286" y="3406"/>
                  <a:pt x="2240" y="3408"/>
                </a:cubicBezTo>
                <a:cubicBezTo>
                  <a:pt x="2191" y="3408"/>
                  <a:pt x="2143" y="3406"/>
                  <a:pt x="2094" y="3403"/>
                </a:cubicBezTo>
                <a:cubicBezTo>
                  <a:pt x="2078" y="3402"/>
                  <a:pt x="2063" y="3400"/>
                  <a:pt x="2047" y="3399"/>
                </a:cubicBezTo>
                <a:lnTo>
                  <a:pt x="2047" y="3399"/>
                </a:lnTo>
                <a:cubicBezTo>
                  <a:pt x="1970" y="3377"/>
                  <a:pt x="1891" y="3367"/>
                  <a:pt x="1814" y="3340"/>
                </a:cubicBezTo>
                <a:cubicBezTo>
                  <a:pt x="1797" y="3334"/>
                  <a:pt x="1778" y="3325"/>
                  <a:pt x="1761" y="3321"/>
                </a:cubicBezTo>
                <a:cubicBezTo>
                  <a:pt x="1752" y="3318"/>
                  <a:pt x="1745" y="3316"/>
                  <a:pt x="1741" y="3315"/>
                </a:cubicBezTo>
                <a:lnTo>
                  <a:pt x="1741" y="3315"/>
                </a:lnTo>
                <a:cubicBezTo>
                  <a:pt x="1715" y="3301"/>
                  <a:pt x="1691" y="3283"/>
                  <a:pt x="1679" y="3277"/>
                </a:cubicBezTo>
                <a:cubicBezTo>
                  <a:pt x="1648" y="3260"/>
                  <a:pt x="1618" y="3241"/>
                  <a:pt x="1586" y="3220"/>
                </a:cubicBezTo>
                <a:cubicBezTo>
                  <a:pt x="1572" y="3210"/>
                  <a:pt x="1559" y="3199"/>
                  <a:pt x="1542" y="3191"/>
                </a:cubicBezTo>
                <a:cubicBezTo>
                  <a:pt x="1526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9" y="3175"/>
                  <a:pt x="1582" y="3218"/>
                  <a:pt x="1580" y="3218"/>
                </a:cubicBezTo>
                <a:cubicBezTo>
                  <a:pt x="1579" y="3218"/>
                  <a:pt x="1579" y="3218"/>
                  <a:pt x="1578" y="3218"/>
                </a:cubicBezTo>
                <a:cubicBezTo>
                  <a:pt x="1541" y="3218"/>
                  <a:pt x="1422" y="3070"/>
                  <a:pt x="1399" y="3045"/>
                </a:cubicBezTo>
                <a:cubicBezTo>
                  <a:pt x="1385" y="3030"/>
                  <a:pt x="1354" y="2977"/>
                  <a:pt x="1351" y="2977"/>
                </a:cubicBezTo>
                <a:cubicBezTo>
                  <a:pt x="1350" y="2977"/>
                  <a:pt x="1353" y="2985"/>
                  <a:pt x="1363" y="3005"/>
                </a:cubicBezTo>
                <a:cubicBezTo>
                  <a:pt x="1372" y="3024"/>
                  <a:pt x="1376" y="3032"/>
                  <a:pt x="1375" y="3032"/>
                </a:cubicBezTo>
                <a:cubicBezTo>
                  <a:pt x="1373" y="3032"/>
                  <a:pt x="1335" y="2962"/>
                  <a:pt x="1325" y="2946"/>
                </a:cubicBezTo>
                <a:cubicBezTo>
                  <a:pt x="1285" y="2881"/>
                  <a:pt x="1252" y="2814"/>
                  <a:pt x="1215" y="2747"/>
                </a:cubicBezTo>
                <a:lnTo>
                  <a:pt x="1215" y="2747"/>
                </a:lnTo>
                <a:cubicBezTo>
                  <a:pt x="1214" y="2744"/>
                  <a:pt x="1213" y="2740"/>
                  <a:pt x="1211" y="2736"/>
                </a:cubicBezTo>
                <a:cubicBezTo>
                  <a:pt x="1199" y="2702"/>
                  <a:pt x="1186" y="2668"/>
                  <a:pt x="1176" y="2634"/>
                </a:cubicBezTo>
                <a:cubicBezTo>
                  <a:pt x="1152" y="2559"/>
                  <a:pt x="1134" y="2481"/>
                  <a:pt x="1119" y="2403"/>
                </a:cubicBezTo>
                <a:cubicBezTo>
                  <a:pt x="1118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1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2"/>
                </a:cubicBezTo>
                <a:cubicBezTo>
                  <a:pt x="1107" y="2033"/>
                  <a:pt x="1111" y="1998"/>
                  <a:pt x="1114" y="1970"/>
                </a:cubicBezTo>
                <a:lnTo>
                  <a:pt x="1114" y="1970"/>
                </a:lnTo>
                <a:cubicBezTo>
                  <a:pt x="1118" y="1946"/>
                  <a:pt x="1123" y="1911"/>
                  <a:pt x="1125" y="1899"/>
                </a:cubicBezTo>
                <a:cubicBezTo>
                  <a:pt x="1144" y="1813"/>
                  <a:pt x="1169" y="1731"/>
                  <a:pt x="1197" y="1646"/>
                </a:cubicBezTo>
                <a:cubicBezTo>
                  <a:pt x="1199" y="1641"/>
                  <a:pt x="1200" y="1636"/>
                  <a:pt x="1201" y="1632"/>
                </a:cubicBezTo>
                <a:lnTo>
                  <a:pt x="1201" y="1632"/>
                </a:lnTo>
                <a:cubicBezTo>
                  <a:pt x="1203" y="1629"/>
                  <a:pt x="1205" y="1625"/>
                  <a:pt x="1207" y="1621"/>
                </a:cubicBezTo>
                <a:cubicBezTo>
                  <a:pt x="1228" y="1583"/>
                  <a:pt x="1247" y="1545"/>
                  <a:pt x="1268" y="1507"/>
                </a:cubicBezTo>
                <a:cubicBezTo>
                  <a:pt x="1289" y="1469"/>
                  <a:pt x="1315" y="1434"/>
                  <a:pt x="1338" y="1398"/>
                </a:cubicBezTo>
                <a:cubicBezTo>
                  <a:pt x="1341" y="1393"/>
                  <a:pt x="1343" y="1390"/>
                  <a:pt x="1345" y="1386"/>
                </a:cubicBezTo>
                <a:lnTo>
                  <a:pt x="1345" y="1386"/>
                </a:lnTo>
                <a:cubicBezTo>
                  <a:pt x="1346" y="1386"/>
                  <a:pt x="1346" y="1386"/>
                  <a:pt x="1346" y="1385"/>
                </a:cubicBezTo>
                <a:cubicBezTo>
                  <a:pt x="1400" y="1328"/>
                  <a:pt x="1455" y="1276"/>
                  <a:pt x="1512" y="1222"/>
                </a:cubicBezTo>
                <a:lnTo>
                  <a:pt x="1512" y="1222"/>
                </a:lnTo>
                <a:cubicBezTo>
                  <a:pt x="1525" y="1213"/>
                  <a:pt x="1537" y="1203"/>
                  <a:pt x="1551" y="1194"/>
                </a:cubicBezTo>
                <a:cubicBezTo>
                  <a:pt x="1589" y="1170"/>
                  <a:pt x="1629" y="1147"/>
                  <a:pt x="1669" y="1126"/>
                </a:cubicBezTo>
                <a:cubicBezTo>
                  <a:pt x="1681" y="1119"/>
                  <a:pt x="1698" y="1113"/>
                  <a:pt x="1711" y="1105"/>
                </a:cubicBezTo>
                <a:lnTo>
                  <a:pt x="1711" y="1105"/>
                </a:lnTo>
                <a:cubicBezTo>
                  <a:pt x="1754" y="1092"/>
                  <a:pt x="1796" y="1075"/>
                  <a:pt x="1839" y="1063"/>
                </a:cubicBezTo>
                <a:cubicBezTo>
                  <a:pt x="1883" y="1050"/>
                  <a:pt x="1928" y="1042"/>
                  <a:pt x="1972" y="1031"/>
                </a:cubicBezTo>
                <a:cubicBezTo>
                  <a:pt x="1977" y="1030"/>
                  <a:pt x="1984" y="1028"/>
                  <a:pt x="1991" y="1026"/>
                </a:cubicBezTo>
                <a:lnTo>
                  <a:pt x="1991" y="1026"/>
                </a:lnTo>
                <a:cubicBezTo>
                  <a:pt x="2008" y="1025"/>
                  <a:pt x="2026" y="1024"/>
                  <a:pt x="2044" y="1023"/>
                </a:cubicBezTo>
                <a:cubicBezTo>
                  <a:pt x="2066" y="1021"/>
                  <a:pt x="2088" y="1018"/>
                  <a:pt x="2110" y="1014"/>
                </a:cubicBezTo>
                <a:lnTo>
                  <a:pt x="2110" y="1014"/>
                </a:lnTo>
                <a:cubicBezTo>
                  <a:pt x="2131" y="1012"/>
                  <a:pt x="2153" y="1010"/>
                  <a:pt x="2174" y="1006"/>
                </a:cubicBezTo>
                <a:cubicBezTo>
                  <a:pt x="2179" y="1005"/>
                  <a:pt x="2184" y="1004"/>
                  <a:pt x="2190" y="1003"/>
                </a:cubicBezTo>
                <a:lnTo>
                  <a:pt x="2190" y="1003"/>
                </a:lnTo>
                <a:cubicBezTo>
                  <a:pt x="2199" y="1002"/>
                  <a:pt x="2230" y="999"/>
                  <a:pt x="2246" y="998"/>
                </a:cubicBezTo>
                <a:cubicBezTo>
                  <a:pt x="2294" y="993"/>
                  <a:pt x="2341" y="991"/>
                  <a:pt x="2389" y="989"/>
                </a:cubicBezTo>
                <a:close/>
                <a:moveTo>
                  <a:pt x="2432" y="0"/>
                </a:moveTo>
                <a:cubicBezTo>
                  <a:pt x="2284" y="0"/>
                  <a:pt x="2135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40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6"/>
                  <a:pt x="228" y="3406"/>
                  <a:pt x="895" y="3941"/>
                </a:cubicBezTo>
                <a:cubicBezTo>
                  <a:pt x="1282" y="4251"/>
                  <a:pt x="1776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4" y="1025"/>
                  <a:pt x="4005" y="604"/>
                  <a:pt x="3584" y="321"/>
                </a:cubicBezTo>
                <a:cubicBezTo>
                  <a:pt x="3238" y="89"/>
                  <a:pt x="2838" y="0"/>
                  <a:pt x="2432" y="0"/>
                </a:cubicBezTo>
                <a:close/>
              </a:path>
            </a:pathLst>
          </a:custGeom>
          <a:solidFill>
            <a:srgbClr val="484F7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6400"/>
          </a:p>
        </p:txBody>
      </p:sp>
      <p:sp>
        <p:nvSpPr>
          <p:cNvPr id="9887" name="Google Shape;9887;p35"/>
          <p:cNvSpPr/>
          <p:nvPr/>
        </p:nvSpPr>
        <p:spPr>
          <a:xfrm>
            <a:off x="8753874" y="3699651"/>
            <a:ext cx="194833" cy="182667"/>
          </a:xfrm>
          <a:custGeom>
            <a:avLst/>
            <a:gdLst/>
            <a:ahLst/>
            <a:cxnLst/>
            <a:rect l="l" t="t" r="r" b="b"/>
            <a:pathLst>
              <a:path w="5845" h="5480" extrusionOk="0">
                <a:moveTo>
                  <a:pt x="3672" y="1101"/>
                </a:moveTo>
                <a:cubicBezTo>
                  <a:pt x="3677" y="1103"/>
                  <a:pt x="3681" y="1105"/>
                  <a:pt x="3685" y="1107"/>
                </a:cubicBezTo>
                <a:lnTo>
                  <a:pt x="3685" y="1107"/>
                </a:lnTo>
                <a:cubicBezTo>
                  <a:pt x="3681" y="1105"/>
                  <a:pt x="3677" y="1103"/>
                  <a:pt x="3672" y="1101"/>
                </a:cubicBezTo>
                <a:close/>
                <a:moveTo>
                  <a:pt x="3072" y="4464"/>
                </a:moveTo>
                <a:lnTo>
                  <a:pt x="3072" y="4464"/>
                </a:lnTo>
                <a:cubicBezTo>
                  <a:pt x="3071" y="4464"/>
                  <a:pt x="3070" y="4464"/>
                  <a:pt x="3069" y="4464"/>
                </a:cubicBezTo>
                <a:lnTo>
                  <a:pt x="3069" y="4464"/>
                </a:lnTo>
                <a:cubicBezTo>
                  <a:pt x="3070" y="4464"/>
                  <a:pt x="3071" y="4464"/>
                  <a:pt x="3072" y="4464"/>
                </a:cubicBezTo>
                <a:close/>
                <a:moveTo>
                  <a:pt x="3052" y="4466"/>
                </a:moveTo>
                <a:lnTo>
                  <a:pt x="3052" y="4466"/>
                </a:lnTo>
                <a:cubicBezTo>
                  <a:pt x="3035" y="4469"/>
                  <a:pt x="3029" y="4470"/>
                  <a:pt x="3029" y="4470"/>
                </a:cubicBezTo>
                <a:cubicBezTo>
                  <a:pt x="3028" y="4470"/>
                  <a:pt x="3040" y="4468"/>
                  <a:pt x="3052" y="4466"/>
                </a:cubicBezTo>
                <a:close/>
                <a:moveTo>
                  <a:pt x="3036" y="989"/>
                </a:moveTo>
                <a:cubicBezTo>
                  <a:pt x="3084" y="989"/>
                  <a:pt x="3131" y="990"/>
                  <a:pt x="3177" y="992"/>
                </a:cubicBezTo>
                <a:cubicBezTo>
                  <a:pt x="3207" y="994"/>
                  <a:pt x="3236" y="998"/>
                  <a:pt x="3264" y="1000"/>
                </a:cubicBezTo>
                <a:cubicBezTo>
                  <a:pt x="3270" y="1000"/>
                  <a:pt x="3275" y="1000"/>
                  <a:pt x="3280" y="1000"/>
                </a:cubicBezTo>
                <a:lnTo>
                  <a:pt x="3280" y="1000"/>
                </a:lnTo>
                <a:cubicBezTo>
                  <a:pt x="3393" y="1021"/>
                  <a:pt x="3502" y="1045"/>
                  <a:pt x="3611" y="1080"/>
                </a:cubicBezTo>
                <a:cubicBezTo>
                  <a:pt x="3640" y="1091"/>
                  <a:pt x="3708" y="1119"/>
                  <a:pt x="3711" y="1119"/>
                </a:cubicBezTo>
                <a:cubicBezTo>
                  <a:pt x="3711" y="1119"/>
                  <a:pt x="3710" y="1118"/>
                  <a:pt x="3707" y="1117"/>
                </a:cubicBezTo>
                <a:lnTo>
                  <a:pt x="3707" y="1117"/>
                </a:lnTo>
                <a:cubicBezTo>
                  <a:pt x="3752" y="1138"/>
                  <a:pt x="3795" y="1160"/>
                  <a:pt x="3839" y="1186"/>
                </a:cubicBezTo>
                <a:cubicBezTo>
                  <a:pt x="3883" y="1209"/>
                  <a:pt x="3923" y="1236"/>
                  <a:pt x="3965" y="1261"/>
                </a:cubicBezTo>
                <a:cubicBezTo>
                  <a:pt x="3979" y="1270"/>
                  <a:pt x="3990" y="1277"/>
                  <a:pt x="3997" y="1281"/>
                </a:cubicBezTo>
                <a:lnTo>
                  <a:pt x="3997" y="1281"/>
                </a:lnTo>
                <a:cubicBezTo>
                  <a:pt x="4000" y="1284"/>
                  <a:pt x="4004" y="1288"/>
                  <a:pt x="4010" y="1293"/>
                </a:cubicBezTo>
                <a:cubicBezTo>
                  <a:pt x="4096" y="1369"/>
                  <a:pt x="4178" y="1443"/>
                  <a:pt x="4252" y="1531"/>
                </a:cubicBezTo>
                <a:cubicBezTo>
                  <a:pt x="4265" y="1544"/>
                  <a:pt x="4276" y="1558"/>
                  <a:pt x="4288" y="1572"/>
                </a:cubicBezTo>
                <a:lnTo>
                  <a:pt x="4288" y="1572"/>
                </a:lnTo>
                <a:cubicBezTo>
                  <a:pt x="4314" y="1615"/>
                  <a:pt x="4345" y="1659"/>
                  <a:pt x="4374" y="1704"/>
                </a:cubicBezTo>
                <a:cubicBezTo>
                  <a:pt x="4397" y="1744"/>
                  <a:pt x="4422" y="1784"/>
                  <a:pt x="4444" y="1826"/>
                </a:cubicBezTo>
                <a:cubicBezTo>
                  <a:pt x="4456" y="1852"/>
                  <a:pt x="4498" y="1948"/>
                  <a:pt x="4500" y="1948"/>
                </a:cubicBezTo>
                <a:cubicBezTo>
                  <a:pt x="4500" y="1948"/>
                  <a:pt x="4500" y="1947"/>
                  <a:pt x="4500" y="1946"/>
                </a:cubicBezTo>
                <a:lnTo>
                  <a:pt x="4500" y="1946"/>
                </a:lnTo>
                <a:cubicBezTo>
                  <a:pt x="4527" y="2021"/>
                  <a:pt x="4553" y="2096"/>
                  <a:pt x="4574" y="2174"/>
                </a:cubicBezTo>
                <a:cubicBezTo>
                  <a:pt x="4587" y="2220"/>
                  <a:pt x="4597" y="2266"/>
                  <a:pt x="4608" y="2315"/>
                </a:cubicBezTo>
                <a:cubicBezTo>
                  <a:pt x="4614" y="2346"/>
                  <a:pt x="4627" y="2444"/>
                  <a:pt x="4628" y="2444"/>
                </a:cubicBezTo>
                <a:cubicBezTo>
                  <a:pt x="4629" y="2444"/>
                  <a:pt x="4628" y="2430"/>
                  <a:pt x="4625" y="2395"/>
                </a:cubicBezTo>
                <a:lnTo>
                  <a:pt x="4625" y="2395"/>
                </a:lnTo>
                <a:cubicBezTo>
                  <a:pt x="4635" y="2498"/>
                  <a:pt x="4644" y="2599"/>
                  <a:pt x="4642" y="2702"/>
                </a:cubicBezTo>
                <a:cubicBezTo>
                  <a:pt x="4642" y="2757"/>
                  <a:pt x="4639" y="2812"/>
                  <a:pt x="4635" y="2867"/>
                </a:cubicBezTo>
                <a:cubicBezTo>
                  <a:pt x="4633" y="2890"/>
                  <a:pt x="4631" y="2915"/>
                  <a:pt x="4629" y="2938"/>
                </a:cubicBezTo>
                <a:cubicBezTo>
                  <a:pt x="4629" y="2941"/>
                  <a:pt x="4629" y="2943"/>
                  <a:pt x="4629" y="2945"/>
                </a:cubicBezTo>
                <a:lnTo>
                  <a:pt x="4629" y="2945"/>
                </a:lnTo>
                <a:cubicBezTo>
                  <a:pt x="4610" y="3044"/>
                  <a:pt x="4592" y="3139"/>
                  <a:pt x="4564" y="3235"/>
                </a:cubicBezTo>
                <a:cubicBezTo>
                  <a:pt x="4551" y="3282"/>
                  <a:pt x="4536" y="3328"/>
                  <a:pt x="4519" y="3372"/>
                </a:cubicBezTo>
                <a:cubicBezTo>
                  <a:pt x="4511" y="3396"/>
                  <a:pt x="4503" y="3419"/>
                  <a:pt x="4494" y="3442"/>
                </a:cubicBezTo>
                <a:cubicBezTo>
                  <a:pt x="4493" y="3445"/>
                  <a:pt x="4492" y="3448"/>
                  <a:pt x="4491" y="3451"/>
                </a:cubicBezTo>
                <a:lnTo>
                  <a:pt x="4491" y="3451"/>
                </a:lnTo>
                <a:cubicBezTo>
                  <a:pt x="4490" y="3453"/>
                  <a:pt x="4489" y="3455"/>
                  <a:pt x="4488" y="3457"/>
                </a:cubicBezTo>
                <a:cubicBezTo>
                  <a:pt x="4439" y="3543"/>
                  <a:pt x="4399" y="3629"/>
                  <a:pt x="4345" y="3714"/>
                </a:cubicBezTo>
                <a:cubicBezTo>
                  <a:pt x="4335" y="3728"/>
                  <a:pt x="4281" y="3805"/>
                  <a:pt x="4270" y="3821"/>
                </a:cubicBezTo>
                <a:lnTo>
                  <a:pt x="4270" y="3821"/>
                </a:lnTo>
                <a:cubicBezTo>
                  <a:pt x="4265" y="3827"/>
                  <a:pt x="4261" y="3833"/>
                  <a:pt x="4258" y="3836"/>
                </a:cubicBezTo>
                <a:cubicBezTo>
                  <a:pt x="4233" y="3863"/>
                  <a:pt x="4210" y="3891"/>
                  <a:pt x="4184" y="3918"/>
                </a:cubicBezTo>
                <a:cubicBezTo>
                  <a:pt x="4149" y="3956"/>
                  <a:pt x="4113" y="3990"/>
                  <a:pt x="4077" y="4025"/>
                </a:cubicBezTo>
                <a:cubicBezTo>
                  <a:pt x="4063" y="4038"/>
                  <a:pt x="3976" y="4107"/>
                  <a:pt x="3979" y="4107"/>
                </a:cubicBezTo>
                <a:cubicBezTo>
                  <a:pt x="3979" y="4107"/>
                  <a:pt x="3980" y="4107"/>
                  <a:pt x="3980" y="4107"/>
                </a:cubicBezTo>
                <a:lnTo>
                  <a:pt x="3980" y="4107"/>
                </a:lnTo>
                <a:cubicBezTo>
                  <a:pt x="3895" y="4167"/>
                  <a:pt x="3805" y="4221"/>
                  <a:pt x="3713" y="4270"/>
                </a:cubicBezTo>
                <a:cubicBezTo>
                  <a:pt x="3690" y="4281"/>
                  <a:pt x="3603" y="4321"/>
                  <a:pt x="3608" y="4321"/>
                </a:cubicBezTo>
                <a:cubicBezTo>
                  <a:pt x="3609" y="4321"/>
                  <a:pt x="3610" y="4320"/>
                  <a:pt x="3614" y="4319"/>
                </a:cubicBezTo>
                <a:lnTo>
                  <a:pt x="3614" y="4319"/>
                </a:lnTo>
                <a:cubicBezTo>
                  <a:pt x="3570" y="4336"/>
                  <a:pt x="3525" y="4351"/>
                  <a:pt x="3481" y="4365"/>
                </a:cubicBezTo>
                <a:cubicBezTo>
                  <a:pt x="3350" y="4407"/>
                  <a:pt x="3217" y="4438"/>
                  <a:pt x="3080" y="4461"/>
                </a:cubicBezTo>
                <a:cubicBezTo>
                  <a:pt x="3073" y="4463"/>
                  <a:pt x="3067" y="4464"/>
                  <a:pt x="3061" y="4465"/>
                </a:cubicBezTo>
                <a:lnTo>
                  <a:pt x="3061" y="4465"/>
                </a:lnTo>
                <a:cubicBezTo>
                  <a:pt x="3027" y="4468"/>
                  <a:pt x="2993" y="4470"/>
                  <a:pt x="2958" y="4474"/>
                </a:cubicBezTo>
                <a:cubicBezTo>
                  <a:pt x="2899" y="4478"/>
                  <a:pt x="2840" y="4480"/>
                  <a:pt x="2779" y="4480"/>
                </a:cubicBezTo>
                <a:cubicBezTo>
                  <a:pt x="2762" y="4481"/>
                  <a:pt x="2745" y="4481"/>
                  <a:pt x="2728" y="4481"/>
                </a:cubicBezTo>
                <a:cubicBezTo>
                  <a:pt x="2682" y="4481"/>
                  <a:pt x="2635" y="4479"/>
                  <a:pt x="2588" y="4476"/>
                </a:cubicBezTo>
                <a:cubicBezTo>
                  <a:pt x="2560" y="4474"/>
                  <a:pt x="2533" y="4470"/>
                  <a:pt x="2505" y="4468"/>
                </a:cubicBezTo>
                <a:cubicBezTo>
                  <a:pt x="2503" y="4468"/>
                  <a:pt x="2500" y="4468"/>
                  <a:pt x="2498" y="4467"/>
                </a:cubicBezTo>
                <a:lnTo>
                  <a:pt x="2498" y="4467"/>
                </a:lnTo>
                <a:cubicBezTo>
                  <a:pt x="2389" y="4444"/>
                  <a:pt x="2284" y="4423"/>
                  <a:pt x="2179" y="4388"/>
                </a:cubicBezTo>
                <a:cubicBezTo>
                  <a:pt x="2150" y="4378"/>
                  <a:pt x="2089" y="4350"/>
                  <a:pt x="2086" y="4350"/>
                </a:cubicBezTo>
                <a:lnTo>
                  <a:pt x="2086" y="4350"/>
                </a:lnTo>
                <a:cubicBezTo>
                  <a:pt x="2085" y="4350"/>
                  <a:pt x="2095" y="4356"/>
                  <a:pt x="2126" y="4371"/>
                </a:cubicBezTo>
                <a:cubicBezTo>
                  <a:pt x="2071" y="4346"/>
                  <a:pt x="2017" y="4318"/>
                  <a:pt x="1964" y="4289"/>
                </a:cubicBezTo>
                <a:cubicBezTo>
                  <a:pt x="1924" y="4266"/>
                  <a:pt x="1884" y="4240"/>
                  <a:pt x="1844" y="4215"/>
                </a:cubicBezTo>
                <a:cubicBezTo>
                  <a:pt x="1818" y="4198"/>
                  <a:pt x="1769" y="4158"/>
                  <a:pt x="1768" y="4158"/>
                </a:cubicBezTo>
                <a:lnTo>
                  <a:pt x="1768" y="4158"/>
                </a:lnTo>
                <a:cubicBezTo>
                  <a:pt x="1768" y="4158"/>
                  <a:pt x="1777" y="4166"/>
                  <a:pt x="1804" y="4190"/>
                </a:cubicBezTo>
                <a:cubicBezTo>
                  <a:pt x="1720" y="4116"/>
                  <a:pt x="1637" y="4044"/>
                  <a:pt x="1564" y="3960"/>
                </a:cubicBezTo>
                <a:cubicBezTo>
                  <a:pt x="1558" y="3953"/>
                  <a:pt x="1523" y="3910"/>
                  <a:pt x="1505" y="3887"/>
                </a:cubicBezTo>
                <a:lnTo>
                  <a:pt x="1505" y="3887"/>
                </a:lnTo>
                <a:cubicBezTo>
                  <a:pt x="1486" y="3860"/>
                  <a:pt x="1451" y="3810"/>
                  <a:pt x="1444" y="3800"/>
                </a:cubicBezTo>
                <a:cubicBezTo>
                  <a:pt x="1389" y="3712"/>
                  <a:pt x="1345" y="3617"/>
                  <a:pt x="1294" y="3526"/>
                </a:cubicBezTo>
                <a:cubicBezTo>
                  <a:pt x="1292" y="3522"/>
                  <a:pt x="1290" y="3518"/>
                  <a:pt x="1288" y="3515"/>
                </a:cubicBezTo>
                <a:lnTo>
                  <a:pt x="1288" y="3515"/>
                </a:lnTo>
                <a:cubicBezTo>
                  <a:pt x="1286" y="3508"/>
                  <a:pt x="1282" y="3497"/>
                  <a:pt x="1277" y="3484"/>
                </a:cubicBezTo>
                <a:cubicBezTo>
                  <a:pt x="1262" y="3440"/>
                  <a:pt x="1246" y="3398"/>
                  <a:pt x="1231" y="3353"/>
                </a:cubicBezTo>
                <a:cubicBezTo>
                  <a:pt x="1199" y="3252"/>
                  <a:pt x="1174" y="3149"/>
                  <a:pt x="1155" y="3046"/>
                </a:cubicBezTo>
                <a:cubicBezTo>
                  <a:pt x="1149" y="3013"/>
                  <a:pt x="1144" y="2955"/>
                  <a:pt x="1143" y="2955"/>
                </a:cubicBezTo>
                <a:lnTo>
                  <a:pt x="1143" y="2955"/>
                </a:lnTo>
                <a:cubicBezTo>
                  <a:pt x="1143" y="2955"/>
                  <a:pt x="1144" y="2969"/>
                  <a:pt x="1147" y="3006"/>
                </a:cubicBezTo>
                <a:cubicBezTo>
                  <a:pt x="1142" y="2953"/>
                  <a:pt x="1136" y="2900"/>
                  <a:pt x="1134" y="2848"/>
                </a:cubicBezTo>
                <a:cubicBezTo>
                  <a:pt x="1128" y="2742"/>
                  <a:pt x="1128" y="2637"/>
                  <a:pt x="1134" y="2532"/>
                </a:cubicBezTo>
                <a:cubicBezTo>
                  <a:pt x="1135" y="2514"/>
                  <a:pt x="1144" y="2437"/>
                  <a:pt x="1147" y="2404"/>
                </a:cubicBezTo>
                <a:lnTo>
                  <a:pt x="1147" y="2404"/>
                </a:lnTo>
                <a:cubicBezTo>
                  <a:pt x="1152" y="2372"/>
                  <a:pt x="1162" y="2318"/>
                  <a:pt x="1166" y="2302"/>
                </a:cubicBezTo>
                <a:cubicBezTo>
                  <a:pt x="1189" y="2188"/>
                  <a:pt x="1222" y="2081"/>
                  <a:pt x="1260" y="1969"/>
                </a:cubicBezTo>
                <a:cubicBezTo>
                  <a:pt x="1266" y="1952"/>
                  <a:pt x="1270" y="1941"/>
                  <a:pt x="1272" y="1933"/>
                </a:cubicBezTo>
                <a:lnTo>
                  <a:pt x="1272" y="1933"/>
                </a:lnTo>
                <a:cubicBezTo>
                  <a:pt x="1276" y="1926"/>
                  <a:pt x="1282" y="1915"/>
                  <a:pt x="1290" y="1900"/>
                </a:cubicBezTo>
                <a:cubicBezTo>
                  <a:pt x="1315" y="1849"/>
                  <a:pt x="1340" y="1797"/>
                  <a:pt x="1368" y="1748"/>
                </a:cubicBezTo>
                <a:cubicBezTo>
                  <a:pt x="1397" y="1700"/>
                  <a:pt x="1429" y="1651"/>
                  <a:pt x="1460" y="1605"/>
                </a:cubicBezTo>
                <a:cubicBezTo>
                  <a:pt x="1471" y="1589"/>
                  <a:pt x="1477" y="1579"/>
                  <a:pt x="1481" y="1572"/>
                </a:cubicBezTo>
                <a:lnTo>
                  <a:pt x="1481" y="1572"/>
                </a:lnTo>
                <a:cubicBezTo>
                  <a:pt x="1485" y="1568"/>
                  <a:pt x="1490" y="1563"/>
                  <a:pt x="1496" y="1556"/>
                </a:cubicBezTo>
                <a:cubicBezTo>
                  <a:pt x="1571" y="1480"/>
                  <a:pt x="1645" y="1406"/>
                  <a:pt x="1723" y="1331"/>
                </a:cubicBezTo>
                <a:lnTo>
                  <a:pt x="1723" y="1331"/>
                </a:lnTo>
                <a:cubicBezTo>
                  <a:pt x="1723" y="1331"/>
                  <a:pt x="1724" y="1331"/>
                  <a:pt x="1724" y="1331"/>
                </a:cubicBezTo>
                <a:cubicBezTo>
                  <a:pt x="1747" y="1314"/>
                  <a:pt x="1770" y="1297"/>
                  <a:pt x="1795" y="1280"/>
                </a:cubicBezTo>
                <a:cubicBezTo>
                  <a:pt x="1846" y="1249"/>
                  <a:pt x="1897" y="1219"/>
                  <a:pt x="1949" y="1192"/>
                </a:cubicBezTo>
                <a:cubicBezTo>
                  <a:pt x="1970" y="1179"/>
                  <a:pt x="1993" y="1171"/>
                  <a:pt x="2015" y="1158"/>
                </a:cubicBezTo>
                <a:cubicBezTo>
                  <a:pt x="2019" y="1156"/>
                  <a:pt x="2023" y="1153"/>
                  <a:pt x="2026" y="1151"/>
                </a:cubicBezTo>
                <a:lnTo>
                  <a:pt x="2026" y="1151"/>
                </a:lnTo>
                <a:cubicBezTo>
                  <a:pt x="2028" y="1151"/>
                  <a:pt x="2030" y="1150"/>
                  <a:pt x="2031" y="1150"/>
                </a:cubicBezTo>
                <a:cubicBezTo>
                  <a:pt x="2092" y="1131"/>
                  <a:pt x="2151" y="1108"/>
                  <a:pt x="2213" y="1091"/>
                </a:cubicBezTo>
                <a:cubicBezTo>
                  <a:pt x="2269" y="1076"/>
                  <a:pt x="2328" y="1066"/>
                  <a:pt x="2385" y="1051"/>
                </a:cubicBezTo>
                <a:cubicBezTo>
                  <a:pt x="2395" y="1049"/>
                  <a:pt x="2412" y="1046"/>
                  <a:pt x="2426" y="1043"/>
                </a:cubicBezTo>
                <a:lnTo>
                  <a:pt x="2426" y="1043"/>
                </a:lnTo>
                <a:cubicBezTo>
                  <a:pt x="2457" y="1040"/>
                  <a:pt x="2490" y="1037"/>
                  <a:pt x="2522" y="1034"/>
                </a:cubicBezTo>
                <a:cubicBezTo>
                  <a:pt x="2545" y="1032"/>
                  <a:pt x="2568" y="1029"/>
                  <a:pt x="2590" y="1025"/>
                </a:cubicBezTo>
                <a:lnTo>
                  <a:pt x="2590" y="1025"/>
                </a:lnTo>
                <a:cubicBezTo>
                  <a:pt x="2612" y="1023"/>
                  <a:pt x="2633" y="1021"/>
                  <a:pt x="2655" y="1017"/>
                </a:cubicBezTo>
                <a:cubicBezTo>
                  <a:pt x="2687" y="1011"/>
                  <a:pt x="2720" y="1004"/>
                  <a:pt x="2754" y="1000"/>
                </a:cubicBezTo>
                <a:lnTo>
                  <a:pt x="2754" y="1000"/>
                </a:lnTo>
                <a:cubicBezTo>
                  <a:pt x="2725" y="1004"/>
                  <a:pt x="2717" y="1006"/>
                  <a:pt x="2719" y="1006"/>
                </a:cubicBezTo>
                <a:cubicBezTo>
                  <a:pt x="2724" y="1006"/>
                  <a:pt x="2776" y="1000"/>
                  <a:pt x="2790" y="998"/>
                </a:cubicBezTo>
                <a:cubicBezTo>
                  <a:pt x="2853" y="996"/>
                  <a:pt x="2914" y="990"/>
                  <a:pt x="2977" y="990"/>
                </a:cubicBezTo>
                <a:cubicBezTo>
                  <a:pt x="2997" y="989"/>
                  <a:pt x="3017" y="989"/>
                  <a:pt x="3036" y="989"/>
                </a:cubicBezTo>
                <a:close/>
                <a:moveTo>
                  <a:pt x="3033" y="0"/>
                </a:moveTo>
                <a:cubicBezTo>
                  <a:pt x="2855" y="0"/>
                  <a:pt x="2675" y="14"/>
                  <a:pt x="2498" y="40"/>
                </a:cubicBezTo>
                <a:lnTo>
                  <a:pt x="2498" y="40"/>
                </a:lnTo>
                <a:cubicBezTo>
                  <a:pt x="1906" y="92"/>
                  <a:pt x="1353" y="298"/>
                  <a:pt x="921" y="716"/>
                </a:cubicBezTo>
                <a:cubicBezTo>
                  <a:pt x="548" y="1074"/>
                  <a:pt x="295" y="1567"/>
                  <a:pt x="199" y="2073"/>
                </a:cubicBezTo>
                <a:cubicBezTo>
                  <a:pt x="1" y="3090"/>
                  <a:pt x="293" y="4249"/>
                  <a:pt x="1125" y="4914"/>
                </a:cubicBezTo>
                <a:cubicBezTo>
                  <a:pt x="1601" y="5295"/>
                  <a:pt x="2207" y="5480"/>
                  <a:pt x="2815" y="5480"/>
                </a:cubicBezTo>
                <a:cubicBezTo>
                  <a:pt x="3434" y="5480"/>
                  <a:pt x="4057" y="5289"/>
                  <a:pt x="4549" y="4919"/>
                </a:cubicBezTo>
                <a:cubicBezTo>
                  <a:pt x="5476" y="4221"/>
                  <a:pt x="5844" y="2983"/>
                  <a:pt x="5526" y="1874"/>
                </a:cubicBezTo>
                <a:cubicBezTo>
                  <a:pt x="5354" y="1274"/>
                  <a:pt x="4987" y="750"/>
                  <a:pt x="4469" y="402"/>
                </a:cubicBezTo>
                <a:cubicBezTo>
                  <a:pt x="4038" y="112"/>
                  <a:pt x="3538" y="0"/>
                  <a:pt x="303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6400"/>
          </a:p>
        </p:txBody>
      </p:sp>
      <p:sp>
        <p:nvSpPr>
          <p:cNvPr id="4" name="Google Shape;9883;p35">
            <a:extLst>
              <a:ext uri="{FF2B5EF4-FFF2-40B4-BE49-F238E27FC236}">
                <a16:creationId xmlns:a16="http://schemas.microsoft.com/office/drawing/2014/main" id="{3E6AB14A-837B-87D7-C153-AF6FDED1D0B6}"/>
              </a:ext>
            </a:extLst>
          </p:cNvPr>
          <p:cNvSpPr txBox="1">
            <a:spLocks/>
          </p:cNvSpPr>
          <p:nvPr/>
        </p:nvSpPr>
        <p:spPr>
          <a:xfrm>
            <a:off x="1225296" y="1890877"/>
            <a:ext cx="3980688" cy="3076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8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Gantari ExtraBold"/>
              <a:buNone/>
              <a:defRPr sz="3600" b="0" i="0" u="none" strike="noStrike" cap="none">
                <a:solidFill>
                  <a:schemeClr val="lt2"/>
                </a:solidFill>
                <a:latin typeface="Gantari ExtraBold"/>
                <a:ea typeface="Gantari ExtraBold"/>
                <a:cs typeface="Gantari ExtraBold"/>
                <a:sym typeface="Gantari ExtraBold"/>
              </a:defRPr>
            </a:lvl9pPr>
          </a:lstStyle>
          <a:p>
            <a:pPr algn="ctr"/>
            <a:br>
              <a:rPr lang="vi-VN" sz="6400" dirty="0"/>
            </a:br>
            <a:endParaRPr lang="vi-VN" sz="6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7" name="Google Shape;9897;p36"/>
          <p:cNvSpPr txBox="1">
            <a:spLocks noGrp="1"/>
          </p:cNvSpPr>
          <p:nvPr>
            <p:ph type="title"/>
          </p:nvPr>
        </p:nvSpPr>
        <p:spPr>
          <a:xfrm>
            <a:off x="1416000" y="693267"/>
            <a:ext cx="93600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YÊU CẦU SẢN PHẨM</a:t>
            </a:r>
            <a:endParaRPr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99" name="Google Shape;9899;p36"/>
          <p:cNvSpPr txBox="1">
            <a:spLocks noGrp="1"/>
          </p:cNvSpPr>
          <p:nvPr>
            <p:ph type="subTitle" idx="2"/>
          </p:nvPr>
        </p:nvSpPr>
        <p:spPr>
          <a:xfrm>
            <a:off x="1280160" y="1612019"/>
            <a:ext cx="10066648" cy="393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vi-VN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 hình được lắp ráp đầy đủ các bộ phận.</a:t>
            </a:r>
          </a:p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gang.</a:t>
            </a:r>
          </a:p>
          <a:p>
            <a:pPr marL="609585" indent="-423323">
              <a:buClr>
                <a:schemeClr val="accent6"/>
              </a:buClr>
              <a:buFont typeface="Gantari"/>
              <a:buChar char="●"/>
            </a:pP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2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00" name="Google Shape;9900;p36"/>
          <p:cNvSpPr/>
          <p:nvPr/>
        </p:nvSpPr>
        <p:spPr>
          <a:xfrm>
            <a:off x="10425301" y="1529367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01" name="Google Shape;9901;p36"/>
          <p:cNvSpPr/>
          <p:nvPr/>
        </p:nvSpPr>
        <p:spPr>
          <a:xfrm>
            <a:off x="8690767" y="1110933"/>
            <a:ext cx="234700" cy="220067"/>
          </a:xfrm>
          <a:custGeom>
            <a:avLst/>
            <a:gdLst/>
            <a:ahLst/>
            <a:cxnLst/>
            <a:rect l="l" t="t" r="r" b="b"/>
            <a:pathLst>
              <a:path w="7041" h="6602" extrusionOk="0">
                <a:moveTo>
                  <a:pt x="4935" y="1378"/>
                </a:moveTo>
                <a:cubicBezTo>
                  <a:pt x="4939" y="1380"/>
                  <a:pt x="4948" y="1387"/>
                  <a:pt x="4965" y="1400"/>
                </a:cubicBezTo>
                <a:cubicBezTo>
                  <a:pt x="4955" y="1392"/>
                  <a:pt x="4945" y="1385"/>
                  <a:pt x="4935" y="1378"/>
                </a:cubicBezTo>
                <a:close/>
                <a:moveTo>
                  <a:pt x="1630" y="1762"/>
                </a:moveTo>
                <a:lnTo>
                  <a:pt x="1630" y="1762"/>
                </a:lnTo>
                <a:cubicBezTo>
                  <a:pt x="1621" y="1773"/>
                  <a:pt x="1618" y="1778"/>
                  <a:pt x="1618" y="1778"/>
                </a:cubicBezTo>
                <a:cubicBezTo>
                  <a:pt x="1618" y="1778"/>
                  <a:pt x="1623" y="1771"/>
                  <a:pt x="1630" y="1762"/>
                </a:cubicBezTo>
                <a:close/>
                <a:moveTo>
                  <a:pt x="3639" y="986"/>
                </a:moveTo>
                <a:cubicBezTo>
                  <a:pt x="4036" y="986"/>
                  <a:pt x="4418" y="1072"/>
                  <a:pt x="4734" y="1250"/>
                </a:cubicBezTo>
                <a:cubicBezTo>
                  <a:pt x="4786" y="1280"/>
                  <a:pt x="4839" y="1313"/>
                  <a:pt x="4890" y="1347"/>
                </a:cubicBezTo>
                <a:cubicBezTo>
                  <a:pt x="4906" y="1357"/>
                  <a:pt x="4921" y="1367"/>
                  <a:pt x="4935" y="1378"/>
                </a:cubicBezTo>
                <a:lnTo>
                  <a:pt x="4935" y="1378"/>
                </a:lnTo>
                <a:cubicBezTo>
                  <a:pt x="4934" y="1377"/>
                  <a:pt x="4933" y="1376"/>
                  <a:pt x="4933" y="1376"/>
                </a:cubicBezTo>
                <a:lnTo>
                  <a:pt x="4933" y="1376"/>
                </a:lnTo>
                <a:cubicBezTo>
                  <a:pt x="4934" y="1376"/>
                  <a:pt x="4964" y="1397"/>
                  <a:pt x="4972" y="1404"/>
                </a:cubicBezTo>
                <a:cubicBezTo>
                  <a:pt x="5081" y="1495"/>
                  <a:pt x="5182" y="1594"/>
                  <a:pt x="5275" y="1701"/>
                </a:cubicBezTo>
                <a:cubicBezTo>
                  <a:pt x="5296" y="1724"/>
                  <a:pt x="5315" y="1747"/>
                  <a:pt x="5332" y="1771"/>
                </a:cubicBezTo>
                <a:cubicBezTo>
                  <a:pt x="5336" y="1776"/>
                  <a:pt x="5339" y="1780"/>
                  <a:pt x="5342" y="1782"/>
                </a:cubicBezTo>
                <a:lnTo>
                  <a:pt x="5342" y="1782"/>
                </a:lnTo>
                <a:cubicBezTo>
                  <a:pt x="5378" y="1835"/>
                  <a:pt x="5414" y="1889"/>
                  <a:pt x="5446" y="1943"/>
                </a:cubicBezTo>
                <a:cubicBezTo>
                  <a:pt x="5477" y="1994"/>
                  <a:pt x="5507" y="2045"/>
                  <a:pt x="5534" y="2097"/>
                </a:cubicBezTo>
                <a:cubicBezTo>
                  <a:pt x="5548" y="2126"/>
                  <a:pt x="5603" y="2244"/>
                  <a:pt x="5604" y="2244"/>
                </a:cubicBezTo>
                <a:cubicBezTo>
                  <a:pt x="5605" y="2244"/>
                  <a:pt x="5604" y="2244"/>
                  <a:pt x="5604" y="2242"/>
                </a:cubicBezTo>
                <a:lnTo>
                  <a:pt x="5604" y="2242"/>
                </a:lnTo>
                <a:cubicBezTo>
                  <a:pt x="5646" y="2347"/>
                  <a:pt x="5682" y="2454"/>
                  <a:pt x="5711" y="2561"/>
                </a:cubicBezTo>
                <a:cubicBezTo>
                  <a:pt x="5726" y="2620"/>
                  <a:pt x="5741" y="2679"/>
                  <a:pt x="5751" y="2738"/>
                </a:cubicBezTo>
                <a:cubicBezTo>
                  <a:pt x="5756" y="2758"/>
                  <a:pt x="5778" y="2901"/>
                  <a:pt x="5781" y="2901"/>
                </a:cubicBezTo>
                <a:cubicBezTo>
                  <a:pt x="5781" y="2901"/>
                  <a:pt x="5781" y="2892"/>
                  <a:pt x="5779" y="2872"/>
                </a:cubicBezTo>
                <a:lnTo>
                  <a:pt x="5779" y="2872"/>
                </a:lnTo>
                <a:cubicBezTo>
                  <a:pt x="5793" y="2999"/>
                  <a:pt x="5800" y="3127"/>
                  <a:pt x="5800" y="3256"/>
                </a:cubicBezTo>
                <a:cubicBezTo>
                  <a:pt x="5798" y="3323"/>
                  <a:pt x="5796" y="3393"/>
                  <a:pt x="5791" y="3460"/>
                </a:cubicBezTo>
                <a:cubicBezTo>
                  <a:pt x="5787" y="3518"/>
                  <a:pt x="5781" y="3572"/>
                  <a:pt x="5780" y="3582"/>
                </a:cubicBezTo>
                <a:lnTo>
                  <a:pt x="5780" y="3582"/>
                </a:lnTo>
                <a:cubicBezTo>
                  <a:pt x="5759" y="3706"/>
                  <a:pt x="5734" y="3831"/>
                  <a:pt x="5699" y="3953"/>
                </a:cubicBezTo>
                <a:cubicBezTo>
                  <a:pt x="5682" y="4012"/>
                  <a:pt x="5663" y="4069"/>
                  <a:pt x="5642" y="4126"/>
                </a:cubicBezTo>
                <a:cubicBezTo>
                  <a:pt x="5631" y="4155"/>
                  <a:pt x="5621" y="4183"/>
                  <a:pt x="5610" y="4212"/>
                </a:cubicBezTo>
                <a:cubicBezTo>
                  <a:pt x="5606" y="4223"/>
                  <a:pt x="5602" y="4232"/>
                  <a:pt x="5600" y="4238"/>
                </a:cubicBezTo>
                <a:lnTo>
                  <a:pt x="5600" y="4238"/>
                </a:lnTo>
                <a:cubicBezTo>
                  <a:pt x="5597" y="4244"/>
                  <a:pt x="5593" y="4252"/>
                  <a:pt x="5589" y="4261"/>
                </a:cubicBezTo>
                <a:cubicBezTo>
                  <a:pt x="5534" y="4370"/>
                  <a:pt x="5477" y="4478"/>
                  <a:pt x="5412" y="4581"/>
                </a:cubicBezTo>
                <a:cubicBezTo>
                  <a:pt x="5311" y="4737"/>
                  <a:pt x="5324" y="4720"/>
                  <a:pt x="5189" y="4863"/>
                </a:cubicBezTo>
                <a:cubicBezTo>
                  <a:pt x="4814" y="5261"/>
                  <a:pt x="4355" y="5476"/>
                  <a:pt x="3756" y="5573"/>
                </a:cubicBezTo>
                <a:cubicBezTo>
                  <a:pt x="3620" y="5595"/>
                  <a:pt x="3482" y="5605"/>
                  <a:pt x="3344" y="5605"/>
                </a:cubicBezTo>
                <a:cubicBezTo>
                  <a:pt x="2954" y="5605"/>
                  <a:pt x="2572" y="5519"/>
                  <a:pt x="2265" y="5346"/>
                </a:cubicBezTo>
                <a:cubicBezTo>
                  <a:pt x="2214" y="5316"/>
                  <a:pt x="2164" y="5285"/>
                  <a:pt x="2113" y="5253"/>
                </a:cubicBezTo>
                <a:cubicBezTo>
                  <a:pt x="2098" y="5243"/>
                  <a:pt x="2015" y="5180"/>
                  <a:pt x="2013" y="5180"/>
                </a:cubicBezTo>
                <a:lnTo>
                  <a:pt x="2013" y="5180"/>
                </a:lnTo>
                <a:cubicBezTo>
                  <a:pt x="2013" y="5180"/>
                  <a:pt x="2019" y="5186"/>
                  <a:pt x="2037" y="5200"/>
                </a:cubicBezTo>
                <a:cubicBezTo>
                  <a:pt x="1930" y="5114"/>
                  <a:pt x="1831" y="5019"/>
                  <a:pt x="1740" y="4916"/>
                </a:cubicBezTo>
                <a:cubicBezTo>
                  <a:pt x="1728" y="4902"/>
                  <a:pt x="1675" y="4837"/>
                  <a:pt x="1657" y="4816"/>
                </a:cubicBezTo>
                <a:lnTo>
                  <a:pt x="1657" y="4816"/>
                </a:lnTo>
                <a:cubicBezTo>
                  <a:pt x="1647" y="4801"/>
                  <a:pt x="1584" y="4711"/>
                  <a:pt x="1570" y="4688"/>
                </a:cubicBezTo>
                <a:cubicBezTo>
                  <a:pt x="1500" y="4579"/>
                  <a:pt x="1439" y="4465"/>
                  <a:pt x="1382" y="4347"/>
                </a:cubicBezTo>
                <a:cubicBezTo>
                  <a:pt x="1372" y="4327"/>
                  <a:pt x="1369" y="4322"/>
                  <a:pt x="1368" y="4322"/>
                </a:cubicBezTo>
                <a:lnTo>
                  <a:pt x="1368" y="4322"/>
                </a:lnTo>
                <a:cubicBezTo>
                  <a:pt x="1368" y="4322"/>
                  <a:pt x="1368" y="4322"/>
                  <a:pt x="1368" y="4322"/>
                </a:cubicBezTo>
                <a:lnTo>
                  <a:pt x="1368" y="4322"/>
                </a:lnTo>
                <a:cubicBezTo>
                  <a:pt x="1366" y="4315"/>
                  <a:pt x="1360" y="4299"/>
                  <a:pt x="1348" y="4265"/>
                </a:cubicBezTo>
                <a:cubicBezTo>
                  <a:pt x="1329" y="4210"/>
                  <a:pt x="1308" y="4155"/>
                  <a:pt x="1291" y="4101"/>
                </a:cubicBezTo>
                <a:cubicBezTo>
                  <a:pt x="1251" y="3974"/>
                  <a:pt x="1220" y="3848"/>
                  <a:pt x="1197" y="3717"/>
                </a:cubicBezTo>
                <a:cubicBezTo>
                  <a:pt x="1192" y="3696"/>
                  <a:pt x="1179" y="3596"/>
                  <a:pt x="1178" y="3596"/>
                </a:cubicBezTo>
                <a:lnTo>
                  <a:pt x="1178" y="3596"/>
                </a:lnTo>
                <a:cubicBezTo>
                  <a:pt x="1178" y="3596"/>
                  <a:pt x="1179" y="3606"/>
                  <a:pt x="1182" y="3633"/>
                </a:cubicBezTo>
                <a:cubicBezTo>
                  <a:pt x="1173" y="3568"/>
                  <a:pt x="1167" y="3502"/>
                  <a:pt x="1165" y="3437"/>
                </a:cubicBezTo>
                <a:cubicBezTo>
                  <a:pt x="1157" y="3304"/>
                  <a:pt x="1157" y="3174"/>
                  <a:pt x="1165" y="3041"/>
                </a:cubicBezTo>
                <a:cubicBezTo>
                  <a:pt x="1167" y="3011"/>
                  <a:pt x="1179" y="2898"/>
                  <a:pt x="1181" y="2870"/>
                </a:cubicBezTo>
                <a:lnTo>
                  <a:pt x="1181" y="2870"/>
                </a:lnTo>
                <a:cubicBezTo>
                  <a:pt x="1186" y="2847"/>
                  <a:pt x="1203" y="2750"/>
                  <a:pt x="1209" y="2721"/>
                </a:cubicBezTo>
                <a:cubicBezTo>
                  <a:pt x="1239" y="2580"/>
                  <a:pt x="1281" y="2443"/>
                  <a:pt x="1327" y="2306"/>
                </a:cubicBezTo>
                <a:cubicBezTo>
                  <a:pt x="1342" y="2262"/>
                  <a:pt x="1345" y="2248"/>
                  <a:pt x="1346" y="2244"/>
                </a:cubicBezTo>
                <a:lnTo>
                  <a:pt x="1346" y="2244"/>
                </a:lnTo>
                <a:cubicBezTo>
                  <a:pt x="1348" y="2241"/>
                  <a:pt x="1355" y="2229"/>
                  <a:pt x="1376" y="2188"/>
                </a:cubicBezTo>
                <a:cubicBezTo>
                  <a:pt x="1407" y="2125"/>
                  <a:pt x="1439" y="2059"/>
                  <a:pt x="1475" y="1998"/>
                </a:cubicBezTo>
                <a:cubicBezTo>
                  <a:pt x="1511" y="1937"/>
                  <a:pt x="1551" y="1878"/>
                  <a:pt x="1588" y="1819"/>
                </a:cubicBezTo>
                <a:cubicBezTo>
                  <a:pt x="1603" y="1799"/>
                  <a:pt x="1618" y="1779"/>
                  <a:pt x="1632" y="1759"/>
                </a:cubicBezTo>
                <a:lnTo>
                  <a:pt x="1632" y="1759"/>
                </a:lnTo>
                <a:cubicBezTo>
                  <a:pt x="1639" y="1751"/>
                  <a:pt x="1646" y="1741"/>
                  <a:pt x="1654" y="1733"/>
                </a:cubicBezTo>
                <a:cubicBezTo>
                  <a:pt x="1744" y="1632"/>
                  <a:pt x="1839" y="1535"/>
                  <a:pt x="1945" y="1446"/>
                </a:cubicBezTo>
                <a:cubicBezTo>
                  <a:pt x="1949" y="1443"/>
                  <a:pt x="1952" y="1440"/>
                  <a:pt x="1955" y="1437"/>
                </a:cubicBezTo>
                <a:lnTo>
                  <a:pt x="1955" y="1437"/>
                </a:lnTo>
                <a:cubicBezTo>
                  <a:pt x="1958" y="1435"/>
                  <a:pt x="1960" y="1434"/>
                  <a:pt x="1963" y="1431"/>
                </a:cubicBezTo>
                <a:cubicBezTo>
                  <a:pt x="1993" y="1410"/>
                  <a:pt x="2022" y="1389"/>
                  <a:pt x="2054" y="1370"/>
                </a:cubicBezTo>
                <a:cubicBezTo>
                  <a:pt x="2115" y="1328"/>
                  <a:pt x="2180" y="1292"/>
                  <a:pt x="2246" y="1257"/>
                </a:cubicBezTo>
                <a:cubicBezTo>
                  <a:pt x="2372" y="1191"/>
                  <a:pt x="2412" y="1174"/>
                  <a:pt x="2604" y="1120"/>
                </a:cubicBezTo>
                <a:cubicBezTo>
                  <a:pt x="2802" y="1065"/>
                  <a:pt x="2859" y="1059"/>
                  <a:pt x="3023" y="1044"/>
                </a:cubicBezTo>
                <a:cubicBezTo>
                  <a:pt x="3046" y="1042"/>
                  <a:pt x="3069" y="1039"/>
                  <a:pt x="3092" y="1035"/>
                </a:cubicBezTo>
                <a:lnTo>
                  <a:pt x="3092" y="1035"/>
                </a:lnTo>
                <a:cubicBezTo>
                  <a:pt x="3113" y="1033"/>
                  <a:pt x="3134" y="1031"/>
                  <a:pt x="3156" y="1027"/>
                </a:cubicBezTo>
                <a:cubicBezTo>
                  <a:pt x="3317" y="1000"/>
                  <a:pt x="3479" y="986"/>
                  <a:pt x="3639" y="986"/>
                </a:cubicBezTo>
                <a:close/>
                <a:moveTo>
                  <a:pt x="3656" y="0"/>
                </a:moveTo>
                <a:cubicBezTo>
                  <a:pt x="3424" y="0"/>
                  <a:pt x="3191" y="20"/>
                  <a:pt x="2962" y="55"/>
                </a:cubicBezTo>
                <a:lnTo>
                  <a:pt x="2962" y="55"/>
                </a:lnTo>
                <a:cubicBezTo>
                  <a:pt x="1592" y="189"/>
                  <a:pt x="506" y="1128"/>
                  <a:pt x="238" y="2500"/>
                </a:cubicBezTo>
                <a:cubicBezTo>
                  <a:pt x="0" y="3730"/>
                  <a:pt x="360" y="5131"/>
                  <a:pt x="1367" y="5933"/>
                </a:cubicBezTo>
                <a:cubicBezTo>
                  <a:pt x="1934" y="6385"/>
                  <a:pt x="2656" y="6602"/>
                  <a:pt x="3382" y="6602"/>
                </a:cubicBezTo>
                <a:cubicBezTo>
                  <a:pt x="4138" y="6602"/>
                  <a:pt x="4898" y="6367"/>
                  <a:pt x="5494" y="5917"/>
                </a:cubicBezTo>
                <a:cubicBezTo>
                  <a:pt x="6607" y="5078"/>
                  <a:pt x="7041" y="3580"/>
                  <a:pt x="6659" y="2253"/>
                </a:cubicBezTo>
                <a:cubicBezTo>
                  <a:pt x="6453" y="1537"/>
                  <a:pt x="6015" y="905"/>
                  <a:pt x="5393" y="488"/>
                </a:cubicBezTo>
                <a:cubicBezTo>
                  <a:pt x="4872" y="137"/>
                  <a:pt x="4267" y="0"/>
                  <a:pt x="365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9902" name="Google Shape;9902;p36"/>
          <p:cNvGrpSpPr/>
          <p:nvPr/>
        </p:nvGrpSpPr>
        <p:grpSpPr>
          <a:xfrm rot="6300357">
            <a:off x="9432914" y="775248"/>
            <a:ext cx="943991" cy="590401"/>
            <a:chOff x="1445125" y="3867675"/>
            <a:chExt cx="803300" cy="502950"/>
          </a:xfrm>
        </p:grpSpPr>
        <p:sp>
          <p:nvSpPr>
            <p:cNvPr id="9903" name="Google Shape;9903;p36"/>
            <p:cNvSpPr/>
            <p:nvPr/>
          </p:nvSpPr>
          <p:spPr>
            <a:xfrm>
              <a:off x="1445125" y="3867675"/>
              <a:ext cx="535450" cy="502950"/>
            </a:xfrm>
            <a:custGeom>
              <a:avLst/>
              <a:gdLst/>
              <a:ahLst/>
              <a:cxnLst/>
              <a:rect l="l" t="t" r="r" b="b"/>
              <a:pathLst>
                <a:path w="21418" h="20118" extrusionOk="0">
                  <a:moveTo>
                    <a:pt x="5846" y="993"/>
                  </a:moveTo>
                  <a:cubicBezTo>
                    <a:pt x="6726" y="993"/>
                    <a:pt x="7300" y="1814"/>
                    <a:pt x="7545" y="2688"/>
                  </a:cubicBezTo>
                  <a:cubicBezTo>
                    <a:pt x="7686" y="3200"/>
                    <a:pt x="7749" y="3726"/>
                    <a:pt x="7770" y="4255"/>
                  </a:cubicBezTo>
                  <a:cubicBezTo>
                    <a:pt x="7787" y="4700"/>
                    <a:pt x="7676" y="5216"/>
                    <a:pt x="7812" y="5641"/>
                  </a:cubicBezTo>
                  <a:cubicBezTo>
                    <a:pt x="8017" y="6280"/>
                    <a:pt x="8790" y="6621"/>
                    <a:pt x="9352" y="6861"/>
                  </a:cubicBezTo>
                  <a:cubicBezTo>
                    <a:pt x="10899" y="7523"/>
                    <a:pt x="12588" y="7895"/>
                    <a:pt x="14238" y="8195"/>
                  </a:cubicBezTo>
                  <a:cubicBezTo>
                    <a:pt x="14279" y="8202"/>
                    <a:pt x="14320" y="8206"/>
                    <a:pt x="14360" y="8206"/>
                  </a:cubicBezTo>
                  <a:cubicBezTo>
                    <a:pt x="14538" y="8206"/>
                    <a:pt x="14697" y="8128"/>
                    <a:pt x="14800" y="7965"/>
                  </a:cubicBezTo>
                  <a:cubicBezTo>
                    <a:pt x="15658" y="6602"/>
                    <a:pt x="16673" y="5266"/>
                    <a:pt x="17868" y="4181"/>
                  </a:cubicBezTo>
                  <a:cubicBezTo>
                    <a:pt x="18246" y="3837"/>
                    <a:pt x="19055" y="3130"/>
                    <a:pt x="19662" y="3130"/>
                  </a:cubicBezTo>
                  <a:cubicBezTo>
                    <a:pt x="19761" y="3130"/>
                    <a:pt x="19855" y="3149"/>
                    <a:pt x="19941" y="3191"/>
                  </a:cubicBezTo>
                  <a:cubicBezTo>
                    <a:pt x="19972" y="3206"/>
                    <a:pt x="20042" y="3282"/>
                    <a:pt x="20078" y="3334"/>
                  </a:cubicBezTo>
                  <a:cubicBezTo>
                    <a:pt x="20170" y="3474"/>
                    <a:pt x="20200" y="3554"/>
                    <a:pt x="20244" y="3703"/>
                  </a:cubicBezTo>
                  <a:cubicBezTo>
                    <a:pt x="20356" y="4074"/>
                    <a:pt x="20385" y="4459"/>
                    <a:pt x="20391" y="4845"/>
                  </a:cubicBezTo>
                  <a:cubicBezTo>
                    <a:pt x="20434" y="7253"/>
                    <a:pt x="19715" y="9724"/>
                    <a:pt x="18959" y="11987"/>
                  </a:cubicBezTo>
                  <a:cubicBezTo>
                    <a:pt x="18546" y="13223"/>
                    <a:pt x="18074" y="14443"/>
                    <a:pt x="17505" y="15619"/>
                  </a:cubicBezTo>
                  <a:cubicBezTo>
                    <a:pt x="16974" y="16720"/>
                    <a:pt x="16385" y="17795"/>
                    <a:pt x="15472" y="18631"/>
                  </a:cubicBezTo>
                  <a:cubicBezTo>
                    <a:pt x="15279" y="18808"/>
                    <a:pt x="15055" y="19008"/>
                    <a:pt x="14800" y="19090"/>
                  </a:cubicBezTo>
                  <a:cubicBezTo>
                    <a:pt x="14731" y="19114"/>
                    <a:pt x="14679" y="19127"/>
                    <a:pt x="14633" y="19127"/>
                  </a:cubicBezTo>
                  <a:cubicBezTo>
                    <a:pt x="14584" y="19127"/>
                    <a:pt x="14541" y="19112"/>
                    <a:pt x="14491" y="19078"/>
                  </a:cubicBezTo>
                  <a:cubicBezTo>
                    <a:pt x="14179" y="18859"/>
                    <a:pt x="14040" y="18279"/>
                    <a:pt x="13943" y="17913"/>
                  </a:cubicBezTo>
                  <a:cubicBezTo>
                    <a:pt x="13496" y="16204"/>
                    <a:pt x="13420" y="14392"/>
                    <a:pt x="13231" y="12644"/>
                  </a:cubicBezTo>
                  <a:cubicBezTo>
                    <a:pt x="13231" y="12642"/>
                    <a:pt x="13231" y="12641"/>
                    <a:pt x="13230" y="12640"/>
                  </a:cubicBezTo>
                  <a:lnTo>
                    <a:pt x="13230" y="12640"/>
                  </a:lnTo>
                  <a:cubicBezTo>
                    <a:pt x="13241" y="12479"/>
                    <a:pt x="13172" y="12316"/>
                    <a:pt x="12984" y="12214"/>
                  </a:cubicBezTo>
                  <a:cubicBezTo>
                    <a:pt x="12340" y="11860"/>
                    <a:pt x="11598" y="11675"/>
                    <a:pt x="10890" y="11496"/>
                  </a:cubicBezTo>
                  <a:cubicBezTo>
                    <a:pt x="10069" y="11291"/>
                    <a:pt x="9239" y="11119"/>
                    <a:pt x="8404" y="10971"/>
                  </a:cubicBezTo>
                  <a:cubicBezTo>
                    <a:pt x="7943" y="10890"/>
                    <a:pt x="7439" y="10757"/>
                    <a:pt x="6964" y="10757"/>
                  </a:cubicBezTo>
                  <a:cubicBezTo>
                    <a:pt x="6933" y="10757"/>
                    <a:pt x="6903" y="10757"/>
                    <a:pt x="6873" y="10758"/>
                  </a:cubicBezTo>
                  <a:cubicBezTo>
                    <a:pt x="6281" y="10782"/>
                    <a:pt x="5857" y="11237"/>
                    <a:pt x="5518" y="11671"/>
                  </a:cubicBezTo>
                  <a:cubicBezTo>
                    <a:pt x="4848" y="12532"/>
                    <a:pt x="4110" y="13945"/>
                    <a:pt x="2900" y="13945"/>
                  </a:cubicBezTo>
                  <a:cubicBezTo>
                    <a:pt x="2748" y="13945"/>
                    <a:pt x="2589" y="13923"/>
                    <a:pt x="2421" y="13874"/>
                  </a:cubicBezTo>
                  <a:cubicBezTo>
                    <a:pt x="1265" y="13539"/>
                    <a:pt x="1147" y="12161"/>
                    <a:pt x="1191" y="11150"/>
                  </a:cubicBezTo>
                  <a:cubicBezTo>
                    <a:pt x="1259" y="9547"/>
                    <a:pt x="1735" y="7959"/>
                    <a:pt x="2242" y="6446"/>
                  </a:cubicBezTo>
                  <a:cubicBezTo>
                    <a:pt x="2666" y="5186"/>
                    <a:pt x="3155" y="3943"/>
                    <a:pt x="3669" y="2717"/>
                  </a:cubicBezTo>
                  <a:cubicBezTo>
                    <a:pt x="4014" y="1894"/>
                    <a:pt x="4701" y="1150"/>
                    <a:pt x="5619" y="1011"/>
                  </a:cubicBezTo>
                  <a:cubicBezTo>
                    <a:pt x="5697" y="999"/>
                    <a:pt x="5772" y="993"/>
                    <a:pt x="5846" y="993"/>
                  </a:cubicBezTo>
                  <a:close/>
                  <a:moveTo>
                    <a:pt x="5851" y="1"/>
                  </a:moveTo>
                  <a:cubicBezTo>
                    <a:pt x="4753" y="1"/>
                    <a:pt x="3750" y="699"/>
                    <a:pt x="3144" y="1580"/>
                  </a:cubicBezTo>
                  <a:cubicBezTo>
                    <a:pt x="2849" y="2009"/>
                    <a:pt x="2683" y="2515"/>
                    <a:pt x="2487" y="2993"/>
                  </a:cubicBezTo>
                  <a:cubicBezTo>
                    <a:pt x="2217" y="3653"/>
                    <a:pt x="1954" y="4314"/>
                    <a:pt x="1705" y="4982"/>
                  </a:cubicBezTo>
                  <a:cubicBezTo>
                    <a:pt x="1113" y="6581"/>
                    <a:pt x="576" y="8224"/>
                    <a:pt x="323" y="9914"/>
                  </a:cubicBezTo>
                  <a:cubicBezTo>
                    <a:pt x="121" y="11253"/>
                    <a:pt x="1" y="12901"/>
                    <a:pt x="913" y="14026"/>
                  </a:cubicBezTo>
                  <a:cubicBezTo>
                    <a:pt x="1411" y="14639"/>
                    <a:pt x="2111" y="14918"/>
                    <a:pt x="2824" y="14918"/>
                  </a:cubicBezTo>
                  <a:cubicBezTo>
                    <a:pt x="3509" y="14918"/>
                    <a:pt x="4207" y="14660"/>
                    <a:pt x="4751" y="14192"/>
                  </a:cubicBezTo>
                  <a:cubicBezTo>
                    <a:pt x="5371" y="13659"/>
                    <a:pt x="5777" y="12949"/>
                    <a:pt x="6272" y="12311"/>
                  </a:cubicBezTo>
                  <a:cubicBezTo>
                    <a:pt x="6566" y="11931"/>
                    <a:pt x="6732" y="11776"/>
                    <a:pt x="7065" y="11776"/>
                  </a:cubicBezTo>
                  <a:cubicBezTo>
                    <a:pt x="7129" y="11776"/>
                    <a:pt x="7199" y="11782"/>
                    <a:pt x="7277" y="11793"/>
                  </a:cubicBezTo>
                  <a:cubicBezTo>
                    <a:pt x="8166" y="11915"/>
                    <a:pt x="9053" y="12094"/>
                    <a:pt x="9930" y="12292"/>
                  </a:cubicBezTo>
                  <a:cubicBezTo>
                    <a:pt x="10726" y="12472"/>
                    <a:pt x="11550" y="12626"/>
                    <a:pt x="12268" y="12966"/>
                  </a:cubicBezTo>
                  <a:lnTo>
                    <a:pt x="12268" y="12966"/>
                  </a:lnTo>
                  <a:cubicBezTo>
                    <a:pt x="12439" y="14633"/>
                    <a:pt x="12548" y="16332"/>
                    <a:pt x="12930" y="17963"/>
                  </a:cubicBezTo>
                  <a:cubicBezTo>
                    <a:pt x="13136" y="18845"/>
                    <a:pt x="13555" y="20118"/>
                    <a:pt x="14640" y="20118"/>
                  </a:cubicBezTo>
                  <a:cubicBezTo>
                    <a:pt x="14672" y="20118"/>
                    <a:pt x="14706" y="20116"/>
                    <a:pt x="14739" y="20114"/>
                  </a:cubicBezTo>
                  <a:cubicBezTo>
                    <a:pt x="15314" y="20074"/>
                    <a:pt x="15818" y="19674"/>
                    <a:pt x="16220" y="19295"/>
                  </a:cubicBezTo>
                  <a:cubicBezTo>
                    <a:pt x="16778" y="18770"/>
                    <a:pt x="17242" y="18165"/>
                    <a:pt x="17630" y="17506"/>
                  </a:cubicBezTo>
                  <a:cubicBezTo>
                    <a:pt x="18329" y="16326"/>
                    <a:pt x="18879" y="15058"/>
                    <a:pt x="19372" y="13779"/>
                  </a:cubicBezTo>
                  <a:cubicBezTo>
                    <a:pt x="20387" y="11140"/>
                    <a:pt x="21255" y="8266"/>
                    <a:pt x="21379" y="5422"/>
                  </a:cubicBezTo>
                  <a:cubicBezTo>
                    <a:pt x="21417" y="4558"/>
                    <a:pt x="21409" y="3509"/>
                    <a:pt x="20893" y="2768"/>
                  </a:cubicBezTo>
                  <a:cubicBezTo>
                    <a:pt x="20591" y="2334"/>
                    <a:pt x="20167" y="2169"/>
                    <a:pt x="19717" y="2169"/>
                  </a:cubicBezTo>
                  <a:cubicBezTo>
                    <a:pt x="19269" y="2169"/>
                    <a:pt x="18796" y="2332"/>
                    <a:pt x="18392" y="2557"/>
                  </a:cubicBezTo>
                  <a:cubicBezTo>
                    <a:pt x="17206" y="3219"/>
                    <a:pt x="16258" y="4331"/>
                    <a:pt x="15430" y="5382"/>
                  </a:cubicBezTo>
                  <a:cubicBezTo>
                    <a:pt x="14975" y="5959"/>
                    <a:pt x="14535" y="6551"/>
                    <a:pt x="14131" y="7165"/>
                  </a:cubicBezTo>
                  <a:lnTo>
                    <a:pt x="14131" y="7165"/>
                  </a:lnTo>
                  <a:cubicBezTo>
                    <a:pt x="12741" y="6903"/>
                    <a:pt x="11340" y="6572"/>
                    <a:pt x="10022" y="6067"/>
                  </a:cubicBezTo>
                  <a:cubicBezTo>
                    <a:pt x="9692" y="5938"/>
                    <a:pt x="9355" y="5795"/>
                    <a:pt x="9057" y="5599"/>
                  </a:cubicBezTo>
                  <a:cubicBezTo>
                    <a:pt x="8975" y="5544"/>
                    <a:pt x="8902" y="5490"/>
                    <a:pt x="8830" y="5420"/>
                  </a:cubicBezTo>
                  <a:cubicBezTo>
                    <a:pt x="8801" y="5393"/>
                    <a:pt x="8791" y="5386"/>
                    <a:pt x="8788" y="5385"/>
                  </a:cubicBezTo>
                  <a:lnTo>
                    <a:pt x="8788" y="5385"/>
                  </a:lnTo>
                  <a:cubicBezTo>
                    <a:pt x="8787" y="5381"/>
                    <a:pt x="8781" y="5370"/>
                    <a:pt x="8767" y="5346"/>
                  </a:cubicBezTo>
                  <a:cubicBezTo>
                    <a:pt x="8764" y="5342"/>
                    <a:pt x="8761" y="5338"/>
                    <a:pt x="8759" y="5334"/>
                  </a:cubicBezTo>
                  <a:lnTo>
                    <a:pt x="8759" y="5334"/>
                  </a:lnTo>
                  <a:cubicBezTo>
                    <a:pt x="8759" y="5333"/>
                    <a:pt x="8759" y="5331"/>
                    <a:pt x="8758" y="5329"/>
                  </a:cubicBezTo>
                  <a:cubicBezTo>
                    <a:pt x="8680" y="4813"/>
                    <a:pt x="8779" y="4238"/>
                    <a:pt x="8729" y="3712"/>
                  </a:cubicBezTo>
                  <a:cubicBezTo>
                    <a:pt x="8683" y="3244"/>
                    <a:pt x="8611" y="2774"/>
                    <a:pt x="8476" y="2325"/>
                  </a:cubicBezTo>
                  <a:cubicBezTo>
                    <a:pt x="8116" y="1129"/>
                    <a:pt x="7256" y="33"/>
                    <a:pt x="5914" y="2"/>
                  </a:cubicBezTo>
                  <a:cubicBezTo>
                    <a:pt x="5893" y="1"/>
                    <a:pt x="5872" y="1"/>
                    <a:pt x="5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4" name="Google Shape;9904;p36"/>
            <p:cNvSpPr/>
            <p:nvPr/>
          </p:nvSpPr>
          <p:spPr>
            <a:xfrm>
              <a:off x="1903525" y="4088100"/>
              <a:ext cx="344900" cy="185850"/>
            </a:xfrm>
            <a:custGeom>
              <a:avLst/>
              <a:gdLst/>
              <a:ahLst/>
              <a:cxnLst/>
              <a:rect l="l" t="t" r="r" b="b"/>
              <a:pathLst>
                <a:path w="13796" h="7434" extrusionOk="0">
                  <a:moveTo>
                    <a:pt x="2035" y="1"/>
                  </a:moveTo>
                  <a:cubicBezTo>
                    <a:pt x="1593" y="1"/>
                    <a:pt x="1301" y="661"/>
                    <a:pt x="1777" y="928"/>
                  </a:cubicBezTo>
                  <a:cubicBezTo>
                    <a:pt x="5023" y="2748"/>
                    <a:pt x="8420" y="4238"/>
                    <a:pt x="11476" y="6352"/>
                  </a:cubicBezTo>
                  <a:lnTo>
                    <a:pt x="11476" y="6352"/>
                  </a:lnTo>
                  <a:cubicBezTo>
                    <a:pt x="7847" y="6103"/>
                    <a:pt x="4252" y="5482"/>
                    <a:pt x="636" y="5110"/>
                  </a:cubicBezTo>
                  <a:cubicBezTo>
                    <a:pt x="615" y="5108"/>
                    <a:pt x="596" y="5107"/>
                    <a:pt x="577" y="5107"/>
                  </a:cubicBezTo>
                  <a:cubicBezTo>
                    <a:pt x="0" y="5107"/>
                    <a:pt x="24" y="6045"/>
                    <a:pt x="636" y="6106"/>
                  </a:cubicBezTo>
                  <a:cubicBezTo>
                    <a:pt x="4792" y="6534"/>
                    <a:pt x="8919" y="7290"/>
                    <a:pt x="13101" y="7434"/>
                  </a:cubicBezTo>
                  <a:cubicBezTo>
                    <a:pt x="13106" y="7434"/>
                    <a:pt x="13111" y="7434"/>
                    <a:pt x="13115" y="7434"/>
                  </a:cubicBezTo>
                  <a:cubicBezTo>
                    <a:pt x="13508" y="7434"/>
                    <a:pt x="13796" y="6851"/>
                    <a:pt x="13455" y="6582"/>
                  </a:cubicBezTo>
                  <a:cubicBezTo>
                    <a:pt x="11767" y="5262"/>
                    <a:pt x="9981" y="4109"/>
                    <a:pt x="8087" y="3106"/>
                  </a:cubicBezTo>
                  <a:cubicBezTo>
                    <a:pt x="6157" y="2083"/>
                    <a:pt x="4187" y="1139"/>
                    <a:pt x="2281" y="69"/>
                  </a:cubicBezTo>
                  <a:cubicBezTo>
                    <a:pt x="2197" y="21"/>
                    <a:pt x="2114" y="1"/>
                    <a:pt x="20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905" name="Google Shape;9905;p36"/>
            <p:cNvSpPr/>
            <p:nvPr/>
          </p:nvSpPr>
          <p:spPr>
            <a:xfrm>
              <a:off x="1462675" y="3884050"/>
              <a:ext cx="125100" cy="332450"/>
            </a:xfrm>
            <a:custGeom>
              <a:avLst/>
              <a:gdLst/>
              <a:ahLst/>
              <a:cxnLst/>
              <a:rect l="l" t="t" r="r" b="b"/>
              <a:pathLst>
                <a:path w="5004" h="13298" extrusionOk="0">
                  <a:moveTo>
                    <a:pt x="4226" y="0"/>
                  </a:moveTo>
                  <a:cubicBezTo>
                    <a:pt x="3978" y="0"/>
                    <a:pt x="3745" y="159"/>
                    <a:pt x="3776" y="478"/>
                  </a:cubicBezTo>
                  <a:cubicBezTo>
                    <a:pt x="3995" y="2762"/>
                    <a:pt x="3470" y="4910"/>
                    <a:pt x="2764" y="7066"/>
                  </a:cubicBezTo>
                  <a:cubicBezTo>
                    <a:pt x="2160" y="8913"/>
                    <a:pt x="1574" y="10906"/>
                    <a:pt x="310" y="12425"/>
                  </a:cubicBezTo>
                  <a:cubicBezTo>
                    <a:pt x="1" y="12799"/>
                    <a:pt x="333" y="13298"/>
                    <a:pt x="690" y="13298"/>
                  </a:cubicBezTo>
                  <a:cubicBezTo>
                    <a:pt x="802" y="13298"/>
                    <a:pt x="916" y="13249"/>
                    <a:pt x="1014" y="13131"/>
                  </a:cubicBezTo>
                  <a:cubicBezTo>
                    <a:pt x="2366" y="11506"/>
                    <a:pt x="3030" y="9452"/>
                    <a:pt x="3679" y="7474"/>
                  </a:cubicBezTo>
                  <a:cubicBezTo>
                    <a:pt x="4424" y="5193"/>
                    <a:pt x="5004" y="2899"/>
                    <a:pt x="4772" y="478"/>
                  </a:cubicBezTo>
                  <a:cubicBezTo>
                    <a:pt x="4741" y="160"/>
                    <a:pt x="4476" y="0"/>
                    <a:pt x="42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1" name="Google Shape;9911;p37"/>
          <p:cNvSpPr txBox="1">
            <a:spLocks noGrp="1"/>
          </p:cNvSpPr>
          <p:nvPr>
            <p:ph type="title"/>
          </p:nvPr>
        </p:nvSpPr>
        <p:spPr>
          <a:xfrm>
            <a:off x="1380644" y="1174900"/>
            <a:ext cx="9430712" cy="1029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19" name="Google Shape;9919;p37"/>
          <p:cNvSpPr/>
          <p:nvPr/>
        </p:nvSpPr>
        <p:spPr>
          <a:xfrm>
            <a:off x="8668818" y="2131100"/>
            <a:ext cx="156700" cy="146800"/>
          </a:xfrm>
          <a:custGeom>
            <a:avLst/>
            <a:gdLst/>
            <a:ahLst/>
            <a:cxnLst/>
            <a:rect l="l" t="t" r="r" b="b"/>
            <a:pathLst>
              <a:path w="4701" h="4404" extrusionOk="0">
                <a:moveTo>
                  <a:pt x="1951" y="1032"/>
                </a:moveTo>
                <a:cubicBezTo>
                  <a:pt x="1950" y="1033"/>
                  <a:pt x="1949" y="1033"/>
                  <a:pt x="1947" y="1033"/>
                </a:cubicBezTo>
                <a:cubicBezTo>
                  <a:pt x="1948" y="1033"/>
                  <a:pt x="1950" y="1033"/>
                  <a:pt x="1951" y="1032"/>
                </a:cubicBezTo>
                <a:close/>
                <a:moveTo>
                  <a:pt x="2857" y="1059"/>
                </a:moveTo>
                <a:cubicBezTo>
                  <a:pt x="2871" y="1059"/>
                  <a:pt x="2889" y="1066"/>
                  <a:pt x="2907" y="1075"/>
                </a:cubicBezTo>
                <a:lnTo>
                  <a:pt x="2907" y="1075"/>
                </a:lnTo>
                <a:cubicBezTo>
                  <a:pt x="2887" y="1068"/>
                  <a:pt x="2858" y="1059"/>
                  <a:pt x="2857" y="1059"/>
                </a:cubicBezTo>
                <a:close/>
                <a:moveTo>
                  <a:pt x="3091" y="1185"/>
                </a:moveTo>
                <a:cubicBezTo>
                  <a:pt x="3091" y="1185"/>
                  <a:pt x="3091" y="1185"/>
                  <a:pt x="3091" y="1185"/>
                </a:cubicBezTo>
                <a:lnTo>
                  <a:pt x="3091" y="1185"/>
                </a:lnTo>
                <a:cubicBezTo>
                  <a:pt x="3091" y="1185"/>
                  <a:pt x="3091" y="1185"/>
                  <a:pt x="3091" y="1185"/>
                </a:cubicBezTo>
                <a:close/>
                <a:moveTo>
                  <a:pt x="3104" y="1198"/>
                </a:moveTo>
                <a:cubicBezTo>
                  <a:pt x="3111" y="1203"/>
                  <a:pt x="3118" y="1208"/>
                  <a:pt x="3125" y="1213"/>
                </a:cubicBezTo>
                <a:cubicBezTo>
                  <a:pt x="3142" y="1224"/>
                  <a:pt x="3149" y="1229"/>
                  <a:pt x="3148" y="1229"/>
                </a:cubicBezTo>
                <a:cubicBezTo>
                  <a:pt x="3148" y="1229"/>
                  <a:pt x="3121" y="1211"/>
                  <a:pt x="3104" y="1198"/>
                </a:cubicBezTo>
                <a:close/>
                <a:moveTo>
                  <a:pt x="1747" y="3319"/>
                </a:moveTo>
                <a:cubicBezTo>
                  <a:pt x="1767" y="3326"/>
                  <a:pt x="1803" y="3338"/>
                  <a:pt x="1802" y="3338"/>
                </a:cubicBezTo>
                <a:cubicBezTo>
                  <a:pt x="1800" y="3339"/>
                  <a:pt x="1799" y="3339"/>
                  <a:pt x="1797" y="3339"/>
                </a:cubicBezTo>
                <a:cubicBezTo>
                  <a:pt x="1785" y="3339"/>
                  <a:pt x="1766" y="3330"/>
                  <a:pt x="1747" y="3319"/>
                </a:cubicBezTo>
                <a:close/>
                <a:moveTo>
                  <a:pt x="2463" y="3393"/>
                </a:moveTo>
                <a:cubicBezTo>
                  <a:pt x="2461" y="3393"/>
                  <a:pt x="2459" y="3393"/>
                  <a:pt x="2456" y="3393"/>
                </a:cubicBezTo>
                <a:lnTo>
                  <a:pt x="2456" y="3393"/>
                </a:lnTo>
                <a:cubicBezTo>
                  <a:pt x="2459" y="3393"/>
                  <a:pt x="2462" y="3393"/>
                  <a:pt x="2463" y="3393"/>
                </a:cubicBezTo>
                <a:close/>
                <a:moveTo>
                  <a:pt x="2387" y="989"/>
                </a:moveTo>
                <a:cubicBezTo>
                  <a:pt x="2440" y="989"/>
                  <a:pt x="2491" y="989"/>
                  <a:pt x="2541" y="993"/>
                </a:cubicBezTo>
                <a:cubicBezTo>
                  <a:pt x="2560" y="993"/>
                  <a:pt x="2582" y="997"/>
                  <a:pt x="2601" y="998"/>
                </a:cubicBezTo>
                <a:lnTo>
                  <a:pt x="2601" y="998"/>
                </a:lnTo>
                <a:cubicBezTo>
                  <a:pt x="2682" y="1018"/>
                  <a:pt x="2761" y="1029"/>
                  <a:pt x="2840" y="1057"/>
                </a:cubicBezTo>
                <a:cubicBezTo>
                  <a:pt x="2857" y="1061"/>
                  <a:pt x="2876" y="1069"/>
                  <a:pt x="2895" y="1076"/>
                </a:cubicBezTo>
                <a:cubicBezTo>
                  <a:pt x="2906" y="1079"/>
                  <a:pt x="2914" y="1081"/>
                  <a:pt x="2919" y="1082"/>
                </a:cubicBezTo>
                <a:lnTo>
                  <a:pt x="2919" y="1082"/>
                </a:lnTo>
                <a:cubicBezTo>
                  <a:pt x="2944" y="1096"/>
                  <a:pt x="2968" y="1113"/>
                  <a:pt x="2984" y="1122"/>
                </a:cubicBezTo>
                <a:cubicBezTo>
                  <a:pt x="3015" y="1139"/>
                  <a:pt x="3049" y="1160"/>
                  <a:pt x="3080" y="1181"/>
                </a:cubicBezTo>
                <a:cubicBezTo>
                  <a:pt x="3084" y="1184"/>
                  <a:pt x="3088" y="1186"/>
                  <a:pt x="3092" y="1189"/>
                </a:cubicBezTo>
                <a:lnTo>
                  <a:pt x="3092" y="1189"/>
                </a:lnTo>
                <a:cubicBezTo>
                  <a:pt x="3107" y="1217"/>
                  <a:pt x="3258" y="1347"/>
                  <a:pt x="3274" y="1366"/>
                </a:cubicBezTo>
                <a:cubicBezTo>
                  <a:pt x="3278" y="1370"/>
                  <a:pt x="3281" y="1374"/>
                  <a:pt x="3284" y="1378"/>
                </a:cubicBezTo>
                <a:lnTo>
                  <a:pt x="3284" y="1378"/>
                </a:lnTo>
                <a:cubicBezTo>
                  <a:pt x="3304" y="1410"/>
                  <a:pt x="3328" y="1440"/>
                  <a:pt x="3348" y="1474"/>
                </a:cubicBezTo>
                <a:cubicBezTo>
                  <a:pt x="3367" y="1503"/>
                  <a:pt x="3386" y="1535"/>
                  <a:pt x="3403" y="1569"/>
                </a:cubicBezTo>
                <a:cubicBezTo>
                  <a:pt x="3409" y="1579"/>
                  <a:pt x="3414" y="1591"/>
                  <a:pt x="3420" y="1604"/>
                </a:cubicBezTo>
                <a:lnTo>
                  <a:pt x="3420" y="1604"/>
                </a:lnTo>
                <a:cubicBezTo>
                  <a:pt x="3420" y="1602"/>
                  <a:pt x="3420" y="1600"/>
                  <a:pt x="3420" y="1598"/>
                </a:cubicBezTo>
                <a:lnTo>
                  <a:pt x="3420" y="1598"/>
                </a:lnTo>
                <a:cubicBezTo>
                  <a:pt x="3420" y="1600"/>
                  <a:pt x="3420" y="1602"/>
                  <a:pt x="3420" y="1604"/>
                </a:cubicBezTo>
                <a:lnTo>
                  <a:pt x="3420" y="1604"/>
                </a:lnTo>
                <a:cubicBezTo>
                  <a:pt x="3420" y="1604"/>
                  <a:pt x="3420" y="1604"/>
                  <a:pt x="3420" y="1604"/>
                </a:cubicBezTo>
                <a:lnTo>
                  <a:pt x="3420" y="1604"/>
                </a:lnTo>
                <a:cubicBezTo>
                  <a:pt x="3420" y="1621"/>
                  <a:pt x="3423" y="1634"/>
                  <a:pt x="3427" y="1644"/>
                </a:cubicBezTo>
                <a:lnTo>
                  <a:pt x="3427" y="1644"/>
                </a:lnTo>
                <a:cubicBezTo>
                  <a:pt x="3423" y="1630"/>
                  <a:pt x="3420" y="1616"/>
                  <a:pt x="3420" y="1604"/>
                </a:cubicBezTo>
                <a:lnTo>
                  <a:pt x="3420" y="1604"/>
                </a:lnTo>
                <a:cubicBezTo>
                  <a:pt x="3422" y="1608"/>
                  <a:pt x="3424" y="1613"/>
                  <a:pt x="3426" y="1617"/>
                </a:cubicBezTo>
                <a:cubicBezTo>
                  <a:pt x="3442" y="1646"/>
                  <a:pt x="3443" y="1659"/>
                  <a:pt x="3439" y="1659"/>
                </a:cubicBezTo>
                <a:cubicBezTo>
                  <a:pt x="3436" y="1659"/>
                  <a:pt x="3432" y="1654"/>
                  <a:pt x="3427" y="1644"/>
                </a:cubicBezTo>
                <a:lnTo>
                  <a:pt x="3427" y="1644"/>
                </a:lnTo>
                <a:cubicBezTo>
                  <a:pt x="3443" y="1697"/>
                  <a:pt x="3479" y="1760"/>
                  <a:pt x="3491" y="1802"/>
                </a:cubicBezTo>
                <a:cubicBezTo>
                  <a:pt x="3500" y="1838"/>
                  <a:pt x="3508" y="1874"/>
                  <a:pt x="3517" y="1910"/>
                </a:cubicBezTo>
                <a:cubicBezTo>
                  <a:pt x="3521" y="1933"/>
                  <a:pt x="3525" y="1954"/>
                  <a:pt x="3529" y="1977"/>
                </a:cubicBezTo>
                <a:cubicBezTo>
                  <a:pt x="3534" y="2005"/>
                  <a:pt x="3537" y="2015"/>
                  <a:pt x="3538" y="2015"/>
                </a:cubicBezTo>
                <a:cubicBezTo>
                  <a:pt x="3540" y="2015"/>
                  <a:pt x="3530" y="1942"/>
                  <a:pt x="3525" y="1939"/>
                </a:cubicBezTo>
                <a:lnTo>
                  <a:pt x="3525" y="1939"/>
                </a:lnTo>
                <a:cubicBezTo>
                  <a:pt x="3550" y="1954"/>
                  <a:pt x="3538" y="2142"/>
                  <a:pt x="3538" y="2173"/>
                </a:cubicBezTo>
                <a:cubicBezTo>
                  <a:pt x="3538" y="2215"/>
                  <a:pt x="3535" y="2257"/>
                  <a:pt x="3533" y="2297"/>
                </a:cubicBezTo>
                <a:cubicBezTo>
                  <a:pt x="3532" y="2312"/>
                  <a:pt x="3530" y="2326"/>
                  <a:pt x="3529" y="2339"/>
                </a:cubicBezTo>
                <a:lnTo>
                  <a:pt x="3529" y="2339"/>
                </a:lnTo>
                <a:cubicBezTo>
                  <a:pt x="3514" y="2409"/>
                  <a:pt x="3504" y="2477"/>
                  <a:pt x="3483" y="2546"/>
                </a:cubicBezTo>
                <a:cubicBezTo>
                  <a:pt x="3472" y="2582"/>
                  <a:pt x="3462" y="2618"/>
                  <a:pt x="3449" y="2651"/>
                </a:cubicBezTo>
                <a:cubicBezTo>
                  <a:pt x="3445" y="2663"/>
                  <a:pt x="3440" y="2676"/>
                  <a:pt x="3436" y="2688"/>
                </a:cubicBezTo>
                <a:lnTo>
                  <a:pt x="3436" y="2688"/>
                </a:lnTo>
                <a:cubicBezTo>
                  <a:pt x="3398" y="2751"/>
                  <a:pt x="3369" y="2818"/>
                  <a:pt x="3329" y="2881"/>
                </a:cubicBezTo>
                <a:cubicBezTo>
                  <a:pt x="3324" y="2889"/>
                  <a:pt x="3300" y="2922"/>
                  <a:pt x="3284" y="2945"/>
                </a:cubicBezTo>
                <a:lnTo>
                  <a:pt x="3284" y="2945"/>
                </a:lnTo>
                <a:cubicBezTo>
                  <a:pt x="3263" y="2968"/>
                  <a:pt x="3232" y="3005"/>
                  <a:pt x="3224" y="3014"/>
                </a:cubicBezTo>
                <a:cubicBezTo>
                  <a:pt x="3198" y="3041"/>
                  <a:pt x="3171" y="3069"/>
                  <a:pt x="3142" y="3094"/>
                </a:cubicBezTo>
                <a:cubicBezTo>
                  <a:pt x="3127" y="3106"/>
                  <a:pt x="3112" y="3119"/>
                  <a:pt x="3099" y="3132"/>
                </a:cubicBezTo>
                <a:cubicBezTo>
                  <a:pt x="3075" y="3154"/>
                  <a:pt x="3071" y="3163"/>
                  <a:pt x="3076" y="3163"/>
                </a:cubicBezTo>
                <a:cubicBezTo>
                  <a:pt x="3076" y="3163"/>
                  <a:pt x="3077" y="3163"/>
                  <a:pt x="3078" y="3162"/>
                </a:cubicBezTo>
                <a:lnTo>
                  <a:pt x="3078" y="3162"/>
                </a:lnTo>
                <a:cubicBezTo>
                  <a:pt x="3021" y="3203"/>
                  <a:pt x="2923" y="3245"/>
                  <a:pt x="2889" y="3262"/>
                </a:cubicBezTo>
                <a:cubicBezTo>
                  <a:pt x="2863" y="3275"/>
                  <a:pt x="2803" y="3296"/>
                  <a:pt x="2805" y="3296"/>
                </a:cubicBezTo>
                <a:cubicBezTo>
                  <a:pt x="2806" y="3296"/>
                  <a:pt x="2822" y="3291"/>
                  <a:pt x="2866" y="3277"/>
                </a:cubicBezTo>
                <a:lnTo>
                  <a:pt x="2866" y="3277"/>
                </a:lnTo>
                <a:cubicBezTo>
                  <a:pt x="2823" y="3292"/>
                  <a:pt x="2783" y="3309"/>
                  <a:pt x="2741" y="3323"/>
                </a:cubicBezTo>
                <a:cubicBezTo>
                  <a:pt x="2642" y="3355"/>
                  <a:pt x="2541" y="3376"/>
                  <a:pt x="2438" y="3395"/>
                </a:cubicBezTo>
                <a:cubicBezTo>
                  <a:pt x="2437" y="3395"/>
                  <a:pt x="2437" y="3395"/>
                  <a:pt x="2437" y="3395"/>
                </a:cubicBezTo>
                <a:lnTo>
                  <a:pt x="2437" y="3395"/>
                </a:lnTo>
                <a:cubicBezTo>
                  <a:pt x="2416" y="3397"/>
                  <a:pt x="2395" y="3400"/>
                  <a:pt x="2375" y="3401"/>
                </a:cubicBezTo>
                <a:cubicBezTo>
                  <a:pt x="2330" y="3403"/>
                  <a:pt x="2284" y="3406"/>
                  <a:pt x="2240" y="3406"/>
                </a:cubicBezTo>
                <a:cubicBezTo>
                  <a:pt x="2226" y="3406"/>
                  <a:pt x="2211" y="3406"/>
                  <a:pt x="2197" y="3406"/>
                </a:cubicBezTo>
                <a:cubicBezTo>
                  <a:pt x="2163" y="3406"/>
                  <a:pt x="2129" y="3405"/>
                  <a:pt x="2094" y="3403"/>
                </a:cubicBezTo>
                <a:cubicBezTo>
                  <a:pt x="2081" y="3402"/>
                  <a:pt x="2067" y="3400"/>
                  <a:pt x="2054" y="3398"/>
                </a:cubicBezTo>
                <a:lnTo>
                  <a:pt x="2054" y="3398"/>
                </a:lnTo>
                <a:cubicBezTo>
                  <a:pt x="1975" y="3376"/>
                  <a:pt x="1893" y="3365"/>
                  <a:pt x="1814" y="3340"/>
                </a:cubicBezTo>
                <a:cubicBezTo>
                  <a:pt x="1797" y="3334"/>
                  <a:pt x="1778" y="3326"/>
                  <a:pt x="1762" y="3321"/>
                </a:cubicBezTo>
                <a:cubicBezTo>
                  <a:pt x="1752" y="3318"/>
                  <a:pt x="1745" y="3316"/>
                  <a:pt x="1740" y="3315"/>
                </a:cubicBezTo>
                <a:lnTo>
                  <a:pt x="1740" y="3315"/>
                </a:lnTo>
                <a:cubicBezTo>
                  <a:pt x="1716" y="3301"/>
                  <a:pt x="1691" y="3283"/>
                  <a:pt x="1679" y="3277"/>
                </a:cubicBezTo>
                <a:cubicBezTo>
                  <a:pt x="1648" y="3258"/>
                  <a:pt x="1616" y="3241"/>
                  <a:pt x="1587" y="3220"/>
                </a:cubicBezTo>
                <a:cubicBezTo>
                  <a:pt x="1572" y="3210"/>
                  <a:pt x="1557" y="3199"/>
                  <a:pt x="1543" y="3191"/>
                </a:cubicBezTo>
                <a:cubicBezTo>
                  <a:pt x="1525" y="3180"/>
                  <a:pt x="1519" y="3175"/>
                  <a:pt x="1519" y="3175"/>
                </a:cubicBezTo>
                <a:lnTo>
                  <a:pt x="1519" y="3175"/>
                </a:lnTo>
                <a:cubicBezTo>
                  <a:pt x="1518" y="3175"/>
                  <a:pt x="1582" y="3218"/>
                  <a:pt x="1580" y="3218"/>
                </a:cubicBezTo>
                <a:cubicBezTo>
                  <a:pt x="1580" y="3218"/>
                  <a:pt x="1579" y="3218"/>
                  <a:pt x="1578" y="3218"/>
                </a:cubicBezTo>
                <a:cubicBezTo>
                  <a:pt x="1542" y="3218"/>
                  <a:pt x="1420" y="3070"/>
                  <a:pt x="1399" y="3045"/>
                </a:cubicBezTo>
                <a:cubicBezTo>
                  <a:pt x="1384" y="3030"/>
                  <a:pt x="1353" y="2977"/>
                  <a:pt x="1351" y="2977"/>
                </a:cubicBezTo>
                <a:lnTo>
                  <a:pt x="1351" y="2977"/>
                </a:lnTo>
                <a:cubicBezTo>
                  <a:pt x="1350" y="2977"/>
                  <a:pt x="1354" y="2985"/>
                  <a:pt x="1363" y="3005"/>
                </a:cubicBezTo>
                <a:cubicBezTo>
                  <a:pt x="1372" y="3025"/>
                  <a:pt x="1375" y="3032"/>
                  <a:pt x="1374" y="3032"/>
                </a:cubicBezTo>
                <a:cubicBezTo>
                  <a:pt x="1372" y="3032"/>
                  <a:pt x="1335" y="2962"/>
                  <a:pt x="1326" y="2946"/>
                </a:cubicBezTo>
                <a:cubicBezTo>
                  <a:pt x="1285" y="2881"/>
                  <a:pt x="1252" y="2814"/>
                  <a:pt x="1215" y="2746"/>
                </a:cubicBezTo>
                <a:lnTo>
                  <a:pt x="1215" y="2746"/>
                </a:lnTo>
                <a:cubicBezTo>
                  <a:pt x="1214" y="2743"/>
                  <a:pt x="1213" y="2740"/>
                  <a:pt x="1212" y="2736"/>
                </a:cubicBezTo>
                <a:cubicBezTo>
                  <a:pt x="1199" y="2702"/>
                  <a:pt x="1187" y="2668"/>
                  <a:pt x="1176" y="2635"/>
                </a:cubicBezTo>
                <a:cubicBezTo>
                  <a:pt x="1153" y="2559"/>
                  <a:pt x="1132" y="2481"/>
                  <a:pt x="1119" y="2403"/>
                </a:cubicBezTo>
                <a:cubicBezTo>
                  <a:pt x="1119" y="2401"/>
                  <a:pt x="1118" y="2399"/>
                  <a:pt x="1118" y="2397"/>
                </a:cubicBezTo>
                <a:lnTo>
                  <a:pt x="1118" y="2397"/>
                </a:lnTo>
                <a:cubicBezTo>
                  <a:pt x="1122" y="2365"/>
                  <a:pt x="1108" y="2315"/>
                  <a:pt x="1106" y="2283"/>
                </a:cubicBezTo>
                <a:cubicBezTo>
                  <a:pt x="1102" y="2203"/>
                  <a:pt x="1102" y="2123"/>
                  <a:pt x="1106" y="2043"/>
                </a:cubicBezTo>
                <a:cubicBezTo>
                  <a:pt x="1107" y="2033"/>
                  <a:pt x="1110" y="2004"/>
                  <a:pt x="1113" y="1978"/>
                </a:cubicBezTo>
                <a:lnTo>
                  <a:pt x="1113" y="1978"/>
                </a:lnTo>
                <a:cubicBezTo>
                  <a:pt x="1117" y="1953"/>
                  <a:pt x="1123" y="1911"/>
                  <a:pt x="1125" y="1899"/>
                </a:cubicBezTo>
                <a:cubicBezTo>
                  <a:pt x="1144" y="1813"/>
                  <a:pt x="1170" y="1731"/>
                  <a:pt x="1197" y="1647"/>
                </a:cubicBezTo>
                <a:cubicBezTo>
                  <a:pt x="1199" y="1642"/>
                  <a:pt x="1200" y="1637"/>
                  <a:pt x="1201" y="1634"/>
                </a:cubicBezTo>
                <a:lnTo>
                  <a:pt x="1201" y="1634"/>
                </a:lnTo>
                <a:cubicBezTo>
                  <a:pt x="1203" y="1630"/>
                  <a:pt x="1205" y="1626"/>
                  <a:pt x="1208" y="1621"/>
                </a:cubicBezTo>
                <a:cubicBezTo>
                  <a:pt x="1227" y="1583"/>
                  <a:pt x="1246" y="1543"/>
                  <a:pt x="1269" y="1507"/>
                </a:cubicBezTo>
                <a:cubicBezTo>
                  <a:pt x="1290" y="1470"/>
                  <a:pt x="1313" y="1434"/>
                  <a:pt x="1338" y="1398"/>
                </a:cubicBezTo>
                <a:cubicBezTo>
                  <a:pt x="1341" y="1394"/>
                  <a:pt x="1344" y="1390"/>
                  <a:pt x="1346" y="1386"/>
                </a:cubicBezTo>
                <a:lnTo>
                  <a:pt x="1346" y="1386"/>
                </a:lnTo>
                <a:cubicBezTo>
                  <a:pt x="1346" y="1386"/>
                  <a:pt x="1346" y="1386"/>
                  <a:pt x="1347" y="1385"/>
                </a:cubicBezTo>
                <a:cubicBezTo>
                  <a:pt x="1399" y="1329"/>
                  <a:pt x="1454" y="1275"/>
                  <a:pt x="1511" y="1223"/>
                </a:cubicBezTo>
                <a:lnTo>
                  <a:pt x="1511" y="1223"/>
                </a:lnTo>
                <a:cubicBezTo>
                  <a:pt x="1524" y="1213"/>
                  <a:pt x="1537" y="1203"/>
                  <a:pt x="1551" y="1194"/>
                </a:cubicBezTo>
                <a:cubicBezTo>
                  <a:pt x="1589" y="1170"/>
                  <a:pt x="1627" y="1147"/>
                  <a:pt x="1667" y="1126"/>
                </a:cubicBezTo>
                <a:cubicBezTo>
                  <a:pt x="1682" y="1119"/>
                  <a:pt x="1697" y="1111"/>
                  <a:pt x="1712" y="1103"/>
                </a:cubicBezTo>
                <a:lnTo>
                  <a:pt x="1712" y="1103"/>
                </a:lnTo>
                <a:cubicBezTo>
                  <a:pt x="1755" y="1090"/>
                  <a:pt x="1797" y="1075"/>
                  <a:pt x="1840" y="1063"/>
                </a:cubicBezTo>
                <a:cubicBezTo>
                  <a:pt x="1884" y="1050"/>
                  <a:pt x="1928" y="1042"/>
                  <a:pt x="1970" y="1031"/>
                </a:cubicBezTo>
                <a:cubicBezTo>
                  <a:pt x="1976" y="1030"/>
                  <a:pt x="1983" y="1028"/>
                  <a:pt x="1990" y="1026"/>
                </a:cubicBezTo>
                <a:lnTo>
                  <a:pt x="1990" y="1026"/>
                </a:lnTo>
                <a:cubicBezTo>
                  <a:pt x="2008" y="1025"/>
                  <a:pt x="2026" y="1024"/>
                  <a:pt x="2042" y="1023"/>
                </a:cubicBezTo>
                <a:cubicBezTo>
                  <a:pt x="2063" y="1021"/>
                  <a:pt x="2083" y="1018"/>
                  <a:pt x="2104" y="1015"/>
                </a:cubicBezTo>
                <a:lnTo>
                  <a:pt x="2104" y="1015"/>
                </a:lnTo>
                <a:cubicBezTo>
                  <a:pt x="2127" y="1013"/>
                  <a:pt x="2151" y="1010"/>
                  <a:pt x="2175" y="1006"/>
                </a:cubicBezTo>
                <a:cubicBezTo>
                  <a:pt x="2200" y="1002"/>
                  <a:pt x="2223" y="998"/>
                  <a:pt x="2248" y="996"/>
                </a:cubicBezTo>
                <a:lnTo>
                  <a:pt x="2248" y="996"/>
                </a:lnTo>
                <a:cubicBezTo>
                  <a:pt x="2202" y="1002"/>
                  <a:pt x="2186" y="1004"/>
                  <a:pt x="2186" y="1004"/>
                </a:cubicBezTo>
                <a:cubicBezTo>
                  <a:pt x="2187" y="1004"/>
                  <a:pt x="2227" y="999"/>
                  <a:pt x="2246" y="998"/>
                </a:cubicBezTo>
                <a:cubicBezTo>
                  <a:pt x="2293" y="996"/>
                  <a:pt x="2341" y="991"/>
                  <a:pt x="2387" y="989"/>
                </a:cubicBezTo>
                <a:close/>
                <a:moveTo>
                  <a:pt x="2431" y="0"/>
                </a:moveTo>
                <a:cubicBezTo>
                  <a:pt x="2283" y="0"/>
                  <a:pt x="2134" y="12"/>
                  <a:pt x="1987" y="33"/>
                </a:cubicBezTo>
                <a:lnTo>
                  <a:pt x="1987" y="33"/>
                </a:lnTo>
                <a:cubicBezTo>
                  <a:pt x="1519" y="79"/>
                  <a:pt x="1082" y="246"/>
                  <a:pt x="738" y="578"/>
                </a:cubicBezTo>
                <a:cubicBezTo>
                  <a:pt x="443" y="863"/>
                  <a:pt x="236" y="1259"/>
                  <a:pt x="158" y="1661"/>
                </a:cubicBezTo>
                <a:cubicBezTo>
                  <a:pt x="0" y="2477"/>
                  <a:pt x="228" y="3403"/>
                  <a:pt x="896" y="3941"/>
                </a:cubicBezTo>
                <a:cubicBezTo>
                  <a:pt x="1283" y="4251"/>
                  <a:pt x="1777" y="4404"/>
                  <a:pt x="2272" y="4404"/>
                </a:cubicBezTo>
                <a:cubicBezTo>
                  <a:pt x="2762" y="4404"/>
                  <a:pt x="3253" y="4255"/>
                  <a:pt x="3645" y="3962"/>
                </a:cubicBezTo>
                <a:cubicBezTo>
                  <a:pt x="4395" y="3401"/>
                  <a:pt x="4700" y="2409"/>
                  <a:pt x="4443" y="1512"/>
                </a:cubicBezTo>
                <a:cubicBezTo>
                  <a:pt x="4302" y="1025"/>
                  <a:pt x="4003" y="604"/>
                  <a:pt x="3582" y="321"/>
                </a:cubicBezTo>
                <a:cubicBezTo>
                  <a:pt x="3236" y="89"/>
                  <a:pt x="2836" y="0"/>
                  <a:pt x="24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21" name="Google Shape;9921;p37"/>
          <p:cNvSpPr/>
          <p:nvPr/>
        </p:nvSpPr>
        <p:spPr>
          <a:xfrm>
            <a:off x="10330934" y="4360518"/>
            <a:ext cx="194833" cy="182633"/>
          </a:xfrm>
          <a:custGeom>
            <a:avLst/>
            <a:gdLst/>
            <a:ahLst/>
            <a:cxnLst/>
            <a:rect l="l" t="t" r="r" b="b"/>
            <a:pathLst>
              <a:path w="5845" h="5479" extrusionOk="0">
                <a:moveTo>
                  <a:pt x="3075" y="4462"/>
                </a:moveTo>
                <a:cubicBezTo>
                  <a:pt x="3073" y="4462"/>
                  <a:pt x="3072" y="4463"/>
                  <a:pt x="3071" y="4463"/>
                </a:cubicBezTo>
                <a:lnTo>
                  <a:pt x="3071" y="4463"/>
                </a:lnTo>
                <a:cubicBezTo>
                  <a:pt x="3072" y="4463"/>
                  <a:pt x="3073" y="4462"/>
                  <a:pt x="3075" y="4462"/>
                </a:cubicBezTo>
                <a:close/>
                <a:moveTo>
                  <a:pt x="3051" y="4466"/>
                </a:moveTo>
                <a:cubicBezTo>
                  <a:pt x="3036" y="4468"/>
                  <a:pt x="3030" y="4469"/>
                  <a:pt x="3030" y="4469"/>
                </a:cubicBezTo>
                <a:cubicBezTo>
                  <a:pt x="3030" y="4469"/>
                  <a:pt x="3040" y="4467"/>
                  <a:pt x="3051" y="4466"/>
                </a:cubicBezTo>
                <a:close/>
                <a:moveTo>
                  <a:pt x="3032" y="988"/>
                </a:moveTo>
                <a:cubicBezTo>
                  <a:pt x="3081" y="988"/>
                  <a:pt x="3130" y="990"/>
                  <a:pt x="3180" y="993"/>
                </a:cubicBezTo>
                <a:cubicBezTo>
                  <a:pt x="3209" y="995"/>
                  <a:pt x="3237" y="997"/>
                  <a:pt x="3266" y="999"/>
                </a:cubicBezTo>
                <a:cubicBezTo>
                  <a:pt x="3274" y="999"/>
                  <a:pt x="3280" y="999"/>
                  <a:pt x="3284" y="1000"/>
                </a:cubicBezTo>
                <a:lnTo>
                  <a:pt x="3284" y="1000"/>
                </a:lnTo>
                <a:cubicBezTo>
                  <a:pt x="3395" y="1021"/>
                  <a:pt x="3505" y="1046"/>
                  <a:pt x="3612" y="1081"/>
                </a:cubicBezTo>
                <a:cubicBezTo>
                  <a:pt x="3641" y="1090"/>
                  <a:pt x="3709" y="1119"/>
                  <a:pt x="3711" y="1119"/>
                </a:cubicBezTo>
                <a:cubicBezTo>
                  <a:pt x="3712" y="1119"/>
                  <a:pt x="3702" y="1114"/>
                  <a:pt x="3673" y="1100"/>
                </a:cubicBezTo>
                <a:lnTo>
                  <a:pt x="3673" y="1100"/>
                </a:lnTo>
                <a:cubicBezTo>
                  <a:pt x="3730" y="1125"/>
                  <a:pt x="3787" y="1153"/>
                  <a:pt x="3841" y="1184"/>
                </a:cubicBezTo>
                <a:cubicBezTo>
                  <a:pt x="3883" y="1208"/>
                  <a:pt x="3923" y="1235"/>
                  <a:pt x="3966" y="1262"/>
                </a:cubicBezTo>
                <a:cubicBezTo>
                  <a:pt x="3985" y="1274"/>
                  <a:pt x="3997" y="1281"/>
                  <a:pt x="4005" y="1285"/>
                </a:cubicBezTo>
                <a:lnTo>
                  <a:pt x="4005" y="1285"/>
                </a:lnTo>
                <a:cubicBezTo>
                  <a:pt x="4007" y="1287"/>
                  <a:pt x="4009" y="1289"/>
                  <a:pt x="4012" y="1292"/>
                </a:cubicBezTo>
                <a:cubicBezTo>
                  <a:pt x="4096" y="1368"/>
                  <a:pt x="4181" y="1443"/>
                  <a:pt x="4254" y="1530"/>
                </a:cubicBezTo>
                <a:cubicBezTo>
                  <a:pt x="4264" y="1542"/>
                  <a:pt x="4273" y="1553"/>
                  <a:pt x="4283" y="1565"/>
                </a:cubicBezTo>
                <a:lnTo>
                  <a:pt x="4283" y="1565"/>
                </a:lnTo>
                <a:cubicBezTo>
                  <a:pt x="4284" y="1566"/>
                  <a:pt x="4285" y="1568"/>
                  <a:pt x="4286" y="1570"/>
                </a:cubicBezTo>
                <a:cubicBezTo>
                  <a:pt x="4315" y="1614"/>
                  <a:pt x="4347" y="1656"/>
                  <a:pt x="4374" y="1703"/>
                </a:cubicBezTo>
                <a:cubicBezTo>
                  <a:pt x="4400" y="1743"/>
                  <a:pt x="4423" y="1785"/>
                  <a:pt x="4444" y="1827"/>
                </a:cubicBezTo>
                <a:cubicBezTo>
                  <a:pt x="4458" y="1852"/>
                  <a:pt x="4499" y="1948"/>
                  <a:pt x="4501" y="1948"/>
                </a:cubicBezTo>
                <a:cubicBezTo>
                  <a:pt x="4501" y="1948"/>
                  <a:pt x="4497" y="1936"/>
                  <a:pt x="4484" y="1903"/>
                </a:cubicBezTo>
                <a:lnTo>
                  <a:pt x="4484" y="1903"/>
                </a:lnTo>
                <a:cubicBezTo>
                  <a:pt x="4520" y="1991"/>
                  <a:pt x="4551" y="2082"/>
                  <a:pt x="4577" y="2174"/>
                </a:cubicBezTo>
                <a:cubicBezTo>
                  <a:pt x="4589" y="2221"/>
                  <a:pt x="4600" y="2267"/>
                  <a:pt x="4610" y="2314"/>
                </a:cubicBezTo>
                <a:cubicBezTo>
                  <a:pt x="4616" y="2344"/>
                  <a:pt x="4628" y="2444"/>
                  <a:pt x="4630" y="2444"/>
                </a:cubicBezTo>
                <a:cubicBezTo>
                  <a:pt x="4631" y="2444"/>
                  <a:pt x="4630" y="2431"/>
                  <a:pt x="4627" y="2396"/>
                </a:cubicBezTo>
                <a:lnTo>
                  <a:pt x="4627" y="2396"/>
                </a:lnTo>
                <a:cubicBezTo>
                  <a:pt x="4636" y="2497"/>
                  <a:pt x="4644" y="2600"/>
                  <a:pt x="4644" y="2703"/>
                </a:cubicBezTo>
                <a:cubicBezTo>
                  <a:pt x="4642" y="2756"/>
                  <a:pt x="4642" y="2811"/>
                  <a:pt x="4638" y="2865"/>
                </a:cubicBezTo>
                <a:cubicBezTo>
                  <a:pt x="4636" y="2887"/>
                  <a:pt x="4632" y="2911"/>
                  <a:pt x="4631" y="2933"/>
                </a:cubicBezTo>
                <a:lnTo>
                  <a:pt x="4631" y="2933"/>
                </a:lnTo>
                <a:cubicBezTo>
                  <a:pt x="4631" y="2933"/>
                  <a:pt x="4631" y="2933"/>
                  <a:pt x="4631" y="2933"/>
                </a:cubicBezTo>
                <a:cubicBezTo>
                  <a:pt x="4614" y="3034"/>
                  <a:pt x="4596" y="3135"/>
                  <a:pt x="4566" y="3234"/>
                </a:cubicBezTo>
                <a:cubicBezTo>
                  <a:pt x="4553" y="3280"/>
                  <a:pt x="4537" y="3327"/>
                  <a:pt x="4522" y="3373"/>
                </a:cubicBezTo>
                <a:cubicBezTo>
                  <a:pt x="4513" y="3396"/>
                  <a:pt x="4503" y="3417"/>
                  <a:pt x="4497" y="3441"/>
                </a:cubicBezTo>
                <a:cubicBezTo>
                  <a:pt x="4496" y="3441"/>
                  <a:pt x="4496" y="3441"/>
                  <a:pt x="4496" y="3441"/>
                </a:cubicBezTo>
                <a:lnTo>
                  <a:pt x="4496" y="3441"/>
                </a:lnTo>
                <a:cubicBezTo>
                  <a:pt x="4494" y="3445"/>
                  <a:pt x="4491" y="3450"/>
                  <a:pt x="4488" y="3455"/>
                </a:cubicBezTo>
                <a:cubicBezTo>
                  <a:pt x="4440" y="3542"/>
                  <a:pt x="4400" y="3630"/>
                  <a:pt x="4347" y="3712"/>
                </a:cubicBezTo>
                <a:cubicBezTo>
                  <a:pt x="4337" y="3727"/>
                  <a:pt x="4283" y="3802"/>
                  <a:pt x="4272" y="3820"/>
                </a:cubicBezTo>
                <a:lnTo>
                  <a:pt x="4272" y="3820"/>
                </a:lnTo>
                <a:cubicBezTo>
                  <a:pt x="4267" y="3826"/>
                  <a:pt x="4263" y="3832"/>
                  <a:pt x="4261" y="3835"/>
                </a:cubicBezTo>
                <a:cubicBezTo>
                  <a:pt x="4235" y="3862"/>
                  <a:pt x="4210" y="3891"/>
                  <a:pt x="4185" y="3919"/>
                </a:cubicBezTo>
                <a:cubicBezTo>
                  <a:pt x="4151" y="3955"/>
                  <a:pt x="4115" y="3990"/>
                  <a:pt x="4077" y="4024"/>
                </a:cubicBezTo>
                <a:cubicBezTo>
                  <a:pt x="4063" y="4037"/>
                  <a:pt x="3977" y="4106"/>
                  <a:pt x="3981" y="4106"/>
                </a:cubicBezTo>
                <a:cubicBezTo>
                  <a:pt x="3982" y="4106"/>
                  <a:pt x="3992" y="4099"/>
                  <a:pt x="4016" y="4081"/>
                </a:cubicBezTo>
                <a:lnTo>
                  <a:pt x="4016" y="4081"/>
                </a:lnTo>
                <a:cubicBezTo>
                  <a:pt x="3919" y="4153"/>
                  <a:pt x="3818" y="4216"/>
                  <a:pt x="3713" y="4271"/>
                </a:cubicBezTo>
                <a:cubicBezTo>
                  <a:pt x="3692" y="4282"/>
                  <a:pt x="3605" y="4320"/>
                  <a:pt x="3609" y="4320"/>
                </a:cubicBezTo>
                <a:cubicBezTo>
                  <a:pt x="3609" y="4320"/>
                  <a:pt x="3609" y="4320"/>
                  <a:pt x="3611" y="4319"/>
                </a:cubicBezTo>
                <a:lnTo>
                  <a:pt x="3611" y="4319"/>
                </a:lnTo>
                <a:cubicBezTo>
                  <a:pt x="3569" y="4335"/>
                  <a:pt x="3527" y="4350"/>
                  <a:pt x="3483" y="4365"/>
                </a:cubicBezTo>
                <a:cubicBezTo>
                  <a:pt x="3353" y="4408"/>
                  <a:pt x="3218" y="4437"/>
                  <a:pt x="3083" y="4460"/>
                </a:cubicBezTo>
                <a:cubicBezTo>
                  <a:pt x="3075" y="4462"/>
                  <a:pt x="3068" y="4463"/>
                  <a:pt x="3062" y="4464"/>
                </a:cubicBezTo>
                <a:lnTo>
                  <a:pt x="3062" y="4464"/>
                </a:lnTo>
                <a:cubicBezTo>
                  <a:pt x="3028" y="4467"/>
                  <a:pt x="2994" y="4471"/>
                  <a:pt x="2959" y="4473"/>
                </a:cubicBezTo>
                <a:cubicBezTo>
                  <a:pt x="2900" y="4477"/>
                  <a:pt x="2841" y="4481"/>
                  <a:pt x="2782" y="4481"/>
                </a:cubicBezTo>
                <a:cubicBezTo>
                  <a:pt x="2718" y="4481"/>
                  <a:pt x="2653" y="4479"/>
                  <a:pt x="2590" y="4475"/>
                </a:cubicBezTo>
                <a:cubicBezTo>
                  <a:pt x="2563" y="4473"/>
                  <a:pt x="2536" y="4471"/>
                  <a:pt x="2509" y="4469"/>
                </a:cubicBezTo>
                <a:lnTo>
                  <a:pt x="2509" y="4469"/>
                </a:lnTo>
                <a:cubicBezTo>
                  <a:pt x="2506" y="4468"/>
                  <a:pt x="2503" y="4467"/>
                  <a:pt x="2499" y="4467"/>
                </a:cubicBezTo>
                <a:cubicBezTo>
                  <a:pt x="2392" y="4445"/>
                  <a:pt x="2287" y="4422"/>
                  <a:pt x="2181" y="4389"/>
                </a:cubicBezTo>
                <a:cubicBezTo>
                  <a:pt x="2154" y="4379"/>
                  <a:pt x="2102" y="4357"/>
                  <a:pt x="2090" y="4352"/>
                </a:cubicBezTo>
                <a:lnTo>
                  <a:pt x="2090" y="4352"/>
                </a:lnTo>
                <a:cubicBezTo>
                  <a:pt x="2048" y="4332"/>
                  <a:pt x="2007" y="4312"/>
                  <a:pt x="1966" y="4290"/>
                </a:cubicBezTo>
                <a:cubicBezTo>
                  <a:pt x="1924" y="4266"/>
                  <a:pt x="1884" y="4241"/>
                  <a:pt x="1844" y="4214"/>
                </a:cubicBezTo>
                <a:cubicBezTo>
                  <a:pt x="1820" y="4198"/>
                  <a:pt x="1770" y="4158"/>
                  <a:pt x="1769" y="4158"/>
                </a:cubicBezTo>
                <a:lnTo>
                  <a:pt x="1769" y="4158"/>
                </a:lnTo>
                <a:cubicBezTo>
                  <a:pt x="1769" y="4158"/>
                  <a:pt x="1769" y="4158"/>
                  <a:pt x="1770" y="4159"/>
                </a:cubicBezTo>
                <a:lnTo>
                  <a:pt x="1770" y="4159"/>
                </a:lnTo>
                <a:cubicBezTo>
                  <a:pt x="1698" y="4097"/>
                  <a:pt x="1630" y="4032"/>
                  <a:pt x="1566" y="3961"/>
                </a:cubicBezTo>
                <a:cubicBezTo>
                  <a:pt x="1559" y="3952"/>
                  <a:pt x="1523" y="3908"/>
                  <a:pt x="1505" y="3886"/>
                </a:cubicBezTo>
                <a:lnTo>
                  <a:pt x="1505" y="3886"/>
                </a:lnTo>
                <a:cubicBezTo>
                  <a:pt x="1487" y="3859"/>
                  <a:pt x="1452" y="3809"/>
                  <a:pt x="1446" y="3799"/>
                </a:cubicBezTo>
                <a:cubicBezTo>
                  <a:pt x="1389" y="3710"/>
                  <a:pt x="1347" y="3618"/>
                  <a:pt x="1296" y="3525"/>
                </a:cubicBezTo>
                <a:cubicBezTo>
                  <a:pt x="1293" y="3520"/>
                  <a:pt x="1291" y="3516"/>
                  <a:pt x="1289" y="3513"/>
                </a:cubicBezTo>
                <a:lnTo>
                  <a:pt x="1289" y="3513"/>
                </a:lnTo>
                <a:cubicBezTo>
                  <a:pt x="1287" y="3505"/>
                  <a:pt x="1284" y="3496"/>
                  <a:pt x="1280" y="3485"/>
                </a:cubicBezTo>
                <a:cubicBezTo>
                  <a:pt x="1263" y="3441"/>
                  <a:pt x="1248" y="3396"/>
                  <a:pt x="1233" y="3352"/>
                </a:cubicBezTo>
                <a:cubicBezTo>
                  <a:pt x="1202" y="3251"/>
                  <a:pt x="1176" y="3150"/>
                  <a:pt x="1157" y="3047"/>
                </a:cubicBezTo>
                <a:cubicBezTo>
                  <a:pt x="1153" y="3023"/>
                  <a:pt x="1148" y="2988"/>
                  <a:pt x="1146" y="2969"/>
                </a:cubicBezTo>
                <a:lnTo>
                  <a:pt x="1146" y="2969"/>
                </a:lnTo>
                <a:cubicBezTo>
                  <a:pt x="1142" y="2928"/>
                  <a:pt x="1138" y="2887"/>
                  <a:pt x="1134" y="2847"/>
                </a:cubicBezTo>
                <a:cubicBezTo>
                  <a:pt x="1128" y="2743"/>
                  <a:pt x="1130" y="2638"/>
                  <a:pt x="1136" y="2533"/>
                </a:cubicBezTo>
                <a:cubicBezTo>
                  <a:pt x="1138" y="2513"/>
                  <a:pt x="1146" y="2433"/>
                  <a:pt x="1149" y="2401"/>
                </a:cubicBezTo>
                <a:lnTo>
                  <a:pt x="1149" y="2401"/>
                </a:lnTo>
                <a:cubicBezTo>
                  <a:pt x="1155" y="2369"/>
                  <a:pt x="1164" y="2316"/>
                  <a:pt x="1166" y="2301"/>
                </a:cubicBezTo>
                <a:cubicBezTo>
                  <a:pt x="1191" y="2189"/>
                  <a:pt x="1225" y="2080"/>
                  <a:pt x="1261" y="1970"/>
                </a:cubicBezTo>
                <a:cubicBezTo>
                  <a:pt x="1267" y="1952"/>
                  <a:pt x="1270" y="1940"/>
                  <a:pt x="1272" y="1933"/>
                </a:cubicBezTo>
                <a:lnTo>
                  <a:pt x="1272" y="1933"/>
                </a:lnTo>
                <a:cubicBezTo>
                  <a:pt x="1276" y="1925"/>
                  <a:pt x="1282" y="1914"/>
                  <a:pt x="1290" y="1898"/>
                </a:cubicBezTo>
                <a:cubicBezTo>
                  <a:pt x="1315" y="1848"/>
                  <a:pt x="1341" y="1797"/>
                  <a:pt x="1370" y="1747"/>
                </a:cubicBezTo>
                <a:cubicBezTo>
                  <a:pt x="1398" y="1698"/>
                  <a:pt x="1429" y="1652"/>
                  <a:pt x="1461" y="1604"/>
                </a:cubicBezTo>
                <a:cubicBezTo>
                  <a:pt x="1470" y="1590"/>
                  <a:pt x="1476" y="1580"/>
                  <a:pt x="1480" y="1574"/>
                </a:cubicBezTo>
                <a:lnTo>
                  <a:pt x="1480" y="1574"/>
                </a:lnTo>
                <a:cubicBezTo>
                  <a:pt x="1484" y="1570"/>
                  <a:pt x="1489" y="1565"/>
                  <a:pt x="1497" y="1557"/>
                </a:cubicBezTo>
                <a:cubicBezTo>
                  <a:pt x="1572" y="1477"/>
                  <a:pt x="1648" y="1401"/>
                  <a:pt x="1728" y="1328"/>
                </a:cubicBezTo>
                <a:cubicBezTo>
                  <a:pt x="1729" y="1327"/>
                  <a:pt x="1729" y="1327"/>
                  <a:pt x="1730" y="1326"/>
                </a:cubicBezTo>
                <a:lnTo>
                  <a:pt x="1730" y="1326"/>
                </a:lnTo>
                <a:cubicBezTo>
                  <a:pt x="1753" y="1312"/>
                  <a:pt x="1774" y="1295"/>
                  <a:pt x="1796" y="1281"/>
                </a:cubicBezTo>
                <a:cubicBezTo>
                  <a:pt x="1846" y="1248"/>
                  <a:pt x="1899" y="1218"/>
                  <a:pt x="1952" y="1191"/>
                </a:cubicBezTo>
                <a:cubicBezTo>
                  <a:pt x="1973" y="1180"/>
                  <a:pt x="1996" y="1170"/>
                  <a:pt x="2015" y="1159"/>
                </a:cubicBezTo>
                <a:cubicBezTo>
                  <a:pt x="2019" y="1157"/>
                  <a:pt x="2023" y="1154"/>
                  <a:pt x="2026" y="1152"/>
                </a:cubicBezTo>
                <a:lnTo>
                  <a:pt x="2026" y="1152"/>
                </a:lnTo>
                <a:cubicBezTo>
                  <a:pt x="2028" y="1152"/>
                  <a:pt x="2030" y="1151"/>
                  <a:pt x="2032" y="1151"/>
                </a:cubicBezTo>
                <a:cubicBezTo>
                  <a:pt x="2093" y="1132"/>
                  <a:pt x="2152" y="1108"/>
                  <a:pt x="2213" y="1092"/>
                </a:cubicBezTo>
                <a:cubicBezTo>
                  <a:pt x="2272" y="1075"/>
                  <a:pt x="2329" y="1064"/>
                  <a:pt x="2388" y="1052"/>
                </a:cubicBezTo>
                <a:cubicBezTo>
                  <a:pt x="2406" y="1047"/>
                  <a:pt x="2452" y="1041"/>
                  <a:pt x="2450" y="1041"/>
                </a:cubicBezTo>
                <a:lnTo>
                  <a:pt x="2450" y="1041"/>
                </a:lnTo>
                <a:cubicBezTo>
                  <a:pt x="2449" y="1041"/>
                  <a:pt x="2434" y="1042"/>
                  <a:pt x="2396" y="1047"/>
                </a:cubicBezTo>
                <a:cubicBezTo>
                  <a:pt x="2438" y="1041"/>
                  <a:pt x="2480" y="1037"/>
                  <a:pt x="2523" y="1035"/>
                </a:cubicBezTo>
                <a:cubicBezTo>
                  <a:pt x="2551" y="1033"/>
                  <a:pt x="2579" y="1028"/>
                  <a:pt x="2607" y="1022"/>
                </a:cubicBezTo>
                <a:lnTo>
                  <a:pt x="2607" y="1022"/>
                </a:lnTo>
                <a:cubicBezTo>
                  <a:pt x="2623" y="1021"/>
                  <a:pt x="2639" y="1018"/>
                  <a:pt x="2655" y="1016"/>
                </a:cubicBezTo>
                <a:cubicBezTo>
                  <a:pt x="2677" y="1012"/>
                  <a:pt x="2699" y="1009"/>
                  <a:pt x="2720" y="1006"/>
                </a:cubicBezTo>
                <a:lnTo>
                  <a:pt x="2720" y="1006"/>
                </a:lnTo>
                <a:cubicBezTo>
                  <a:pt x="2727" y="1005"/>
                  <a:pt x="2777" y="1000"/>
                  <a:pt x="2792" y="999"/>
                </a:cubicBezTo>
                <a:cubicBezTo>
                  <a:pt x="2853" y="995"/>
                  <a:pt x="2917" y="991"/>
                  <a:pt x="2978" y="988"/>
                </a:cubicBezTo>
                <a:cubicBezTo>
                  <a:pt x="2996" y="988"/>
                  <a:pt x="3014" y="988"/>
                  <a:pt x="3032" y="988"/>
                </a:cubicBezTo>
                <a:close/>
                <a:moveTo>
                  <a:pt x="3031" y="0"/>
                </a:moveTo>
                <a:cubicBezTo>
                  <a:pt x="2841" y="0"/>
                  <a:pt x="2651" y="16"/>
                  <a:pt x="2463" y="44"/>
                </a:cubicBezTo>
                <a:lnTo>
                  <a:pt x="2463" y="44"/>
                </a:lnTo>
                <a:cubicBezTo>
                  <a:pt x="1887" y="101"/>
                  <a:pt x="1345" y="305"/>
                  <a:pt x="921" y="715"/>
                </a:cubicBezTo>
                <a:cubicBezTo>
                  <a:pt x="551" y="1073"/>
                  <a:pt x="298" y="1566"/>
                  <a:pt x="199" y="2071"/>
                </a:cubicBezTo>
                <a:cubicBezTo>
                  <a:pt x="1" y="3089"/>
                  <a:pt x="296" y="4250"/>
                  <a:pt x="1128" y="4915"/>
                </a:cubicBezTo>
                <a:cubicBezTo>
                  <a:pt x="1602" y="5295"/>
                  <a:pt x="2207" y="5479"/>
                  <a:pt x="2815" y="5479"/>
                </a:cubicBezTo>
                <a:cubicBezTo>
                  <a:pt x="3435" y="5479"/>
                  <a:pt x="4059" y="5288"/>
                  <a:pt x="4551" y="4917"/>
                </a:cubicBezTo>
                <a:cubicBezTo>
                  <a:pt x="5478" y="4222"/>
                  <a:pt x="5845" y="2981"/>
                  <a:pt x="5529" y="1873"/>
                </a:cubicBezTo>
                <a:cubicBezTo>
                  <a:pt x="5356" y="1275"/>
                  <a:pt x="4989" y="750"/>
                  <a:pt x="4469" y="401"/>
                </a:cubicBezTo>
                <a:cubicBezTo>
                  <a:pt x="4037" y="112"/>
                  <a:pt x="3537" y="0"/>
                  <a:pt x="303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A99845-72C9-583C-C6FA-BB7EE742726C}"/>
              </a:ext>
            </a:extLst>
          </p:cNvPr>
          <p:cNvSpPr txBox="1"/>
          <p:nvPr/>
        </p:nvSpPr>
        <p:spPr>
          <a:xfrm>
            <a:off x="1380645" y="1866672"/>
            <a:ext cx="97384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lựa chọn và xác định số lượng các chi tiết bộ phận và dụng cụ trong bộ lắp ghép mô hình kỹ thuật theo bản gợi ý dưới đây để lắp ráp mô hình xe điện chạy bằng pin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BE82D5B-0849-1828-A134-57B311D53322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7"/>
          <a:ext cx="10814304" cy="6185916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lớn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nhỏ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2 lỗ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chữ U dài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thẳng 5 lỗ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chữ L ngắn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 mặt Cabin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D39ABB4-9764-CFC7-C775-8DC47E26A62F}"/>
              </a:ext>
            </a:extLst>
          </p:cNvPr>
          <p:cNvSpPr/>
          <p:nvPr/>
        </p:nvSpPr>
        <p:spPr>
          <a:xfrm>
            <a:off x="9944608" y="202438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DCEF4B-8D0E-AC3D-288E-C233FD0BE6DA}"/>
              </a:ext>
            </a:extLst>
          </p:cNvPr>
          <p:cNvSpPr/>
          <p:nvPr/>
        </p:nvSpPr>
        <p:spPr>
          <a:xfrm>
            <a:off x="9985248" y="2824988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8DD32-2369-2945-CCDD-8FFD010A4061}"/>
              </a:ext>
            </a:extLst>
          </p:cNvPr>
          <p:cNvSpPr/>
          <p:nvPr/>
        </p:nvSpPr>
        <p:spPr>
          <a:xfrm>
            <a:off x="9993376" y="3570224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4B7F0C-898E-FFDA-B1B6-E6A7FFBA99BD}"/>
              </a:ext>
            </a:extLst>
          </p:cNvPr>
          <p:cNvSpPr/>
          <p:nvPr/>
        </p:nvSpPr>
        <p:spPr>
          <a:xfrm>
            <a:off x="9985248" y="437083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1642EF-3026-A0E8-9666-7029A98CBE3A}"/>
              </a:ext>
            </a:extLst>
          </p:cNvPr>
          <p:cNvSpPr/>
          <p:nvPr/>
        </p:nvSpPr>
        <p:spPr>
          <a:xfrm>
            <a:off x="9899904" y="517144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E8A223-506A-9801-20E2-15CFD3CB41B8}"/>
              </a:ext>
            </a:extLst>
          </p:cNvPr>
          <p:cNvSpPr/>
          <p:nvPr/>
        </p:nvSpPr>
        <p:spPr>
          <a:xfrm>
            <a:off x="9932416" y="589788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B8DD6E-1AAB-8D93-9911-C5E8CCDA5061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42174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6C8A4-7DF8-F608-CBA0-73A3B55F1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A5D13BC-95D1-4BC6-CFE8-BF40B7E1DCC3}"/>
              </a:ext>
            </a:extLst>
          </p:cNvPr>
          <p:cNvGraphicFramePr>
            <a:graphicFrameLocks noGrp="1"/>
          </p:cNvGraphicFramePr>
          <p:nvPr/>
        </p:nvGraphicFramePr>
        <p:xfrm>
          <a:off x="780288" y="448057"/>
          <a:ext cx="10814304" cy="6185916"/>
        </p:xfrm>
        <a:graphic>
          <a:graphicData uri="http://schemas.openxmlformats.org/drawingml/2006/table">
            <a:tbl>
              <a:tblPr firstRow="1" bandRow="1"/>
              <a:tblGrid>
                <a:gridCol w="1146048">
                  <a:extLst>
                    <a:ext uri="{9D8B030D-6E8A-4147-A177-3AD203B41FA5}">
                      <a16:colId xmlns:a16="http://schemas.microsoft.com/office/drawing/2014/main" val="259015883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57789370"/>
                    </a:ext>
                  </a:extLst>
                </a:gridCol>
                <a:gridCol w="2548128">
                  <a:extLst>
                    <a:ext uri="{9D8B030D-6E8A-4147-A177-3AD203B41FA5}">
                      <a16:colId xmlns:a16="http://schemas.microsoft.com/office/drawing/2014/main" val="2148834641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tiết, bộ phận và dụng cụ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lượng</a:t>
                      </a:r>
                    </a:p>
                  </a:txBody>
                  <a:tcPr marL="121920" marR="121920" marT="60960" marB="6096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472480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8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Tấm bên Cabin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180082652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9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Tấm sau Cabin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83618721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10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Bánh xe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4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802186388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Vòng hãm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252482046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Trục thẳng dài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331058601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Đai truyền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261941253"/>
                  </a:ext>
                </a:extLst>
              </a:tr>
              <a:tr h="772160"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Tấm chữ L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4300" dirty="0"/>
                        <a:t>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0471638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4EC9F3B-8B2C-35CA-0564-00A8AF6C1056}"/>
              </a:ext>
            </a:extLst>
          </p:cNvPr>
          <p:cNvSpPr/>
          <p:nvPr/>
        </p:nvSpPr>
        <p:spPr>
          <a:xfrm>
            <a:off x="9985248" y="1280160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162D4A-64C4-D30E-6719-8420AF490578}"/>
              </a:ext>
            </a:extLst>
          </p:cNvPr>
          <p:cNvSpPr/>
          <p:nvPr/>
        </p:nvSpPr>
        <p:spPr>
          <a:xfrm>
            <a:off x="9985248" y="2100072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870D35-3C3C-A644-EE61-281C76775D18}"/>
              </a:ext>
            </a:extLst>
          </p:cNvPr>
          <p:cNvSpPr/>
          <p:nvPr/>
        </p:nvSpPr>
        <p:spPr>
          <a:xfrm>
            <a:off x="9966960" y="2820669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26A4A-41D2-0A77-4CCC-E6056BD21782}"/>
              </a:ext>
            </a:extLst>
          </p:cNvPr>
          <p:cNvSpPr/>
          <p:nvPr/>
        </p:nvSpPr>
        <p:spPr>
          <a:xfrm>
            <a:off x="9966960" y="3651249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4D61E4-6AAD-49D2-E9D4-2A06F08F71D9}"/>
              </a:ext>
            </a:extLst>
          </p:cNvPr>
          <p:cNvSpPr/>
          <p:nvPr/>
        </p:nvSpPr>
        <p:spPr>
          <a:xfrm>
            <a:off x="9966960" y="4361179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B20AB4-8C14-0CF5-E913-D7F0FA63CEE1}"/>
              </a:ext>
            </a:extLst>
          </p:cNvPr>
          <p:cNvSpPr/>
          <p:nvPr/>
        </p:nvSpPr>
        <p:spPr>
          <a:xfrm>
            <a:off x="9966960" y="5070093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B36E58-0C4C-C13D-C678-180871E99FA0}"/>
              </a:ext>
            </a:extLst>
          </p:cNvPr>
          <p:cNvSpPr/>
          <p:nvPr/>
        </p:nvSpPr>
        <p:spPr>
          <a:xfrm>
            <a:off x="10015728" y="5892545"/>
            <a:ext cx="694944" cy="5974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</p:spTree>
    <p:extLst>
      <p:ext uri="{BB962C8B-B14F-4D97-AF65-F5344CB8AC3E}">
        <p14:creationId xmlns:p14="http://schemas.microsoft.com/office/powerpoint/2010/main" val="356643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388</Words>
  <Application>Microsoft Macintosh PowerPoint</Application>
  <PresentationFormat>Widescreen</PresentationFormat>
  <Paragraphs>109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Gantari</vt:lpstr>
      <vt:lpstr>Gantari ExtraBold</vt:lpstr>
      <vt:lpstr>Times New Roman</vt:lpstr>
      <vt:lpstr>Office Theme</vt:lpstr>
      <vt:lpstr>Thứ Ba ngày 04 tháng 02 năm 2025  Công nghệ – Lớp 5 </vt:lpstr>
      <vt:lpstr>READING AS THE MAIN INGREDIENT</vt:lpstr>
      <vt:lpstr>I. TÌM HIỂU MÔ HÌNH XE ĐIỆN CHẠY BẰNG PIN  م  .</vt:lpstr>
      <vt:lpstr>PowerPoint Presentation</vt:lpstr>
      <vt:lpstr>II. THỰC HÀNH LẮP RÁP MÔ HÌNH XE ĐIỆN  CHẠY BẰNG PIN  </vt:lpstr>
      <vt:lpstr>1. YÊU CẦU SẢN PHẨM</vt:lpstr>
      <vt:lpstr>2. Chuẩn bị các chi tiết, bộ phận và dung cụ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1</cp:revision>
  <dcterms:created xsi:type="dcterms:W3CDTF">2025-02-12T15:35:16Z</dcterms:created>
  <dcterms:modified xsi:type="dcterms:W3CDTF">2025-02-12T15:40:36Z</dcterms:modified>
</cp:coreProperties>
</file>