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fonts/font1.fntdata" ContentType="application/x-fontdata"/>
  <Override PartName="/ppt/fonts/font2.fntdata" ContentType="application/x-fontdata"/>
  <Override PartName="/ppt/fonts/font3.fntdata" ContentType="application/x-fontdata"/>
  <Override PartName="/ppt/fonts/font4.fntdata" ContentType="application/x-fontdata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4"/>
  </p:notesMasterIdLst>
  <p:sldIdLst>
    <p:sldId id="340" r:id="rId3"/>
    <p:sldId id="257" r:id="rId5"/>
    <p:sldId id="258" r:id="rId6"/>
    <p:sldId id="341" r:id="rId7"/>
    <p:sldId id="342" r:id="rId8"/>
    <p:sldId id="343" r:id="rId9"/>
    <p:sldId id="344" r:id="rId10"/>
    <p:sldId id="345" r:id="rId11"/>
  </p:sldIdLst>
  <p:sldSz cx="9144000" cy="5143500" type="screen16x9"/>
  <p:notesSz cx="6858000" cy="9144000"/>
  <p:embeddedFontLst>
    <p:embeddedFont>
      <p:font typeface="Kulim Park"/>
      <p:regular r:id="rId15"/>
    </p:embeddedFont>
    <p:embeddedFont>
      <p:font typeface="Manrope"/>
      <p:regular r:id="rId16"/>
    </p:embeddedFont>
    <p:embeddedFont>
      <p:font typeface="Kulim Park SemiBold"/>
      <p:bold r:id="rId17"/>
      <p:boldItalic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9"/>
    <p:restoredTop sz="94659"/>
  </p:normalViewPr>
  <p:slideViewPr>
    <p:cSldViewPr snapToGrid="0">
      <p:cViewPr varScale="1">
        <p:scale>
          <a:sx n="140" d="100"/>
          <a:sy n="140" d="100"/>
        </p:scale>
        <p:origin x="848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font" Target="fonts/font4.fntdata"/><Relationship Id="rId17" Type="http://schemas.openxmlformats.org/officeDocument/2006/relationships/font" Target="fonts/font3.fntdata"/><Relationship Id="rId16" Type="http://schemas.openxmlformats.org/officeDocument/2006/relationships/font" Target="fonts/font2.fntdata"/><Relationship Id="rId15" Type="http://schemas.openxmlformats.org/officeDocument/2006/relationships/font" Target="fonts/font1.fntdata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98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12" name="Google Shape;9812;g1450b2fcb6e_0_19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13" name="Google Shape;9813;g1450b2fcb6e_0_19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5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" name="Google Shape;555;gd431007ba2_0_2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6" name="Google Shape;556;gd431007ba2_0_2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5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" name="Google Shape;564;gead6129809_1_217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5" name="Google Shape;565;gead6129809_1_217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5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" name="Google Shape;564;gead6129809_1_217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5" name="Google Shape;565;gead6129809_1_217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5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" name="Google Shape;564;gead6129809_1_217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5" name="Google Shape;565;gead6129809_1_217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5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" name="Google Shape;564;gead6129809_1_217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5" name="Google Shape;565;gead6129809_1_217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5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4" name="Google Shape;564;gead6129809_1_217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5" name="Google Shape;565;gead6129809_1_2174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" name="Shape 5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" name="Google Shape;555;gd431007ba2_0_2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6" name="Google Shape;556;gd431007ba2_0_2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matchingName="Title slid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 rot="813319">
            <a:off x="-1616877" y="-3424273"/>
            <a:ext cx="6402109" cy="5689153"/>
          </a:xfrm>
          <a:custGeom>
            <a:avLst/>
            <a:gdLst/>
            <a:ahLst/>
            <a:cxnLst/>
            <a:rect l="l" t="t" r="r" b="b"/>
            <a:pathLst>
              <a:path w="31788" h="28248" extrusionOk="0">
                <a:moveTo>
                  <a:pt x="16729" y="0"/>
                </a:moveTo>
                <a:cubicBezTo>
                  <a:pt x="16601" y="0"/>
                  <a:pt x="16474" y="1"/>
                  <a:pt x="16346" y="2"/>
                </a:cubicBezTo>
                <a:cubicBezTo>
                  <a:pt x="16060" y="2"/>
                  <a:pt x="15764" y="5"/>
                  <a:pt x="15461" y="9"/>
                </a:cubicBezTo>
                <a:cubicBezTo>
                  <a:pt x="11690" y="44"/>
                  <a:pt x="7009" y="207"/>
                  <a:pt x="4237" y="2881"/>
                </a:cubicBezTo>
                <a:cubicBezTo>
                  <a:pt x="2392" y="4661"/>
                  <a:pt x="2135" y="8048"/>
                  <a:pt x="1618" y="10410"/>
                </a:cubicBezTo>
                <a:cubicBezTo>
                  <a:pt x="938" y="13517"/>
                  <a:pt x="381" y="16657"/>
                  <a:pt x="219" y="19839"/>
                </a:cubicBezTo>
                <a:cubicBezTo>
                  <a:pt x="1" y="24133"/>
                  <a:pt x="1988" y="26141"/>
                  <a:pt x="6130" y="26720"/>
                </a:cubicBezTo>
                <a:cubicBezTo>
                  <a:pt x="9755" y="27227"/>
                  <a:pt x="13382" y="27712"/>
                  <a:pt x="17036" y="27956"/>
                </a:cubicBezTo>
                <a:cubicBezTo>
                  <a:pt x="18561" y="28056"/>
                  <a:pt x="20165" y="28248"/>
                  <a:pt x="21749" y="28248"/>
                </a:cubicBezTo>
                <a:cubicBezTo>
                  <a:pt x="23047" y="28248"/>
                  <a:pt x="24332" y="28119"/>
                  <a:pt x="25547" y="27706"/>
                </a:cubicBezTo>
                <a:cubicBezTo>
                  <a:pt x="28287" y="26775"/>
                  <a:pt x="29435" y="24198"/>
                  <a:pt x="29933" y="21508"/>
                </a:cubicBezTo>
                <a:cubicBezTo>
                  <a:pt x="30554" y="18140"/>
                  <a:pt x="30847" y="14721"/>
                  <a:pt x="31348" y="11337"/>
                </a:cubicBezTo>
                <a:cubicBezTo>
                  <a:pt x="31787" y="8393"/>
                  <a:pt x="31569" y="5097"/>
                  <a:pt x="28963" y="3194"/>
                </a:cubicBezTo>
                <a:cubicBezTo>
                  <a:pt x="25477" y="645"/>
                  <a:pt x="20958" y="0"/>
                  <a:pt x="16729" y="0"/>
                </a:cubicBezTo>
                <a:close/>
              </a:path>
            </a:pathLst>
          </a:custGeom>
          <a:solidFill>
            <a:schemeClr val="dk2">
              <a:alpha val="67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0" name="Google Shape;10;p2"/>
          <p:cNvSpPr/>
          <p:nvPr/>
        </p:nvSpPr>
        <p:spPr>
          <a:xfrm rot="-649785" flipH="1">
            <a:off x="6475477" y="-738425"/>
            <a:ext cx="4558897" cy="1365861"/>
          </a:xfrm>
          <a:custGeom>
            <a:avLst/>
            <a:gdLst/>
            <a:ahLst/>
            <a:cxnLst/>
            <a:rect l="l" t="t" r="r" b="b"/>
            <a:pathLst>
              <a:path w="49165" h="14730" extrusionOk="0">
                <a:moveTo>
                  <a:pt x="10042" y="1"/>
                </a:moveTo>
                <a:cubicBezTo>
                  <a:pt x="7738" y="1"/>
                  <a:pt x="5495" y="326"/>
                  <a:pt x="4009" y="1712"/>
                </a:cubicBezTo>
                <a:cubicBezTo>
                  <a:pt x="1833" y="3743"/>
                  <a:pt x="1312" y="7198"/>
                  <a:pt x="759" y="9976"/>
                </a:cubicBezTo>
                <a:cubicBezTo>
                  <a:pt x="1" y="13802"/>
                  <a:pt x="5815" y="14642"/>
                  <a:pt x="11014" y="14723"/>
                </a:cubicBezTo>
                <a:cubicBezTo>
                  <a:pt x="11312" y="14728"/>
                  <a:pt x="11609" y="14730"/>
                  <a:pt x="11901" y="14730"/>
                </a:cubicBezTo>
                <a:cubicBezTo>
                  <a:pt x="14717" y="14730"/>
                  <a:pt x="17219" y="14537"/>
                  <a:pt x="18198" y="14531"/>
                </a:cubicBezTo>
                <a:cubicBezTo>
                  <a:pt x="20643" y="14515"/>
                  <a:pt x="23088" y="14508"/>
                  <a:pt x="25533" y="14508"/>
                </a:cubicBezTo>
                <a:cubicBezTo>
                  <a:pt x="31860" y="14508"/>
                  <a:pt x="38186" y="14553"/>
                  <a:pt x="44512" y="14593"/>
                </a:cubicBezTo>
                <a:cubicBezTo>
                  <a:pt x="44551" y="14593"/>
                  <a:pt x="44589" y="14594"/>
                  <a:pt x="44628" y="14594"/>
                </a:cubicBezTo>
                <a:cubicBezTo>
                  <a:pt x="45065" y="14594"/>
                  <a:pt x="45520" y="14568"/>
                  <a:pt x="45879" y="14323"/>
                </a:cubicBezTo>
                <a:cubicBezTo>
                  <a:pt x="46214" y="14095"/>
                  <a:pt x="46403" y="13708"/>
                  <a:pt x="46569" y="13337"/>
                </a:cubicBezTo>
                <a:cubicBezTo>
                  <a:pt x="47681" y="10865"/>
                  <a:pt x="49165" y="7692"/>
                  <a:pt x="48504" y="4911"/>
                </a:cubicBezTo>
                <a:cubicBezTo>
                  <a:pt x="47559" y="915"/>
                  <a:pt x="42091" y="691"/>
                  <a:pt x="37832" y="691"/>
                </a:cubicBezTo>
                <a:cubicBezTo>
                  <a:pt x="37295" y="691"/>
                  <a:pt x="36777" y="694"/>
                  <a:pt x="36289" y="694"/>
                </a:cubicBezTo>
                <a:cubicBezTo>
                  <a:pt x="35639" y="694"/>
                  <a:pt x="35044" y="688"/>
                  <a:pt x="34531" y="658"/>
                </a:cubicBezTo>
                <a:cubicBezTo>
                  <a:pt x="29340" y="361"/>
                  <a:pt x="24149" y="242"/>
                  <a:pt x="18952" y="242"/>
                </a:cubicBezTo>
                <a:cubicBezTo>
                  <a:pt x="17950" y="242"/>
                  <a:pt x="16949" y="246"/>
                  <a:pt x="15946" y="255"/>
                </a:cubicBezTo>
                <a:cubicBezTo>
                  <a:pt x="15904" y="255"/>
                  <a:pt x="15862" y="255"/>
                  <a:pt x="15819" y="255"/>
                </a:cubicBezTo>
                <a:cubicBezTo>
                  <a:pt x="14168" y="255"/>
                  <a:pt x="12081" y="1"/>
                  <a:pt x="1004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1" name="Google Shape;11;p2"/>
          <p:cNvSpPr/>
          <p:nvPr/>
        </p:nvSpPr>
        <p:spPr>
          <a:xfrm>
            <a:off x="1125387" y="2238100"/>
            <a:ext cx="7471673" cy="4771807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2" name="Google Shape;12;p2"/>
          <p:cNvSpPr/>
          <p:nvPr/>
        </p:nvSpPr>
        <p:spPr>
          <a:xfrm rot="8823147">
            <a:off x="-2265377" y="2808773"/>
            <a:ext cx="5990392" cy="5613180"/>
          </a:xfrm>
          <a:custGeom>
            <a:avLst/>
            <a:gdLst/>
            <a:ahLst/>
            <a:cxnLst/>
            <a:rect l="l" t="t" r="r" b="b"/>
            <a:pathLst>
              <a:path w="93299" h="87424" extrusionOk="0">
                <a:moveTo>
                  <a:pt x="34162" y="1"/>
                </a:moveTo>
                <a:cubicBezTo>
                  <a:pt x="24245" y="1"/>
                  <a:pt x="25039" y="12520"/>
                  <a:pt x="13717" y="17147"/>
                </a:cubicBezTo>
                <a:cubicBezTo>
                  <a:pt x="1" y="22753"/>
                  <a:pt x="25599" y="33483"/>
                  <a:pt x="18923" y="50349"/>
                </a:cubicBezTo>
                <a:cubicBezTo>
                  <a:pt x="13077" y="65115"/>
                  <a:pt x="23069" y="87424"/>
                  <a:pt x="32143" y="87424"/>
                </a:cubicBezTo>
                <a:cubicBezTo>
                  <a:pt x="33432" y="87424"/>
                  <a:pt x="34703" y="86974"/>
                  <a:pt x="35906" y="85988"/>
                </a:cubicBezTo>
                <a:cubicBezTo>
                  <a:pt x="38841" y="83585"/>
                  <a:pt x="41192" y="82952"/>
                  <a:pt x="43240" y="82952"/>
                </a:cubicBezTo>
                <a:cubicBezTo>
                  <a:pt x="45526" y="82952"/>
                  <a:pt x="47435" y="83741"/>
                  <a:pt x="49356" y="83741"/>
                </a:cubicBezTo>
                <a:cubicBezTo>
                  <a:pt x="51391" y="83741"/>
                  <a:pt x="53441" y="82856"/>
                  <a:pt x="55968" y="79208"/>
                </a:cubicBezTo>
                <a:cubicBezTo>
                  <a:pt x="79663" y="45004"/>
                  <a:pt x="87416" y="44135"/>
                  <a:pt x="87416" y="44135"/>
                </a:cubicBezTo>
                <a:cubicBezTo>
                  <a:pt x="93298" y="21497"/>
                  <a:pt x="60858" y="9397"/>
                  <a:pt x="42111" y="1875"/>
                </a:cubicBezTo>
                <a:cubicBezTo>
                  <a:pt x="38838" y="561"/>
                  <a:pt x="36260" y="1"/>
                  <a:pt x="34162" y="1"/>
                </a:cubicBezTo>
                <a:close/>
              </a:path>
            </a:pathLst>
          </a:custGeom>
          <a:solidFill>
            <a:schemeClr val="accent3">
              <a:alpha val="3352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" name="Google Shape;13;p2"/>
          <p:cNvSpPr/>
          <p:nvPr/>
        </p:nvSpPr>
        <p:spPr>
          <a:xfrm>
            <a:off x="6536238" y="-142500"/>
            <a:ext cx="4935815" cy="3769836"/>
          </a:xfrm>
          <a:custGeom>
            <a:avLst/>
            <a:gdLst/>
            <a:ahLst/>
            <a:cxnLst/>
            <a:rect l="l" t="t" r="r" b="b"/>
            <a:pathLst>
              <a:path w="38799" h="29633" extrusionOk="0">
                <a:moveTo>
                  <a:pt x="24862" y="1"/>
                </a:moveTo>
                <a:cubicBezTo>
                  <a:pt x="17606" y="1"/>
                  <a:pt x="2522" y="6530"/>
                  <a:pt x="2408" y="6818"/>
                </a:cubicBezTo>
                <a:cubicBezTo>
                  <a:pt x="0" y="12908"/>
                  <a:pt x="709" y="23105"/>
                  <a:pt x="5362" y="28314"/>
                </a:cubicBezTo>
                <a:cubicBezTo>
                  <a:pt x="6190" y="29241"/>
                  <a:pt x="7638" y="29632"/>
                  <a:pt x="9471" y="29632"/>
                </a:cubicBezTo>
                <a:cubicBezTo>
                  <a:pt x="17936" y="29632"/>
                  <a:pt x="34625" y="21288"/>
                  <a:pt x="36508" y="18846"/>
                </a:cubicBezTo>
                <a:cubicBezTo>
                  <a:pt x="38798" y="15872"/>
                  <a:pt x="32779" y="1993"/>
                  <a:pt x="26923" y="249"/>
                </a:cubicBezTo>
                <a:cubicBezTo>
                  <a:pt x="26348" y="78"/>
                  <a:pt x="25651" y="1"/>
                  <a:pt x="24862" y="1"/>
                </a:cubicBezTo>
                <a:close/>
              </a:path>
            </a:pathLst>
          </a:custGeom>
          <a:solidFill>
            <a:schemeClr val="accent3">
              <a:alpha val="2588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4" name="Google Shape;14;p2"/>
          <p:cNvSpPr/>
          <p:nvPr/>
        </p:nvSpPr>
        <p:spPr>
          <a:xfrm rot="649785">
            <a:off x="716152" y="4401125"/>
            <a:ext cx="4558897" cy="1365861"/>
          </a:xfrm>
          <a:custGeom>
            <a:avLst/>
            <a:gdLst/>
            <a:ahLst/>
            <a:cxnLst/>
            <a:rect l="l" t="t" r="r" b="b"/>
            <a:pathLst>
              <a:path w="49165" h="14730" extrusionOk="0">
                <a:moveTo>
                  <a:pt x="10042" y="1"/>
                </a:moveTo>
                <a:cubicBezTo>
                  <a:pt x="7738" y="1"/>
                  <a:pt x="5495" y="326"/>
                  <a:pt x="4009" y="1712"/>
                </a:cubicBezTo>
                <a:cubicBezTo>
                  <a:pt x="1833" y="3743"/>
                  <a:pt x="1312" y="7198"/>
                  <a:pt x="759" y="9976"/>
                </a:cubicBezTo>
                <a:cubicBezTo>
                  <a:pt x="1" y="13802"/>
                  <a:pt x="5815" y="14642"/>
                  <a:pt x="11014" y="14723"/>
                </a:cubicBezTo>
                <a:cubicBezTo>
                  <a:pt x="11312" y="14728"/>
                  <a:pt x="11609" y="14730"/>
                  <a:pt x="11901" y="14730"/>
                </a:cubicBezTo>
                <a:cubicBezTo>
                  <a:pt x="14717" y="14730"/>
                  <a:pt x="17219" y="14537"/>
                  <a:pt x="18198" y="14531"/>
                </a:cubicBezTo>
                <a:cubicBezTo>
                  <a:pt x="20643" y="14515"/>
                  <a:pt x="23088" y="14508"/>
                  <a:pt x="25533" y="14508"/>
                </a:cubicBezTo>
                <a:cubicBezTo>
                  <a:pt x="31860" y="14508"/>
                  <a:pt x="38186" y="14553"/>
                  <a:pt x="44512" y="14593"/>
                </a:cubicBezTo>
                <a:cubicBezTo>
                  <a:pt x="44551" y="14593"/>
                  <a:pt x="44589" y="14594"/>
                  <a:pt x="44628" y="14594"/>
                </a:cubicBezTo>
                <a:cubicBezTo>
                  <a:pt x="45065" y="14594"/>
                  <a:pt x="45520" y="14568"/>
                  <a:pt x="45879" y="14323"/>
                </a:cubicBezTo>
                <a:cubicBezTo>
                  <a:pt x="46214" y="14095"/>
                  <a:pt x="46403" y="13708"/>
                  <a:pt x="46569" y="13337"/>
                </a:cubicBezTo>
                <a:cubicBezTo>
                  <a:pt x="47681" y="10865"/>
                  <a:pt x="49165" y="7692"/>
                  <a:pt x="48504" y="4911"/>
                </a:cubicBezTo>
                <a:cubicBezTo>
                  <a:pt x="47559" y="915"/>
                  <a:pt x="42091" y="691"/>
                  <a:pt x="37832" y="691"/>
                </a:cubicBezTo>
                <a:cubicBezTo>
                  <a:pt x="37295" y="691"/>
                  <a:pt x="36777" y="694"/>
                  <a:pt x="36289" y="694"/>
                </a:cubicBezTo>
                <a:cubicBezTo>
                  <a:pt x="35639" y="694"/>
                  <a:pt x="35044" y="688"/>
                  <a:pt x="34531" y="658"/>
                </a:cubicBezTo>
                <a:cubicBezTo>
                  <a:pt x="29340" y="361"/>
                  <a:pt x="24149" y="242"/>
                  <a:pt x="18952" y="242"/>
                </a:cubicBezTo>
                <a:cubicBezTo>
                  <a:pt x="17950" y="242"/>
                  <a:pt x="16949" y="246"/>
                  <a:pt x="15946" y="255"/>
                </a:cubicBezTo>
                <a:cubicBezTo>
                  <a:pt x="15904" y="255"/>
                  <a:pt x="15862" y="255"/>
                  <a:pt x="15819" y="255"/>
                </a:cubicBezTo>
                <a:cubicBezTo>
                  <a:pt x="14168" y="255"/>
                  <a:pt x="12081" y="1"/>
                  <a:pt x="10042" y="1"/>
                </a:cubicBezTo>
                <a:close/>
              </a:path>
            </a:pathLst>
          </a:custGeom>
          <a:solidFill>
            <a:srgbClr val="AC9078">
              <a:alpha val="128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5" name="Google Shape;15;p2"/>
          <p:cNvSpPr/>
          <p:nvPr/>
        </p:nvSpPr>
        <p:spPr>
          <a:xfrm rot="1244193">
            <a:off x="4086917" y="-777268"/>
            <a:ext cx="7826096" cy="2877857"/>
          </a:xfrm>
          <a:custGeom>
            <a:avLst/>
            <a:gdLst/>
            <a:ahLst/>
            <a:cxnLst/>
            <a:rect l="l" t="t" r="r" b="b"/>
            <a:pathLst>
              <a:path w="76674" h="28195" fill="none" extrusionOk="0">
                <a:moveTo>
                  <a:pt x="76673" y="0"/>
                </a:moveTo>
                <a:cubicBezTo>
                  <a:pt x="76673" y="0"/>
                  <a:pt x="67374" y="14124"/>
                  <a:pt x="60786" y="16430"/>
                </a:cubicBezTo>
                <a:cubicBezTo>
                  <a:pt x="52981" y="19160"/>
                  <a:pt x="39856" y="7047"/>
                  <a:pt x="24779" y="17621"/>
                </a:cubicBezTo>
                <a:cubicBezTo>
                  <a:pt x="9706" y="28195"/>
                  <a:pt x="1302" y="23045"/>
                  <a:pt x="1" y="9868"/>
                </a:cubicBez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miter lim="3253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6" name="Google Shape;16;p2"/>
          <p:cNvSpPr/>
          <p:nvPr/>
        </p:nvSpPr>
        <p:spPr>
          <a:xfrm rot="-9555807">
            <a:off x="-6119383" y="2297294"/>
            <a:ext cx="7826096" cy="2877857"/>
          </a:xfrm>
          <a:custGeom>
            <a:avLst/>
            <a:gdLst/>
            <a:ahLst/>
            <a:cxnLst/>
            <a:rect l="l" t="t" r="r" b="b"/>
            <a:pathLst>
              <a:path w="76674" h="28195" fill="none" extrusionOk="0">
                <a:moveTo>
                  <a:pt x="76673" y="0"/>
                </a:moveTo>
                <a:cubicBezTo>
                  <a:pt x="76673" y="0"/>
                  <a:pt x="67374" y="14124"/>
                  <a:pt x="60786" y="16430"/>
                </a:cubicBezTo>
                <a:cubicBezTo>
                  <a:pt x="52981" y="19160"/>
                  <a:pt x="39856" y="7047"/>
                  <a:pt x="24779" y="17621"/>
                </a:cubicBezTo>
                <a:cubicBezTo>
                  <a:pt x="9706" y="28195"/>
                  <a:pt x="1302" y="23045"/>
                  <a:pt x="1" y="9868"/>
                </a:cubicBez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miter lim="3253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7" name="Google Shape;17;p2"/>
          <p:cNvSpPr txBox="1">
            <a:spLocks noGrp="1"/>
          </p:cNvSpPr>
          <p:nvPr>
            <p:ph type="ctrTitle"/>
          </p:nvPr>
        </p:nvSpPr>
        <p:spPr>
          <a:xfrm>
            <a:off x="723150" y="1494200"/>
            <a:ext cx="7697700" cy="159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600">
                <a:latin typeface="Kulim Park SemiBold"/>
                <a:ea typeface="Kulim Park SemiBold"/>
                <a:cs typeface="Kulim Park SemiBold"/>
                <a:sym typeface="Kulim Park SemiBold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8" name="Google Shape;18;p2"/>
          <p:cNvSpPr txBox="1">
            <a:spLocks noGrp="1"/>
          </p:cNvSpPr>
          <p:nvPr>
            <p:ph type="subTitle" idx="1"/>
          </p:nvPr>
        </p:nvSpPr>
        <p:spPr>
          <a:xfrm>
            <a:off x="1962550" y="3100575"/>
            <a:ext cx="5218500" cy="54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>
                <a:latin typeface="Manrope"/>
                <a:ea typeface="Manrope"/>
                <a:cs typeface="Manrope"/>
                <a:sym typeface="Manrop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matchingName="Title and body">
  <p:cSld name="TITLE_AND_BODY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4"/>
          <p:cNvSpPr/>
          <p:nvPr/>
        </p:nvSpPr>
        <p:spPr>
          <a:xfrm rot="813319">
            <a:off x="-704002" y="2342077"/>
            <a:ext cx="6402109" cy="5689153"/>
          </a:xfrm>
          <a:custGeom>
            <a:avLst/>
            <a:gdLst/>
            <a:ahLst/>
            <a:cxnLst/>
            <a:rect l="l" t="t" r="r" b="b"/>
            <a:pathLst>
              <a:path w="31788" h="28248" extrusionOk="0">
                <a:moveTo>
                  <a:pt x="16729" y="0"/>
                </a:moveTo>
                <a:cubicBezTo>
                  <a:pt x="16601" y="0"/>
                  <a:pt x="16474" y="1"/>
                  <a:pt x="16346" y="2"/>
                </a:cubicBezTo>
                <a:cubicBezTo>
                  <a:pt x="16060" y="2"/>
                  <a:pt x="15764" y="5"/>
                  <a:pt x="15461" y="9"/>
                </a:cubicBezTo>
                <a:cubicBezTo>
                  <a:pt x="11690" y="44"/>
                  <a:pt x="7009" y="207"/>
                  <a:pt x="4237" y="2881"/>
                </a:cubicBezTo>
                <a:cubicBezTo>
                  <a:pt x="2392" y="4661"/>
                  <a:pt x="2135" y="8048"/>
                  <a:pt x="1618" y="10410"/>
                </a:cubicBezTo>
                <a:cubicBezTo>
                  <a:pt x="938" y="13517"/>
                  <a:pt x="381" y="16657"/>
                  <a:pt x="219" y="19839"/>
                </a:cubicBezTo>
                <a:cubicBezTo>
                  <a:pt x="1" y="24133"/>
                  <a:pt x="1988" y="26141"/>
                  <a:pt x="6130" y="26720"/>
                </a:cubicBezTo>
                <a:cubicBezTo>
                  <a:pt x="9755" y="27227"/>
                  <a:pt x="13382" y="27712"/>
                  <a:pt x="17036" y="27956"/>
                </a:cubicBezTo>
                <a:cubicBezTo>
                  <a:pt x="18561" y="28056"/>
                  <a:pt x="20165" y="28248"/>
                  <a:pt x="21749" y="28248"/>
                </a:cubicBezTo>
                <a:cubicBezTo>
                  <a:pt x="23047" y="28248"/>
                  <a:pt x="24332" y="28119"/>
                  <a:pt x="25547" y="27706"/>
                </a:cubicBezTo>
                <a:cubicBezTo>
                  <a:pt x="28287" y="26775"/>
                  <a:pt x="29435" y="24198"/>
                  <a:pt x="29933" y="21508"/>
                </a:cubicBezTo>
                <a:cubicBezTo>
                  <a:pt x="30554" y="18140"/>
                  <a:pt x="30847" y="14721"/>
                  <a:pt x="31348" y="11337"/>
                </a:cubicBezTo>
                <a:cubicBezTo>
                  <a:pt x="31787" y="8393"/>
                  <a:pt x="31569" y="5097"/>
                  <a:pt x="28963" y="3194"/>
                </a:cubicBezTo>
                <a:cubicBezTo>
                  <a:pt x="25477" y="645"/>
                  <a:pt x="20958" y="0"/>
                  <a:pt x="16729" y="0"/>
                </a:cubicBezTo>
                <a:close/>
              </a:path>
            </a:pathLst>
          </a:custGeom>
          <a:solidFill>
            <a:schemeClr val="dk2">
              <a:alpha val="67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31" name="Google Shape;31;p4"/>
          <p:cNvSpPr/>
          <p:nvPr/>
        </p:nvSpPr>
        <p:spPr>
          <a:xfrm rot="-5553048">
            <a:off x="-3421688" y="1600648"/>
            <a:ext cx="5990367" cy="5613156"/>
          </a:xfrm>
          <a:custGeom>
            <a:avLst/>
            <a:gdLst/>
            <a:ahLst/>
            <a:cxnLst/>
            <a:rect l="l" t="t" r="r" b="b"/>
            <a:pathLst>
              <a:path w="93299" h="87424" extrusionOk="0">
                <a:moveTo>
                  <a:pt x="34162" y="1"/>
                </a:moveTo>
                <a:cubicBezTo>
                  <a:pt x="24245" y="1"/>
                  <a:pt x="25039" y="12520"/>
                  <a:pt x="13717" y="17147"/>
                </a:cubicBezTo>
                <a:cubicBezTo>
                  <a:pt x="1" y="22753"/>
                  <a:pt x="25599" y="33483"/>
                  <a:pt x="18923" y="50349"/>
                </a:cubicBezTo>
                <a:cubicBezTo>
                  <a:pt x="13077" y="65115"/>
                  <a:pt x="23069" y="87424"/>
                  <a:pt x="32143" y="87424"/>
                </a:cubicBezTo>
                <a:cubicBezTo>
                  <a:pt x="33432" y="87424"/>
                  <a:pt x="34703" y="86974"/>
                  <a:pt x="35906" y="85988"/>
                </a:cubicBezTo>
                <a:cubicBezTo>
                  <a:pt x="38841" y="83585"/>
                  <a:pt x="41192" y="82952"/>
                  <a:pt x="43240" y="82952"/>
                </a:cubicBezTo>
                <a:cubicBezTo>
                  <a:pt x="45526" y="82952"/>
                  <a:pt x="47435" y="83741"/>
                  <a:pt x="49356" y="83741"/>
                </a:cubicBezTo>
                <a:cubicBezTo>
                  <a:pt x="51391" y="83741"/>
                  <a:pt x="53441" y="82856"/>
                  <a:pt x="55968" y="79208"/>
                </a:cubicBezTo>
                <a:cubicBezTo>
                  <a:pt x="79663" y="45004"/>
                  <a:pt x="87416" y="44135"/>
                  <a:pt x="87416" y="44135"/>
                </a:cubicBezTo>
                <a:cubicBezTo>
                  <a:pt x="93298" y="21497"/>
                  <a:pt x="60858" y="9397"/>
                  <a:pt x="42111" y="1875"/>
                </a:cubicBezTo>
                <a:cubicBezTo>
                  <a:pt x="38838" y="561"/>
                  <a:pt x="36260" y="1"/>
                  <a:pt x="34162" y="1"/>
                </a:cubicBezTo>
                <a:close/>
              </a:path>
            </a:pathLst>
          </a:custGeom>
          <a:solidFill>
            <a:srgbClr val="AC9078">
              <a:alpha val="72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32" name="Google Shape;32;p4"/>
          <p:cNvSpPr/>
          <p:nvPr/>
        </p:nvSpPr>
        <p:spPr>
          <a:xfrm rot="-1460553" flipH="1">
            <a:off x="6702382" y="-661835"/>
            <a:ext cx="7471555" cy="4771732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33" name="Google Shape;33;p4"/>
          <p:cNvSpPr/>
          <p:nvPr/>
        </p:nvSpPr>
        <p:spPr>
          <a:xfrm rot="3657786">
            <a:off x="7243056" y="893138"/>
            <a:ext cx="4558957" cy="1365879"/>
          </a:xfrm>
          <a:custGeom>
            <a:avLst/>
            <a:gdLst/>
            <a:ahLst/>
            <a:cxnLst/>
            <a:rect l="l" t="t" r="r" b="b"/>
            <a:pathLst>
              <a:path w="49165" h="14730" extrusionOk="0">
                <a:moveTo>
                  <a:pt x="10042" y="1"/>
                </a:moveTo>
                <a:cubicBezTo>
                  <a:pt x="7738" y="1"/>
                  <a:pt x="5495" y="326"/>
                  <a:pt x="4009" y="1712"/>
                </a:cubicBezTo>
                <a:cubicBezTo>
                  <a:pt x="1833" y="3743"/>
                  <a:pt x="1312" y="7198"/>
                  <a:pt x="759" y="9976"/>
                </a:cubicBezTo>
                <a:cubicBezTo>
                  <a:pt x="1" y="13802"/>
                  <a:pt x="5815" y="14642"/>
                  <a:pt x="11014" y="14723"/>
                </a:cubicBezTo>
                <a:cubicBezTo>
                  <a:pt x="11312" y="14728"/>
                  <a:pt x="11609" y="14730"/>
                  <a:pt x="11901" y="14730"/>
                </a:cubicBezTo>
                <a:cubicBezTo>
                  <a:pt x="14717" y="14730"/>
                  <a:pt x="17219" y="14537"/>
                  <a:pt x="18198" y="14531"/>
                </a:cubicBezTo>
                <a:cubicBezTo>
                  <a:pt x="20643" y="14515"/>
                  <a:pt x="23088" y="14508"/>
                  <a:pt x="25533" y="14508"/>
                </a:cubicBezTo>
                <a:cubicBezTo>
                  <a:pt x="31860" y="14508"/>
                  <a:pt x="38186" y="14553"/>
                  <a:pt x="44512" y="14593"/>
                </a:cubicBezTo>
                <a:cubicBezTo>
                  <a:pt x="44551" y="14593"/>
                  <a:pt x="44589" y="14594"/>
                  <a:pt x="44628" y="14594"/>
                </a:cubicBezTo>
                <a:cubicBezTo>
                  <a:pt x="45065" y="14594"/>
                  <a:pt x="45520" y="14568"/>
                  <a:pt x="45879" y="14323"/>
                </a:cubicBezTo>
                <a:cubicBezTo>
                  <a:pt x="46214" y="14095"/>
                  <a:pt x="46403" y="13708"/>
                  <a:pt x="46569" y="13337"/>
                </a:cubicBezTo>
                <a:cubicBezTo>
                  <a:pt x="47681" y="10865"/>
                  <a:pt x="49165" y="7692"/>
                  <a:pt x="48504" y="4911"/>
                </a:cubicBezTo>
                <a:cubicBezTo>
                  <a:pt x="47559" y="915"/>
                  <a:pt x="42091" y="691"/>
                  <a:pt x="37832" y="691"/>
                </a:cubicBezTo>
                <a:cubicBezTo>
                  <a:pt x="37295" y="691"/>
                  <a:pt x="36777" y="694"/>
                  <a:pt x="36289" y="694"/>
                </a:cubicBezTo>
                <a:cubicBezTo>
                  <a:pt x="35639" y="694"/>
                  <a:pt x="35044" y="688"/>
                  <a:pt x="34531" y="658"/>
                </a:cubicBezTo>
                <a:cubicBezTo>
                  <a:pt x="29340" y="361"/>
                  <a:pt x="24149" y="242"/>
                  <a:pt x="18952" y="242"/>
                </a:cubicBezTo>
                <a:cubicBezTo>
                  <a:pt x="17950" y="242"/>
                  <a:pt x="16949" y="246"/>
                  <a:pt x="15946" y="255"/>
                </a:cubicBezTo>
                <a:cubicBezTo>
                  <a:pt x="15904" y="255"/>
                  <a:pt x="15862" y="255"/>
                  <a:pt x="15819" y="255"/>
                </a:cubicBezTo>
                <a:cubicBezTo>
                  <a:pt x="14168" y="255"/>
                  <a:pt x="12081" y="1"/>
                  <a:pt x="10042" y="1"/>
                </a:cubicBezTo>
                <a:close/>
              </a:path>
            </a:pathLst>
          </a:custGeom>
          <a:solidFill>
            <a:schemeClr val="accent3">
              <a:alpha val="3352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34" name="Google Shape;34;p4"/>
          <p:cNvSpPr/>
          <p:nvPr/>
        </p:nvSpPr>
        <p:spPr>
          <a:xfrm rot="3624623">
            <a:off x="5761668" y="608449"/>
            <a:ext cx="7826028" cy="2877832"/>
          </a:xfrm>
          <a:custGeom>
            <a:avLst/>
            <a:gdLst/>
            <a:ahLst/>
            <a:cxnLst/>
            <a:rect l="l" t="t" r="r" b="b"/>
            <a:pathLst>
              <a:path w="76674" h="28195" fill="none" extrusionOk="0">
                <a:moveTo>
                  <a:pt x="76673" y="0"/>
                </a:moveTo>
                <a:cubicBezTo>
                  <a:pt x="76673" y="0"/>
                  <a:pt x="67374" y="14124"/>
                  <a:pt x="60786" y="16430"/>
                </a:cubicBezTo>
                <a:cubicBezTo>
                  <a:pt x="52981" y="19160"/>
                  <a:pt x="39856" y="7047"/>
                  <a:pt x="24779" y="17621"/>
                </a:cubicBezTo>
                <a:cubicBezTo>
                  <a:pt x="9706" y="28195"/>
                  <a:pt x="1302" y="23045"/>
                  <a:pt x="1" y="9868"/>
                </a:cubicBez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miter lim="3253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35" name="Google Shape;35;p4"/>
          <p:cNvSpPr txBox="1">
            <a:spLocks noGrp="1"/>
          </p:cNvSpPr>
          <p:nvPr>
            <p:ph type="title"/>
          </p:nvPr>
        </p:nvSpPr>
        <p:spPr>
          <a:xfrm>
            <a:off x="720000" y="437700"/>
            <a:ext cx="7702800" cy="65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3000">
                <a:latin typeface="Kulim Park"/>
                <a:ea typeface="Kulim Park"/>
                <a:cs typeface="Kulim Park"/>
                <a:sym typeface="Kulim Par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36" name="Google Shape;36;p4"/>
          <p:cNvSpPr txBox="1">
            <a:spLocks noGrp="1"/>
          </p:cNvSpPr>
          <p:nvPr>
            <p:ph type="body" idx="1"/>
          </p:nvPr>
        </p:nvSpPr>
        <p:spPr>
          <a:xfrm>
            <a:off x="720000" y="1095450"/>
            <a:ext cx="7702800" cy="361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lvl="0" indent="-330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250">
                <a:latin typeface="Manrope"/>
                <a:ea typeface="Manrope"/>
                <a:cs typeface="Manrope"/>
                <a:sym typeface="Manrope"/>
              </a:defRPr>
            </a:lvl1pPr>
            <a:lvl2pPr marL="914400" lvl="1" indent="-330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marL="1371600" lvl="2" indent="-330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marL="1828800" lvl="3" indent="-330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marL="2286000" lvl="4" indent="-330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marL="2743200" lvl="5" indent="-330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marL="3200400" lvl="6" indent="-330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marL="3657600" lvl="7" indent="-330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marL="4114800" lvl="8" indent="-330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matchingName="Title only">
  <p:cSld name="TITLE_ONLY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6"/>
          <p:cNvSpPr/>
          <p:nvPr/>
        </p:nvSpPr>
        <p:spPr>
          <a:xfrm rot="3394465" flipH="1">
            <a:off x="3077084" y="3433218"/>
            <a:ext cx="8703343" cy="5558223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0" name="Google Shape;50;p6"/>
          <p:cNvSpPr/>
          <p:nvPr/>
        </p:nvSpPr>
        <p:spPr>
          <a:xfrm>
            <a:off x="5867027" y="-1243497"/>
            <a:ext cx="7065492" cy="5396392"/>
          </a:xfrm>
          <a:custGeom>
            <a:avLst/>
            <a:gdLst/>
            <a:ahLst/>
            <a:cxnLst/>
            <a:rect l="l" t="t" r="r" b="b"/>
            <a:pathLst>
              <a:path w="38799" h="29633" extrusionOk="0">
                <a:moveTo>
                  <a:pt x="24862" y="1"/>
                </a:moveTo>
                <a:cubicBezTo>
                  <a:pt x="17606" y="1"/>
                  <a:pt x="2522" y="6530"/>
                  <a:pt x="2408" y="6818"/>
                </a:cubicBezTo>
                <a:cubicBezTo>
                  <a:pt x="0" y="12908"/>
                  <a:pt x="709" y="23105"/>
                  <a:pt x="5362" y="28314"/>
                </a:cubicBezTo>
                <a:cubicBezTo>
                  <a:pt x="6190" y="29241"/>
                  <a:pt x="7638" y="29632"/>
                  <a:pt x="9471" y="29632"/>
                </a:cubicBezTo>
                <a:cubicBezTo>
                  <a:pt x="17936" y="29632"/>
                  <a:pt x="34625" y="21288"/>
                  <a:pt x="36508" y="18846"/>
                </a:cubicBezTo>
                <a:cubicBezTo>
                  <a:pt x="38798" y="15872"/>
                  <a:pt x="32779" y="1993"/>
                  <a:pt x="26923" y="249"/>
                </a:cubicBezTo>
                <a:cubicBezTo>
                  <a:pt x="26348" y="78"/>
                  <a:pt x="25651" y="1"/>
                  <a:pt x="24862" y="1"/>
                </a:cubicBezTo>
                <a:close/>
              </a:path>
            </a:pathLst>
          </a:custGeom>
          <a:solidFill>
            <a:schemeClr val="accent3">
              <a:alpha val="2588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1" name="Google Shape;51;p6"/>
          <p:cNvSpPr/>
          <p:nvPr/>
        </p:nvSpPr>
        <p:spPr>
          <a:xfrm rot="3952094">
            <a:off x="4978836" y="-32116"/>
            <a:ext cx="7826127" cy="2877868"/>
          </a:xfrm>
          <a:custGeom>
            <a:avLst/>
            <a:gdLst/>
            <a:ahLst/>
            <a:cxnLst/>
            <a:rect l="l" t="t" r="r" b="b"/>
            <a:pathLst>
              <a:path w="76674" h="28195" fill="none" extrusionOk="0">
                <a:moveTo>
                  <a:pt x="76673" y="0"/>
                </a:moveTo>
                <a:cubicBezTo>
                  <a:pt x="76673" y="0"/>
                  <a:pt x="67374" y="14124"/>
                  <a:pt x="60786" y="16430"/>
                </a:cubicBezTo>
                <a:cubicBezTo>
                  <a:pt x="52981" y="19160"/>
                  <a:pt x="39856" y="7047"/>
                  <a:pt x="24779" y="17621"/>
                </a:cubicBezTo>
                <a:cubicBezTo>
                  <a:pt x="9706" y="28195"/>
                  <a:pt x="1302" y="23045"/>
                  <a:pt x="1" y="9868"/>
                </a:cubicBez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miter lim="3253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2" name="Google Shape;52;p6"/>
          <p:cNvSpPr/>
          <p:nvPr/>
        </p:nvSpPr>
        <p:spPr>
          <a:xfrm rot="-649760" flipH="1">
            <a:off x="7075142" y="-713258"/>
            <a:ext cx="4974484" cy="1490372"/>
          </a:xfrm>
          <a:custGeom>
            <a:avLst/>
            <a:gdLst/>
            <a:ahLst/>
            <a:cxnLst/>
            <a:rect l="l" t="t" r="r" b="b"/>
            <a:pathLst>
              <a:path w="49165" h="14730" extrusionOk="0">
                <a:moveTo>
                  <a:pt x="10042" y="1"/>
                </a:moveTo>
                <a:cubicBezTo>
                  <a:pt x="7738" y="1"/>
                  <a:pt x="5495" y="326"/>
                  <a:pt x="4009" y="1712"/>
                </a:cubicBezTo>
                <a:cubicBezTo>
                  <a:pt x="1833" y="3743"/>
                  <a:pt x="1312" y="7198"/>
                  <a:pt x="759" y="9976"/>
                </a:cubicBezTo>
                <a:cubicBezTo>
                  <a:pt x="1" y="13802"/>
                  <a:pt x="5815" y="14642"/>
                  <a:pt x="11014" y="14723"/>
                </a:cubicBezTo>
                <a:cubicBezTo>
                  <a:pt x="11312" y="14728"/>
                  <a:pt x="11609" y="14730"/>
                  <a:pt x="11901" y="14730"/>
                </a:cubicBezTo>
                <a:cubicBezTo>
                  <a:pt x="14717" y="14730"/>
                  <a:pt x="17219" y="14537"/>
                  <a:pt x="18198" y="14531"/>
                </a:cubicBezTo>
                <a:cubicBezTo>
                  <a:pt x="20643" y="14515"/>
                  <a:pt x="23088" y="14508"/>
                  <a:pt x="25533" y="14508"/>
                </a:cubicBezTo>
                <a:cubicBezTo>
                  <a:pt x="31860" y="14508"/>
                  <a:pt x="38186" y="14553"/>
                  <a:pt x="44512" y="14593"/>
                </a:cubicBezTo>
                <a:cubicBezTo>
                  <a:pt x="44551" y="14593"/>
                  <a:pt x="44589" y="14594"/>
                  <a:pt x="44628" y="14594"/>
                </a:cubicBezTo>
                <a:cubicBezTo>
                  <a:pt x="45065" y="14594"/>
                  <a:pt x="45520" y="14568"/>
                  <a:pt x="45879" y="14323"/>
                </a:cubicBezTo>
                <a:cubicBezTo>
                  <a:pt x="46214" y="14095"/>
                  <a:pt x="46403" y="13708"/>
                  <a:pt x="46569" y="13337"/>
                </a:cubicBezTo>
                <a:cubicBezTo>
                  <a:pt x="47681" y="10865"/>
                  <a:pt x="49165" y="7692"/>
                  <a:pt x="48504" y="4911"/>
                </a:cubicBezTo>
                <a:cubicBezTo>
                  <a:pt x="47559" y="915"/>
                  <a:pt x="42091" y="691"/>
                  <a:pt x="37832" y="691"/>
                </a:cubicBezTo>
                <a:cubicBezTo>
                  <a:pt x="37295" y="691"/>
                  <a:pt x="36777" y="694"/>
                  <a:pt x="36289" y="694"/>
                </a:cubicBezTo>
                <a:cubicBezTo>
                  <a:pt x="35639" y="694"/>
                  <a:pt x="35044" y="688"/>
                  <a:pt x="34531" y="658"/>
                </a:cubicBezTo>
                <a:cubicBezTo>
                  <a:pt x="29340" y="361"/>
                  <a:pt x="24149" y="242"/>
                  <a:pt x="18952" y="242"/>
                </a:cubicBezTo>
                <a:cubicBezTo>
                  <a:pt x="17950" y="242"/>
                  <a:pt x="16949" y="246"/>
                  <a:pt x="15946" y="255"/>
                </a:cubicBezTo>
                <a:cubicBezTo>
                  <a:pt x="15904" y="255"/>
                  <a:pt x="15862" y="255"/>
                  <a:pt x="15819" y="255"/>
                </a:cubicBezTo>
                <a:cubicBezTo>
                  <a:pt x="14168" y="255"/>
                  <a:pt x="12081" y="1"/>
                  <a:pt x="10042" y="1"/>
                </a:cubicBezTo>
                <a:close/>
              </a:path>
            </a:pathLst>
          </a:custGeom>
          <a:solidFill>
            <a:schemeClr val="accent3">
              <a:alpha val="3464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3" name="Google Shape;53;p6"/>
          <p:cNvSpPr/>
          <p:nvPr/>
        </p:nvSpPr>
        <p:spPr>
          <a:xfrm rot="813319">
            <a:off x="-2477752" y="-3074323"/>
            <a:ext cx="6402109" cy="5689153"/>
          </a:xfrm>
          <a:custGeom>
            <a:avLst/>
            <a:gdLst/>
            <a:ahLst/>
            <a:cxnLst/>
            <a:rect l="l" t="t" r="r" b="b"/>
            <a:pathLst>
              <a:path w="31788" h="28248" extrusionOk="0">
                <a:moveTo>
                  <a:pt x="16729" y="0"/>
                </a:moveTo>
                <a:cubicBezTo>
                  <a:pt x="16601" y="0"/>
                  <a:pt x="16474" y="1"/>
                  <a:pt x="16346" y="2"/>
                </a:cubicBezTo>
                <a:cubicBezTo>
                  <a:pt x="16060" y="2"/>
                  <a:pt x="15764" y="5"/>
                  <a:pt x="15461" y="9"/>
                </a:cubicBezTo>
                <a:cubicBezTo>
                  <a:pt x="11690" y="44"/>
                  <a:pt x="7009" y="207"/>
                  <a:pt x="4237" y="2881"/>
                </a:cubicBezTo>
                <a:cubicBezTo>
                  <a:pt x="2392" y="4661"/>
                  <a:pt x="2135" y="8048"/>
                  <a:pt x="1618" y="10410"/>
                </a:cubicBezTo>
                <a:cubicBezTo>
                  <a:pt x="938" y="13517"/>
                  <a:pt x="381" y="16657"/>
                  <a:pt x="219" y="19839"/>
                </a:cubicBezTo>
                <a:cubicBezTo>
                  <a:pt x="1" y="24133"/>
                  <a:pt x="1988" y="26141"/>
                  <a:pt x="6130" y="26720"/>
                </a:cubicBezTo>
                <a:cubicBezTo>
                  <a:pt x="9755" y="27227"/>
                  <a:pt x="13382" y="27712"/>
                  <a:pt x="17036" y="27956"/>
                </a:cubicBezTo>
                <a:cubicBezTo>
                  <a:pt x="18561" y="28056"/>
                  <a:pt x="20165" y="28248"/>
                  <a:pt x="21749" y="28248"/>
                </a:cubicBezTo>
                <a:cubicBezTo>
                  <a:pt x="23047" y="28248"/>
                  <a:pt x="24332" y="28119"/>
                  <a:pt x="25547" y="27706"/>
                </a:cubicBezTo>
                <a:cubicBezTo>
                  <a:pt x="28287" y="26775"/>
                  <a:pt x="29435" y="24198"/>
                  <a:pt x="29933" y="21508"/>
                </a:cubicBezTo>
                <a:cubicBezTo>
                  <a:pt x="30554" y="18140"/>
                  <a:pt x="30847" y="14721"/>
                  <a:pt x="31348" y="11337"/>
                </a:cubicBezTo>
                <a:cubicBezTo>
                  <a:pt x="31787" y="8393"/>
                  <a:pt x="31569" y="5097"/>
                  <a:pt x="28963" y="3194"/>
                </a:cubicBezTo>
                <a:cubicBezTo>
                  <a:pt x="25477" y="645"/>
                  <a:pt x="20958" y="0"/>
                  <a:pt x="16729" y="0"/>
                </a:cubicBezTo>
                <a:close/>
              </a:path>
            </a:pathLst>
          </a:custGeom>
          <a:solidFill>
            <a:schemeClr val="dk2">
              <a:alpha val="67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4" name="Google Shape;54;p6"/>
          <p:cNvSpPr/>
          <p:nvPr/>
        </p:nvSpPr>
        <p:spPr>
          <a:xfrm rot="-10285603">
            <a:off x="-4701904" y="3752842"/>
            <a:ext cx="7471761" cy="4771864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5" name="Google Shape;55;p6"/>
          <p:cNvSpPr/>
          <p:nvPr/>
        </p:nvSpPr>
        <p:spPr>
          <a:xfrm rot="-7426355">
            <a:off x="-5557542" y="1132830"/>
            <a:ext cx="7826046" cy="2877838"/>
          </a:xfrm>
          <a:custGeom>
            <a:avLst/>
            <a:gdLst/>
            <a:ahLst/>
            <a:cxnLst/>
            <a:rect l="l" t="t" r="r" b="b"/>
            <a:pathLst>
              <a:path w="76674" h="28195" fill="none" extrusionOk="0">
                <a:moveTo>
                  <a:pt x="76673" y="0"/>
                </a:moveTo>
                <a:cubicBezTo>
                  <a:pt x="76673" y="0"/>
                  <a:pt x="67374" y="14124"/>
                  <a:pt x="60786" y="16430"/>
                </a:cubicBezTo>
                <a:cubicBezTo>
                  <a:pt x="52981" y="19160"/>
                  <a:pt x="39856" y="7047"/>
                  <a:pt x="24779" y="17621"/>
                </a:cubicBezTo>
                <a:cubicBezTo>
                  <a:pt x="9706" y="28195"/>
                  <a:pt x="1302" y="23045"/>
                  <a:pt x="1" y="9868"/>
                </a:cubicBez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miter lim="3253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6" name="Google Shape;56;p6"/>
          <p:cNvSpPr txBox="1">
            <a:spLocks noGrp="1"/>
          </p:cNvSpPr>
          <p:nvPr>
            <p:ph type="title"/>
          </p:nvPr>
        </p:nvSpPr>
        <p:spPr>
          <a:xfrm flipH="1">
            <a:off x="719925" y="437700"/>
            <a:ext cx="7704000" cy="65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3000">
                <a:latin typeface="Kulim Park"/>
                <a:ea typeface="Kulim Park"/>
                <a:cs typeface="Kulim Park"/>
                <a:sym typeface="Kulim Par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matchingName="Blank">
  <p:cSld name="BLANK">
    <p:bg>
      <p:bgPr>
        <a:solidFill>
          <a:schemeClr val="accent6"/>
        </a:solid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BLANK_1_1_1_1_1_1"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16"/>
          <p:cNvSpPr/>
          <p:nvPr/>
        </p:nvSpPr>
        <p:spPr>
          <a:xfrm rot="9339447" flipH="1">
            <a:off x="-5157706" y="2195120"/>
            <a:ext cx="7471555" cy="4771732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28" name="Google Shape;128;p16"/>
          <p:cNvSpPr/>
          <p:nvPr/>
        </p:nvSpPr>
        <p:spPr>
          <a:xfrm>
            <a:off x="1118566" y="1549193"/>
            <a:ext cx="1350837" cy="973145"/>
          </a:xfrm>
          <a:custGeom>
            <a:avLst/>
            <a:gdLst/>
            <a:ahLst/>
            <a:cxnLst/>
            <a:rect l="l" t="t" r="r" b="b"/>
            <a:pathLst>
              <a:path w="18827" h="13563" extrusionOk="0">
                <a:moveTo>
                  <a:pt x="7161" y="0"/>
                </a:moveTo>
                <a:cubicBezTo>
                  <a:pt x="6367" y="0"/>
                  <a:pt x="5745" y="97"/>
                  <a:pt x="5462" y="302"/>
                </a:cubicBezTo>
                <a:cubicBezTo>
                  <a:pt x="5439" y="302"/>
                  <a:pt x="5416" y="302"/>
                  <a:pt x="5393" y="302"/>
                </a:cubicBezTo>
                <a:cubicBezTo>
                  <a:pt x="1116" y="302"/>
                  <a:pt x="1" y="5785"/>
                  <a:pt x="370" y="9035"/>
                </a:cubicBezTo>
                <a:cubicBezTo>
                  <a:pt x="734" y="12239"/>
                  <a:pt x="5348" y="13486"/>
                  <a:pt x="7931" y="13560"/>
                </a:cubicBezTo>
                <a:cubicBezTo>
                  <a:pt x="7975" y="13562"/>
                  <a:pt x="8020" y="13562"/>
                  <a:pt x="8064" y="13562"/>
                </a:cubicBezTo>
                <a:cubicBezTo>
                  <a:pt x="13120" y="13562"/>
                  <a:pt x="18826" y="5169"/>
                  <a:pt x="13911" y="1714"/>
                </a:cubicBezTo>
                <a:cubicBezTo>
                  <a:pt x="12377" y="637"/>
                  <a:pt x="9200" y="0"/>
                  <a:pt x="7161" y="0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29" name="Google Shape;129;p16"/>
          <p:cNvSpPr/>
          <p:nvPr/>
        </p:nvSpPr>
        <p:spPr>
          <a:xfrm flipH="1">
            <a:off x="4816263" y="1549200"/>
            <a:ext cx="1350837" cy="973145"/>
          </a:xfrm>
          <a:custGeom>
            <a:avLst/>
            <a:gdLst/>
            <a:ahLst/>
            <a:cxnLst/>
            <a:rect l="l" t="t" r="r" b="b"/>
            <a:pathLst>
              <a:path w="18827" h="13563" extrusionOk="0">
                <a:moveTo>
                  <a:pt x="7161" y="0"/>
                </a:moveTo>
                <a:cubicBezTo>
                  <a:pt x="6367" y="0"/>
                  <a:pt x="5745" y="97"/>
                  <a:pt x="5462" y="302"/>
                </a:cubicBezTo>
                <a:cubicBezTo>
                  <a:pt x="5439" y="302"/>
                  <a:pt x="5416" y="302"/>
                  <a:pt x="5393" y="302"/>
                </a:cubicBezTo>
                <a:cubicBezTo>
                  <a:pt x="1116" y="302"/>
                  <a:pt x="1" y="5785"/>
                  <a:pt x="370" y="9035"/>
                </a:cubicBezTo>
                <a:cubicBezTo>
                  <a:pt x="734" y="12239"/>
                  <a:pt x="5348" y="13486"/>
                  <a:pt x="7931" y="13560"/>
                </a:cubicBezTo>
                <a:cubicBezTo>
                  <a:pt x="7975" y="13562"/>
                  <a:pt x="8020" y="13562"/>
                  <a:pt x="8064" y="13562"/>
                </a:cubicBezTo>
                <a:cubicBezTo>
                  <a:pt x="13120" y="13562"/>
                  <a:pt x="18826" y="5169"/>
                  <a:pt x="13911" y="1714"/>
                </a:cubicBezTo>
                <a:cubicBezTo>
                  <a:pt x="12377" y="637"/>
                  <a:pt x="9200" y="0"/>
                  <a:pt x="7161" y="0"/>
                </a:cubicBezTo>
                <a:close/>
              </a:path>
            </a:pathLst>
          </a:custGeom>
          <a:solidFill>
            <a:schemeClr val="dk2">
              <a:alpha val="1285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0" name="Google Shape;130;p16"/>
          <p:cNvSpPr/>
          <p:nvPr/>
        </p:nvSpPr>
        <p:spPr>
          <a:xfrm flipH="1">
            <a:off x="6912085" y="1489537"/>
            <a:ext cx="1162249" cy="1032817"/>
          </a:xfrm>
          <a:custGeom>
            <a:avLst/>
            <a:gdLst/>
            <a:ahLst/>
            <a:cxnLst/>
            <a:rect l="l" t="t" r="r" b="b"/>
            <a:pathLst>
              <a:path w="31788" h="28248" extrusionOk="0">
                <a:moveTo>
                  <a:pt x="16729" y="0"/>
                </a:moveTo>
                <a:cubicBezTo>
                  <a:pt x="16601" y="0"/>
                  <a:pt x="16474" y="1"/>
                  <a:pt x="16346" y="2"/>
                </a:cubicBezTo>
                <a:cubicBezTo>
                  <a:pt x="16060" y="2"/>
                  <a:pt x="15764" y="5"/>
                  <a:pt x="15461" y="9"/>
                </a:cubicBezTo>
                <a:cubicBezTo>
                  <a:pt x="11690" y="44"/>
                  <a:pt x="7009" y="207"/>
                  <a:pt x="4237" y="2881"/>
                </a:cubicBezTo>
                <a:cubicBezTo>
                  <a:pt x="2392" y="4661"/>
                  <a:pt x="2135" y="8048"/>
                  <a:pt x="1618" y="10410"/>
                </a:cubicBezTo>
                <a:cubicBezTo>
                  <a:pt x="938" y="13517"/>
                  <a:pt x="381" y="16657"/>
                  <a:pt x="219" y="19839"/>
                </a:cubicBezTo>
                <a:cubicBezTo>
                  <a:pt x="1" y="24133"/>
                  <a:pt x="1988" y="26141"/>
                  <a:pt x="6130" y="26720"/>
                </a:cubicBezTo>
                <a:cubicBezTo>
                  <a:pt x="9755" y="27227"/>
                  <a:pt x="13382" y="27712"/>
                  <a:pt x="17036" y="27956"/>
                </a:cubicBezTo>
                <a:cubicBezTo>
                  <a:pt x="18561" y="28056"/>
                  <a:pt x="20165" y="28248"/>
                  <a:pt x="21749" y="28248"/>
                </a:cubicBezTo>
                <a:cubicBezTo>
                  <a:pt x="23047" y="28248"/>
                  <a:pt x="24332" y="28119"/>
                  <a:pt x="25547" y="27706"/>
                </a:cubicBezTo>
                <a:cubicBezTo>
                  <a:pt x="28287" y="26775"/>
                  <a:pt x="29435" y="24198"/>
                  <a:pt x="29933" y="21508"/>
                </a:cubicBezTo>
                <a:cubicBezTo>
                  <a:pt x="30554" y="18140"/>
                  <a:pt x="30847" y="14721"/>
                  <a:pt x="31348" y="11337"/>
                </a:cubicBezTo>
                <a:cubicBezTo>
                  <a:pt x="31787" y="8393"/>
                  <a:pt x="31569" y="5097"/>
                  <a:pt x="28963" y="3194"/>
                </a:cubicBezTo>
                <a:cubicBezTo>
                  <a:pt x="25477" y="645"/>
                  <a:pt x="20958" y="0"/>
                  <a:pt x="16729" y="0"/>
                </a:cubicBezTo>
                <a:close/>
              </a:path>
            </a:pathLst>
          </a:custGeom>
          <a:solidFill>
            <a:srgbClr val="AC9078">
              <a:alpha val="72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1" name="Google Shape;131;p16"/>
          <p:cNvSpPr/>
          <p:nvPr/>
        </p:nvSpPr>
        <p:spPr>
          <a:xfrm>
            <a:off x="3050700" y="1519363"/>
            <a:ext cx="1095097" cy="973144"/>
          </a:xfrm>
          <a:custGeom>
            <a:avLst/>
            <a:gdLst/>
            <a:ahLst/>
            <a:cxnLst/>
            <a:rect l="l" t="t" r="r" b="b"/>
            <a:pathLst>
              <a:path w="31788" h="28248" extrusionOk="0">
                <a:moveTo>
                  <a:pt x="16729" y="0"/>
                </a:moveTo>
                <a:cubicBezTo>
                  <a:pt x="16601" y="0"/>
                  <a:pt x="16474" y="1"/>
                  <a:pt x="16346" y="2"/>
                </a:cubicBezTo>
                <a:cubicBezTo>
                  <a:pt x="16060" y="2"/>
                  <a:pt x="15764" y="5"/>
                  <a:pt x="15461" y="9"/>
                </a:cubicBezTo>
                <a:cubicBezTo>
                  <a:pt x="11690" y="44"/>
                  <a:pt x="7009" y="207"/>
                  <a:pt x="4237" y="2881"/>
                </a:cubicBezTo>
                <a:cubicBezTo>
                  <a:pt x="2392" y="4661"/>
                  <a:pt x="2135" y="8048"/>
                  <a:pt x="1618" y="10410"/>
                </a:cubicBezTo>
                <a:cubicBezTo>
                  <a:pt x="938" y="13517"/>
                  <a:pt x="381" y="16657"/>
                  <a:pt x="219" y="19839"/>
                </a:cubicBezTo>
                <a:cubicBezTo>
                  <a:pt x="1" y="24133"/>
                  <a:pt x="1988" y="26141"/>
                  <a:pt x="6130" y="26720"/>
                </a:cubicBezTo>
                <a:cubicBezTo>
                  <a:pt x="9755" y="27227"/>
                  <a:pt x="13382" y="27712"/>
                  <a:pt x="17036" y="27956"/>
                </a:cubicBezTo>
                <a:cubicBezTo>
                  <a:pt x="18561" y="28056"/>
                  <a:pt x="20165" y="28248"/>
                  <a:pt x="21749" y="28248"/>
                </a:cubicBezTo>
                <a:cubicBezTo>
                  <a:pt x="23047" y="28248"/>
                  <a:pt x="24332" y="28119"/>
                  <a:pt x="25547" y="27706"/>
                </a:cubicBezTo>
                <a:cubicBezTo>
                  <a:pt x="28287" y="26775"/>
                  <a:pt x="29435" y="24198"/>
                  <a:pt x="29933" y="21508"/>
                </a:cubicBezTo>
                <a:cubicBezTo>
                  <a:pt x="30554" y="18140"/>
                  <a:pt x="30847" y="14721"/>
                  <a:pt x="31348" y="11337"/>
                </a:cubicBezTo>
                <a:cubicBezTo>
                  <a:pt x="31787" y="8393"/>
                  <a:pt x="31569" y="5097"/>
                  <a:pt x="28963" y="3194"/>
                </a:cubicBezTo>
                <a:cubicBezTo>
                  <a:pt x="25477" y="645"/>
                  <a:pt x="20958" y="0"/>
                  <a:pt x="16729" y="0"/>
                </a:cubicBezTo>
                <a:close/>
              </a:path>
            </a:pathLst>
          </a:custGeom>
          <a:solidFill>
            <a:schemeClr val="accent3">
              <a:alpha val="2588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2" name="Google Shape;132;p16"/>
          <p:cNvSpPr/>
          <p:nvPr/>
        </p:nvSpPr>
        <p:spPr>
          <a:xfrm rot="-10285603">
            <a:off x="7150321" y="-2266383"/>
            <a:ext cx="7471761" cy="4771864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3" name="Google Shape;133;p16"/>
          <p:cNvSpPr/>
          <p:nvPr/>
        </p:nvSpPr>
        <p:spPr>
          <a:xfrm rot="649785">
            <a:off x="6848027" y="-244025"/>
            <a:ext cx="4558897" cy="1365861"/>
          </a:xfrm>
          <a:custGeom>
            <a:avLst/>
            <a:gdLst/>
            <a:ahLst/>
            <a:cxnLst/>
            <a:rect l="l" t="t" r="r" b="b"/>
            <a:pathLst>
              <a:path w="49165" h="14730" extrusionOk="0">
                <a:moveTo>
                  <a:pt x="10042" y="1"/>
                </a:moveTo>
                <a:cubicBezTo>
                  <a:pt x="7738" y="1"/>
                  <a:pt x="5495" y="326"/>
                  <a:pt x="4009" y="1712"/>
                </a:cubicBezTo>
                <a:cubicBezTo>
                  <a:pt x="1833" y="3743"/>
                  <a:pt x="1312" y="7198"/>
                  <a:pt x="759" y="9976"/>
                </a:cubicBezTo>
                <a:cubicBezTo>
                  <a:pt x="1" y="13802"/>
                  <a:pt x="5815" y="14642"/>
                  <a:pt x="11014" y="14723"/>
                </a:cubicBezTo>
                <a:cubicBezTo>
                  <a:pt x="11312" y="14728"/>
                  <a:pt x="11609" y="14730"/>
                  <a:pt x="11901" y="14730"/>
                </a:cubicBezTo>
                <a:cubicBezTo>
                  <a:pt x="14717" y="14730"/>
                  <a:pt x="17219" y="14537"/>
                  <a:pt x="18198" y="14531"/>
                </a:cubicBezTo>
                <a:cubicBezTo>
                  <a:pt x="20643" y="14515"/>
                  <a:pt x="23088" y="14508"/>
                  <a:pt x="25533" y="14508"/>
                </a:cubicBezTo>
                <a:cubicBezTo>
                  <a:pt x="31860" y="14508"/>
                  <a:pt x="38186" y="14553"/>
                  <a:pt x="44512" y="14593"/>
                </a:cubicBezTo>
                <a:cubicBezTo>
                  <a:pt x="44551" y="14593"/>
                  <a:pt x="44589" y="14594"/>
                  <a:pt x="44628" y="14594"/>
                </a:cubicBezTo>
                <a:cubicBezTo>
                  <a:pt x="45065" y="14594"/>
                  <a:pt x="45520" y="14568"/>
                  <a:pt x="45879" y="14323"/>
                </a:cubicBezTo>
                <a:cubicBezTo>
                  <a:pt x="46214" y="14095"/>
                  <a:pt x="46403" y="13708"/>
                  <a:pt x="46569" y="13337"/>
                </a:cubicBezTo>
                <a:cubicBezTo>
                  <a:pt x="47681" y="10865"/>
                  <a:pt x="49165" y="7692"/>
                  <a:pt x="48504" y="4911"/>
                </a:cubicBezTo>
                <a:cubicBezTo>
                  <a:pt x="47559" y="915"/>
                  <a:pt x="42091" y="691"/>
                  <a:pt x="37832" y="691"/>
                </a:cubicBezTo>
                <a:cubicBezTo>
                  <a:pt x="37295" y="691"/>
                  <a:pt x="36777" y="694"/>
                  <a:pt x="36289" y="694"/>
                </a:cubicBezTo>
                <a:cubicBezTo>
                  <a:pt x="35639" y="694"/>
                  <a:pt x="35044" y="688"/>
                  <a:pt x="34531" y="658"/>
                </a:cubicBezTo>
                <a:cubicBezTo>
                  <a:pt x="29340" y="361"/>
                  <a:pt x="24149" y="242"/>
                  <a:pt x="18952" y="242"/>
                </a:cubicBezTo>
                <a:cubicBezTo>
                  <a:pt x="17950" y="242"/>
                  <a:pt x="16949" y="246"/>
                  <a:pt x="15946" y="255"/>
                </a:cubicBezTo>
                <a:cubicBezTo>
                  <a:pt x="15904" y="255"/>
                  <a:pt x="15862" y="255"/>
                  <a:pt x="15819" y="255"/>
                </a:cubicBezTo>
                <a:cubicBezTo>
                  <a:pt x="14168" y="255"/>
                  <a:pt x="12081" y="1"/>
                  <a:pt x="10042" y="1"/>
                </a:cubicBezTo>
                <a:close/>
              </a:path>
            </a:pathLst>
          </a:custGeom>
          <a:solidFill>
            <a:srgbClr val="AC9078">
              <a:alpha val="128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4" name="Google Shape;134;p16"/>
          <p:cNvSpPr/>
          <p:nvPr/>
        </p:nvSpPr>
        <p:spPr>
          <a:xfrm rot="813319">
            <a:off x="-4299402" y="-4717523"/>
            <a:ext cx="6402109" cy="5689153"/>
          </a:xfrm>
          <a:custGeom>
            <a:avLst/>
            <a:gdLst/>
            <a:ahLst/>
            <a:cxnLst/>
            <a:rect l="l" t="t" r="r" b="b"/>
            <a:pathLst>
              <a:path w="31788" h="28248" extrusionOk="0">
                <a:moveTo>
                  <a:pt x="16729" y="0"/>
                </a:moveTo>
                <a:cubicBezTo>
                  <a:pt x="16601" y="0"/>
                  <a:pt x="16474" y="1"/>
                  <a:pt x="16346" y="2"/>
                </a:cubicBezTo>
                <a:cubicBezTo>
                  <a:pt x="16060" y="2"/>
                  <a:pt x="15764" y="5"/>
                  <a:pt x="15461" y="9"/>
                </a:cubicBezTo>
                <a:cubicBezTo>
                  <a:pt x="11690" y="44"/>
                  <a:pt x="7009" y="207"/>
                  <a:pt x="4237" y="2881"/>
                </a:cubicBezTo>
                <a:cubicBezTo>
                  <a:pt x="2392" y="4661"/>
                  <a:pt x="2135" y="8048"/>
                  <a:pt x="1618" y="10410"/>
                </a:cubicBezTo>
                <a:cubicBezTo>
                  <a:pt x="938" y="13517"/>
                  <a:pt x="381" y="16657"/>
                  <a:pt x="219" y="19839"/>
                </a:cubicBezTo>
                <a:cubicBezTo>
                  <a:pt x="1" y="24133"/>
                  <a:pt x="1988" y="26141"/>
                  <a:pt x="6130" y="26720"/>
                </a:cubicBezTo>
                <a:cubicBezTo>
                  <a:pt x="9755" y="27227"/>
                  <a:pt x="13382" y="27712"/>
                  <a:pt x="17036" y="27956"/>
                </a:cubicBezTo>
                <a:cubicBezTo>
                  <a:pt x="18561" y="28056"/>
                  <a:pt x="20165" y="28248"/>
                  <a:pt x="21749" y="28248"/>
                </a:cubicBezTo>
                <a:cubicBezTo>
                  <a:pt x="23047" y="28248"/>
                  <a:pt x="24332" y="28119"/>
                  <a:pt x="25547" y="27706"/>
                </a:cubicBezTo>
                <a:cubicBezTo>
                  <a:pt x="28287" y="26775"/>
                  <a:pt x="29435" y="24198"/>
                  <a:pt x="29933" y="21508"/>
                </a:cubicBezTo>
                <a:cubicBezTo>
                  <a:pt x="30554" y="18140"/>
                  <a:pt x="30847" y="14721"/>
                  <a:pt x="31348" y="11337"/>
                </a:cubicBezTo>
                <a:cubicBezTo>
                  <a:pt x="31787" y="8393"/>
                  <a:pt x="31569" y="5097"/>
                  <a:pt x="28963" y="3194"/>
                </a:cubicBezTo>
                <a:cubicBezTo>
                  <a:pt x="25477" y="645"/>
                  <a:pt x="20958" y="0"/>
                  <a:pt x="16729" y="0"/>
                </a:cubicBezTo>
                <a:close/>
              </a:path>
            </a:pathLst>
          </a:custGeom>
          <a:solidFill>
            <a:schemeClr val="dk2">
              <a:alpha val="67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5" name="Google Shape;135;p16"/>
          <p:cNvSpPr/>
          <p:nvPr/>
        </p:nvSpPr>
        <p:spPr>
          <a:xfrm rot="9089871">
            <a:off x="7049951" y="1893780"/>
            <a:ext cx="7826200" cy="2877895"/>
          </a:xfrm>
          <a:custGeom>
            <a:avLst/>
            <a:gdLst/>
            <a:ahLst/>
            <a:cxnLst/>
            <a:rect l="l" t="t" r="r" b="b"/>
            <a:pathLst>
              <a:path w="76674" h="28195" fill="none" extrusionOk="0">
                <a:moveTo>
                  <a:pt x="76673" y="0"/>
                </a:moveTo>
                <a:cubicBezTo>
                  <a:pt x="76673" y="0"/>
                  <a:pt x="67374" y="14124"/>
                  <a:pt x="60786" y="16430"/>
                </a:cubicBezTo>
                <a:cubicBezTo>
                  <a:pt x="52981" y="19160"/>
                  <a:pt x="39856" y="7047"/>
                  <a:pt x="24779" y="17621"/>
                </a:cubicBezTo>
                <a:cubicBezTo>
                  <a:pt x="9706" y="28195"/>
                  <a:pt x="1302" y="23045"/>
                  <a:pt x="1" y="9868"/>
                </a:cubicBez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miter lim="3253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6" name="Google Shape;136;p16"/>
          <p:cNvSpPr/>
          <p:nvPr/>
        </p:nvSpPr>
        <p:spPr>
          <a:xfrm rot="-576017">
            <a:off x="-4825529" y="-672274"/>
            <a:ext cx="7826074" cy="2877848"/>
          </a:xfrm>
          <a:custGeom>
            <a:avLst/>
            <a:gdLst/>
            <a:ahLst/>
            <a:cxnLst/>
            <a:rect l="l" t="t" r="r" b="b"/>
            <a:pathLst>
              <a:path w="76674" h="28195" fill="none" extrusionOk="0">
                <a:moveTo>
                  <a:pt x="76673" y="0"/>
                </a:moveTo>
                <a:cubicBezTo>
                  <a:pt x="76673" y="0"/>
                  <a:pt x="67374" y="14124"/>
                  <a:pt x="60786" y="16430"/>
                </a:cubicBezTo>
                <a:cubicBezTo>
                  <a:pt x="52981" y="19160"/>
                  <a:pt x="39856" y="7047"/>
                  <a:pt x="24779" y="17621"/>
                </a:cubicBezTo>
                <a:cubicBezTo>
                  <a:pt x="9706" y="28195"/>
                  <a:pt x="1302" y="23045"/>
                  <a:pt x="1" y="9868"/>
                </a:cubicBez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miter lim="3253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37" name="Google Shape;137;p16"/>
          <p:cNvSpPr txBox="1">
            <a:spLocks noGrp="1"/>
          </p:cNvSpPr>
          <p:nvPr>
            <p:ph type="title"/>
          </p:nvPr>
        </p:nvSpPr>
        <p:spPr>
          <a:xfrm>
            <a:off x="732775" y="2632300"/>
            <a:ext cx="1836000" cy="837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>
                <a:latin typeface="Kulim Park"/>
                <a:ea typeface="Kulim Park"/>
                <a:cs typeface="Kulim Park"/>
                <a:sym typeface="Kulim Par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138" name="Google Shape;138;p16"/>
          <p:cNvSpPr txBox="1">
            <a:spLocks noGrp="1"/>
          </p:cNvSpPr>
          <p:nvPr>
            <p:ph type="subTitle" idx="1"/>
          </p:nvPr>
        </p:nvSpPr>
        <p:spPr>
          <a:xfrm>
            <a:off x="732787" y="3511716"/>
            <a:ext cx="1836000" cy="83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Manrope"/>
                <a:ea typeface="Manrope"/>
                <a:cs typeface="Manrope"/>
                <a:sym typeface="Manrop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139" name="Google Shape;139;p16"/>
          <p:cNvSpPr txBox="1">
            <a:spLocks noGrp="1"/>
          </p:cNvSpPr>
          <p:nvPr>
            <p:ph type="title" idx="2" hasCustomPrompt="1"/>
          </p:nvPr>
        </p:nvSpPr>
        <p:spPr>
          <a:xfrm>
            <a:off x="732776" y="1811839"/>
            <a:ext cx="1836000" cy="447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6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40" name="Google Shape;140;p16"/>
          <p:cNvSpPr txBox="1">
            <a:spLocks noGrp="1"/>
          </p:cNvSpPr>
          <p:nvPr>
            <p:ph type="title" idx="3"/>
          </p:nvPr>
        </p:nvSpPr>
        <p:spPr>
          <a:xfrm>
            <a:off x="2680250" y="2632300"/>
            <a:ext cx="1836000" cy="837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>
                <a:latin typeface="Kulim Park"/>
                <a:ea typeface="Kulim Park"/>
                <a:cs typeface="Kulim Park"/>
                <a:sym typeface="Kulim Par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141" name="Google Shape;141;p16"/>
          <p:cNvSpPr txBox="1">
            <a:spLocks noGrp="1"/>
          </p:cNvSpPr>
          <p:nvPr>
            <p:ph type="subTitle" idx="4"/>
          </p:nvPr>
        </p:nvSpPr>
        <p:spPr>
          <a:xfrm>
            <a:off x="2680262" y="3511716"/>
            <a:ext cx="1836000" cy="83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Manrope"/>
                <a:ea typeface="Manrope"/>
                <a:cs typeface="Manrope"/>
                <a:sym typeface="Manrop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142" name="Google Shape;142;p16"/>
          <p:cNvSpPr txBox="1">
            <a:spLocks noGrp="1"/>
          </p:cNvSpPr>
          <p:nvPr>
            <p:ph type="title" idx="5"/>
          </p:nvPr>
        </p:nvSpPr>
        <p:spPr>
          <a:xfrm>
            <a:off x="4627725" y="2632300"/>
            <a:ext cx="1836000" cy="837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>
                <a:latin typeface="Kulim Park"/>
                <a:ea typeface="Kulim Park"/>
                <a:cs typeface="Kulim Park"/>
                <a:sym typeface="Kulim Par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143" name="Google Shape;143;p16"/>
          <p:cNvSpPr txBox="1">
            <a:spLocks noGrp="1"/>
          </p:cNvSpPr>
          <p:nvPr>
            <p:ph type="subTitle" idx="6"/>
          </p:nvPr>
        </p:nvSpPr>
        <p:spPr>
          <a:xfrm>
            <a:off x="4627737" y="3511716"/>
            <a:ext cx="1836000" cy="83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Manrope"/>
                <a:ea typeface="Manrope"/>
                <a:cs typeface="Manrope"/>
                <a:sym typeface="Manrop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144" name="Google Shape;144;p16"/>
          <p:cNvSpPr txBox="1">
            <a:spLocks noGrp="1"/>
          </p:cNvSpPr>
          <p:nvPr>
            <p:ph type="title" idx="7"/>
          </p:nvPr>
        </p:nvSpPr>
        <p:spPr>
          <a:xfrm>
            <a:off x="6575200" y="2632300"/>
            <a:ext cx="1836000" cy="837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500"/>
              <a:buNone/>
              <a:defRPr sz="2000">
                <a:latin typeface="Kulim Park"/>
                <a:ea typeface="Kulim Park"/>
                <a:cs typeface="Kulim Park"/>
                <a:sym typeface="Kulim Park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/>
        </p:txBody>
      </p:sp>
      <p:sp>
        <p:nvSpPr>
          <p:cNvPr id="145" name="Google Shape;145;p16"/>
          <p:cNvSpPr txBox="1">
            <a:spLocks noGrp="1"/>
          </p:cNvSpPr>
          <p:nvPr>
            <p:ph type="subTitle" idx="8"/>
          </p:nvPr>
        </p:nvSpPr>
        <p:spPr>
          <a:xfrm>
            <a:off x="6575212" y="3511716"/>
            <a:ext cx="1836000" cy="837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>
                <a:latin typeface="Manrope"/>
                <a:ea typeface="Manrope"/>
                <a:cs typeface="Manrope"/>
                <a:sym typeface="Manrope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/>
        </p:txBody>
      </p:sp>
      <p:sp>
        <p:nvSpPr>
          <p:cNvPr id="146" name="Google Shape;146;p16"/>
          <p:cNvSpPr txBox="1">
            <a:spLocks noGrp="1"/>
          </p:cNvSpPr>
          <p:nvPr>
            <p:ph type="title" idx="9" hasCustomPrompt="1"/>
          </p:nvPr>
        </p:nvSpPr>
        <p:spPr>
          <a:xfrm>
            <a:off x="2680246" y="1811839"/>
            <a:ext cx="1836000" cy="447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6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47" name="Google Shape;147;p16"/>
          <p:cNvSpPr txBox="1">
            <a:spLocks noGrp="1"/>
          </p:cNvSpPr>
          <p:nvPr>
            <p:ph type="title" idx="13" hasCustomPrompt="1"/>
          </p:nvPr>
        </p:nvSpPr>
        <p:spPr>
          <a:xfrm>
            <a:off x="4627721" y="1811839"/>
            <a:ext cx="1836000" cy="447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6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48" name="Google Shape;148;p16"/>
          <p:cNvSpPr txBox="1">
            <a:spLocks noGrp="1"/>
          </p:cNvSpPr>
          <p:nvPr>
            <p:ph type="title" idx="14" hasCustomPrompt="1"/>
          </p:nvPr>
        </p:nvSpPr>
        <p:spPr>
          <a:xfrm>
            <a:off x="6575196" y="1811839"/>
            <a:ext cx="1836000" cy="4476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 sz="36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49" name="Google Shape;149;p16"/>
          <p:cNvSpPr txBox="1">
            <a:spLocks noGrp="1"/>
          </p:cNvSpPr>
          <p:nvPr>
            <p:ph type="title" idx="15"/>
          </p:nvPr>
        </p:nvSpPr>
        <p:spPr>
          <a:xfrm flipH="1">
            <a:off x="719925" y="437700"/>
            <a:ext cx="7704000" cy="65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 sz="3000">
                <a:latin typeface="Kulim Park"/>
                <a:ea typeface="Kulim Park"/>
                <a:cs typeface="Kulim Park"/>
                <a:sym typeface="Kulim Par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9">
    <p:spTree>
      <p:nvGrpSpPr>
        <p:cNvPr id="1" name="Shape 5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" name="Google Shape;509;p48"/>
          <p:cNvSpPr/>
          <p:nvPr/>
        </p:nvSpPr>
        <p:spPr>
          <a:xfrm rot="-10285629">
            <a:off x="4140874" y="-2015123"/>
            <a:ext cx="9471588" cy="6049060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10" name="Google Shape;510;p48"/>
          <p:cNvSpPr/>
          <p:nvPr/>
        </p:nvSpPr>
        <p:spPr>
          <a:xfrm flipH="1">
            <a:off x="6818628" y="2586663"/>
            <a:ext cx="5766771" cy="3682967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dk2">
              <a:alpha val="1285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11" name="Google Shape;511;p48"/>
          <p:cNvSpPr/>
          <p:nvPr/>
        </p:nvSpPr>
        <p:spPr>
          <a:xfrm rot="9748587" flipH="1">
            <a:off x="5601527" y="2021265"/>
            <a:ext cx="8200944" cy="3015698"/>
          </a:xfrm>
          <a:custGeom>
            <a:avLst/>
            <a:gdLst/>
            <a:ahLst/>
            <a:cxnLst/>
            <a:rect l="l" t="t" r="r" b="b"/>
            <a:pathLst>
              <a:path w="76674" h="28195" fill="none" extrusionOk="0">
                <a:moveTo>
                  <a:pt x="76673" y="0"/>
                </a:moveTo>
                <a:cubicBezTo>
                  <a:pt x="76673" y="0"/>
                  <a:pt x="67374" y="14124"/>
                  <a:pt x="60786" y="16430"/>
                </a:cubicBezTo>
                <a:cubicBezTo>
                  <a:pt x="52981" y="19160"/>
                  <a:pt x="39856" y="7047"/>
                  <a:pt x="24779" y="17621"/>
                </a:cubicBezTo>
                <a:cubicBezTo>
                  <a:pt x="9706" y="28195"/>
                  <a:pt x="1302" y="23045"/>
                  <a:pt x="1" y="9868"/>
                </a:cubicBez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miter lim="3253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12" name="Google Shape;512;p48"/>
          <p:cNvSpPr/>
          <p:nvPr/>
        </p:nvSpPr>
        <p:spPr>
          <a:xfrm rot="4102346" flipH="1">
            <a:off x="-2270967" y="3805847"/>
            <a:ext cx="9416338" cy="6013774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13" name="Google Shape;513;p48"/>
          <p:cNvSpPr/>
          <p:nvPr/>
        </p:nvSpPr>
        <p:spPr>
          <a:xfrm rot="813319">
            <a:off x="-3580677" y="-1425723"/>
            <a:ext cx="6402109" cy="5689153"/>
          </a:xfrm>
          <a:custGeom>
            <a:avLst/>
            <a:gdLst/>
            <a:ahLst/>
            <a:cxnLst/>
            <a:rect l="l" t="t" r="r" b="b"/>
            <a:pathLst>
              <a:path w="31788" h="28248" extrusionOk="0">
                <a:moveTo>
                  <a:pt x="16729" y="0"/>
                </a:moveTo>
                <a:cubicBezTo>
                  <a:pt x="16601" y="0"/>
                  <a:pt x="16474" y="1"/>
                  <a:pt x="16346" y="2"/>
                </a:cubicBezTo>
                <a:cubicBezTo>
                  <a:pt x="16060" y="2"/>
                  <a:pt x="15764" y="5"/>
                  <a:pt x="15461" y="9"/>
                </a:cubicBezTo>
                <a:cubicBezTo>
                  <a:pt x="11690" y="44"/>
                  <a:pt x="7009" y="207"/>
                  <a:pt x="4237" y="2881"/>
                </a:cubicBezTo>
                <a:cubicBezTo>
                  <a:pt x="2392" y="4661"/>
                  <a:pt x="2135" y="8048"/>
                  <a:pt x="1618" y="10410"/>
                </a:cubicBezTo>
                <a:cubicBezTo>
                  <a:pt x="938" y="13517"/>
                  <a:pt x="381" y="16657"/>
                  <a:pt x="219" y="19839"/>
                </a:cubicBezTo>
                <a:cubicBezTo>
                  <a:pt x="1" y="24133"/>
                  <a:pt x="1988" y="26141"/>
                  <a:pt x="6130" y="26720"/>
                </a:cubicBezTo>
                <a:cubicBezTo>
                  <a:pt x="9755" y="27227"/>
                  <a:pt x="13382" y="27712"/>
                  <a:pt x="17036" y="27956"/>
                </a:cubicBezTo>
                <a:cubicBezTo>
                  <a:pt x="18561" y="28056"/>
                  <a:pt x="20165" y="28248"/>
                  <a:pt x="21749" y="28248"/>
                </a:cubicBezTo>
                <a:cubicBezTo>
                  <a:pt x="23047" y="28248"/>
                  <a:pt x="24332" y="28119"/>
                  <a:pt x="25547" y="27706"/>
                </a:cubicBezTo>
                <a:cubicBezTo>
                  <a:pt x="28287" y="26775"/>
                  <a:pt x="29435" y="24198"/>
                  <a:pt x="29933" y="21508"/>
                </a:cubicBezTo>
                <a:cubicBezTo>
                  <a:pt x="30554" y="18140"/>
                  <a:pt x="30847" y="14721"/>
                  <a:pt x="31348" y="11337"/>
                </a:cubicBezTo>
                <a:cubicBezTo>
                  <a:pt x="31787" y="8393"/>
                  <a:pt x="31569" y="5097"/>
                  <a:pt x="28963" y="3194"/>
                </a:cubicBezTo>
                <a:cubicBezTo>
                  <a:pt x="25477" y="645"/>
                  <a:pt x="20958" y="0"/>
                  <a:pt x="16729" y="0"/>
                </a:cubicBezTo>
                <a:close/>
              </a:path>
            </a:pathLst>
          </a:custGeom>
          <a:solidFill>
            <a:schemeClr val="dk2">
              <a:alpha val="67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14" name="Google Shape;514;p48"/>
          <p:cNvSpPr/>
          <p:nvPr/>
        </p:nvSpPr>
        <p:spPr>
          <a:xfrm>
            <a:off x="3065327" y="-4200997"/>
            <a:ext cx="7065492" cy="5396392"/>
          </a:xfrm>
          <a:custGeom>
            <a:avLst/>
            <a:gdLst/>
            <a:ahLst/>
            <a:cxnLst/>
            <a:rect l="l" t="t" r="r" b="b"/>
            <a:pathLst>
              <a:path w="38799" h="29633" extrusionOk="0">
                <a:moveTo>
                  <a:pt x="24862" y="1"/>
                </a:moveTo>
                <a:cubicBezTo>
                  <a:pt x="17606" y="1"/>
                  <a:pt x="2522" y="6530"/>
                  <a:pt x="2408" y="6818"/>
                </a:cubicBezTo>
                <a:cubicBezTo>
                  <a:pt x="0" y="12908"/>
                  <a:pt x="709" y="23105"/>
                  <a:pt x="5362" y="28314"/>
                </a:cubicBezTo>
                <a:cubicBezTo>
                  <a:pt x="6190" y="29241"/>
                  <a:pt x="7638" y="29632"/>
                  <a:pt x="9471" y="29632"/>
                </a:cubicBezTo>
                <a:cubicBezTo>
                  <a:pt x="17936" y="29632"/>
                  <a:pt x="34625" y="21288"/>
                  <a:pt x="36508" y="18846"/>
                </a:cubicBezTo>
                <a:cubicBezTo>
                  <a:pt x="38798" y="15872"/>
                  <a:pt x="32779" y="1993"/>
                  <a:pt x="26923" y="249"/>
                </a:cubicBezTo>
                <a:cubicBezTo>
                  <a:pt x="26348" y="78"/>
                  <a:pt x="25651" y="1"/>
                  <a:pt x="24862" y="1"/>
                </a:cubicBezTo>
                <a:close/>
              </a:path>
            </a:pathLst>
          </a:custGeom>
          <a:solidFill>
            <a:schemeClr val="accent3">
              <a:alpha val="2549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9_1">
    <p:spTree>
      <p:nvGrpSpPr>
        <p:cNvPr id="1" name="Shape 5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" name="Google Shape;516;p49"/>
          <p:cNvSpPr/>
          <p:nvPr/>
        </p:nvSpPr>
        <p:spPr>
          <a:xfrm rot="4102360" flipH="1">
            <a:off x="-2512533" y="4030635"/>
            <a:ext cx="7471578" cy="4771747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17" name="Google Shape;517;p49"/>
          <p:cNvSpPr/>
          <p:nvPr/>
        </p:nvSpPr>
        <p:spPr>
          <a:xfrm rot="813319">
            <a:off x="-4129602" y="-1737023"/>
            <a:ext cx="6402109" cy="5689153"/>
          </a:xfrm>
          <a:custGeom>
            <a:avLst/>
            <a:gdLst/>
            <a:ahLst/>
            <a:cxnLst/>
            <a:rect l="l" t="t" r="r" b="b"/>
            <a:pathLst>
              <a:path w="31788" h="28248" extrusionOk="0">
                <a:moveTo>
                  <a:pt x="16729" y="0"/>
                </a:moveTo>
                <a:cubicBezTo>
                  <a:pt x="16601" y="0"/>
                  <a:pt x="16474" y="1"/>
                  <a:pt x="16346" y="2"/>
                </a:cubicBezTo>
                <a:cubicBezTo>
                  <a:pt x="16060" y="2"/>
                  <a:pt x="15764" y="5"/>
                  <a:pt x="15461" y="9"/>
                </a:cubicBezTo>
                <a:cubicBezTo>
                  <a:pt x="11690" y="44"/>
                  <a:pt x="7009" y="207"/>
                  <a:pt x="4237" y="2881"/>
                </a:cubicBezTo>
                <a:cubicBezTo>
                  <a:pt x="2392" y="4661"/>
                  <a:pt x="2135" y="8048"/>
                  <a:pt x="1618" y="10410"/>
                </a:cubicBezTo>
                <a:cubicBezTo>
                  <a:pt x="938" y="13517"/>
                  <a:pt x="381" y="16657"/>
                  <a:pt x="219" y="19839"/>
                </a:cubicBezTo>
                <a:cubicBezTo>
                  <a:pt x="1" y="24133"/>
                  <a:pt x="1988" y="26141"/>
                  <a:pt x="6130" y="26720"/>
                </a:cubicBezTo>
                <a:cubicBezTo>
                  <a:pt x="9755" y="27227"/>
                  <a:pt x="13382" y="27712"/>
                  <a:pt x="17036" y="27956"/>
                </a:cubicBezTo>
                <a:cubicBezTo>
                  <a:pt x="18561" y="28056"/>
                  <a:pt x="20165" y="28248"/>
                  <a:pt x="21749" y="28248"/>
                </a:cubicBezTo>
                <a:cubicBezTo>
                  <a:pt x="23047" y="28248"/>
                  <a:pt x="24332" y="28119"/>
                  <a:pt x="25547" y="27706"/>
                </a:cubicBezTo>
                <a:cubicBezTo>
                  <a:pt x="28287" y="26775"/>
                  <a:pt x="29435" y="24198"/>
                  <a:pt x="29933" y="21508"/>
                </a:cubicBezTo>
                <a:cubicBezTo>
                  <a:pt x="30554" y="18140"/>
                  <a:pt x="30847" y="14721"/>
                  <a:pt x="31348" y="11337"/>
                </a:cubicBezTo>
                <a:cubicBezTo>
                  <a:pt x="31787" y="8393"/>
                  <a:pt x="31569" y="5097"/>
                  <a:pt x="28963" y="3194"/>
                </a:cubicBezTo>
                <a:cubicBezTo>
                  <a:pt x="25477" y="645"/>
                  <a:pt x="20958" y="0"/>
                  <a:pt x="16729" y="0"/>
                </a:cubicBezTo>
                <a:close/>
              </a:path>
            </a:pathLst>
          </a:custGeom>
          <a:solidFill>
            <a:schemeClr val="dk2">
              <a:alpha val="6669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18" name="Google Shape;518;p49"/>
          <p:cNvSpPr/>
          <p:nvPr/>
        </p:nvSpPr>
        <p:spPr>
          <a:xfrm rot="3394465" flipH="1">
            <a:off x="5593334" y="2171418"/>
            <a:ext cx="8703343" cy="5558223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1">
              <a:alpha val="4627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19" name="Google Shape;519;p49"/>
          <p:cNvSpPr/>
          <p:nvPr/>
        </p:nvSpPr>
        <p:spPr>
          <a:xfrm rot="-10285603">
            <a:off x="6336471" y="-2917283"/>
            <a:ext cx="7471761" cy="4771864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3">
              <a:alpha val="2549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20" name="Google Shape;520;p49"/>
          <p:cNvSpPr/>
          <p:nvPr/>
        </p:nvSpPr>
        <p:spPr>
          <a:xfrm rot="-2238616">
            <a:off x="-4635728" y="470344"/>
            <a:ext cx="7826078" cy="2877850"/>
          </a:xfrm>
          <a:custGeom>
            <a:avLst/>
            <a:gdLst/>
            <a:ahLst/>
            <a:cxnLst/>
            <a:rect l="l" t="t" r="r" b="b"/>
            <a:pathLst>
              <a:path w="76674" h="28195" fill="none" extrusionOk="0">
                <a:moveTo>
                  <a:pt x="76673" y="0"/>
                </a:moveTo>
                <a:cubicBezTo>
                  <a:pt x="76673" y="0"/>
                  <a:pt x="67374" y="14124"/>
                  <a:pt x="60786" y="16430"/>
                </a:cubicBezTo>
                <a:cubicBezTo>
                  <a:pt x="52981" y="19160"/>
                  <a:pt x="39856" y="7047"/>
                  <a:pt x="24779" y="17621"/>
                </a:cubicBezTo>
                <a:cubicBezTo>
                  <a:pt x="9706" y="28195"/>
                  <a:pt x="1302" y="23045"/>
                  <a:pt x="1" y="9868"/>
                </a:cubicBez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miter lim="3253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36">
    <p:spTree>
      <p:nvGrpSpPr>
        <p:cNvPr id="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" name="Google Shape;522;p50"/>
          <p:cNvSpPr/>
          <p:nvPr/>
        </p:nvSpPr>
        <p:spPr>
          <a:xfrm rot="813319">
            <a:off x="-1121291" y="-3424273"/>
            <a:ext cx="6402109" cy="5689153"/>
          </a:xfrm>
          <a:custGeom>
            <a:avLst/>
            <a:gdLst/>
            <a:ahLst/>
            <a:cxnLst/>
            <a:rect l="l" t="t" r="r" b="b"/>
            <a:pathLst>
              <a:path w="31788" h="28248" extrusionOk="0">
                <a:moveTo>
                  <a:pt x="16729" y="0"/>
                </a:moveTo>
                <a:cubicBezTo>
                  <a:pt x="16601" y="0"/>
                  <a:pt x="16474" y="1"/>
                  <a:pt x="16346" y="2"/>
                </a:cubicBezTo>
                <a:cubicBezTo>
                  <a:pt x="16060" y="2"/>
                  <a:pt x="15764" y="5"/>
                  <a:pt x="15461" y="9"/>
                </a:cubicBezTo>
                <a:cubicBezTo>
                  <a:pt x="11690" y="44"/>
                  <a:pt x="7009" y="207"/>
                  <a:pt x="4237" y="2881"/>
                </a:cubicBezTo>
                <a:cubicBezTo>
                  <a:pt x="2392" y="4661"/>
                  <a:pt x="2135" y="8048"/>
                  <a:pt x="1618" y="10410"/>
                </a:cubicBezTo>
                <a:cubicBezTo>
                  <a:pt x="938" y="13517"/>
                  <a:pt x="381" y="16657"/>
                  <a:pt x="219" y="19839"/>
                </a:cubicBezTo>
                <a:cubicBezTo>
                  <a:pt x="1" y="24133"/>
                  <a:pt x="1988" y="26141"/>
                  <a:pt x="6130" y="26720"/>
                </a:cubicBezTo>
                <a:cubicBezTo>
                  <a:pt x="9755" y="27227"/>
                  <a:pt x="13382" y="27712"/>
                  <a:pt x="17036" y="27956"/>
                </a:cubicBezTo>
                <a:cubicBezTo>
                  <a:pt x="18561" y="28056"/>
                  <a:pt x="20165" y="28248"/>
                  <a:pt x="21749" y="28248"/>
                </a:cubicBezTo>
                <a:cubicBezTo>
                  <a:pt x="23047" y="28248"/>
                  <a:pt x="24332" y="28119"/>
                  <a:pt x="25547" y="27706"/>
                </a:cubicBezTo>
                <a:cubicBezTo>
                  <a:pt x="28287" y="26775"/>
                  <a:pt x="29435" y="24198"/>
                  <a:pt x="29933" y="21508"/>
                </a:cubicBezTo>
                <a:cubicBezTo>
                  <a:pt x="30554" y="18140"/>
                  <a:pt x="30847" y="14721"/>
                  <a:pt x="31348" y="11337"/>
                </a:cubicBezTo>
                <a:cubicBezTo>
                  <a:pt x="31787" y="8393"/>
                  <a:pt x="31569" y="5097"/>
                  <a:pt x="28963" y="3194"/>
                </a:cubicBezTo>
                <a:cubicBezTo>
                  <a:pt x="25477" y="645"/>
                  <a:pt x="20958" y="0"/>
                  <a:pt x="16729" y="0"/>
                </a:cubicBezTo>
                <a:close/>
              </a:path>
            </a:pathLst>
          </a:custGeom>
          <a:solidFill>
            <a:schemeClr val="dk2">
              <a:alpha val="67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23" name="Google Shape;523;p50"/>
          <p:cNvSpPr/>
          <p:nvPr/>
        </p:nvSpPr>
        <p:spPr>
          <a:xfrm rot="-649785" flipH="1">
            <a:off x="6971064" y="-738425"/>
            <a:ext cx="4558897" cy="1365861"/>
          </a:xfrm>
          <a:custGeom>
            <a:avLst/>
            <a:gdLst/>
            <a:ahLst/>
            <a:cxnLst/>
            <a:rect l="l" t="t" r="r" b="b"/>
            <a:pathLst>
              <a:path w="49165" h="14730" extrusionOk="0">
                <a:moveTo>
                  <a:pt x="10042" y="1"/>
                </a:moveTo>
                <a:cubicBezTo>
                  <a:pt x="7738" y="1"/>
                  <a:pt x="5495" y="326"/>
                  <a:pt x="4009" y="1712"/>
                </a:cubicBezTo>
                <a:cubicBezTo>
                  <a:pt x="1833" y="3743"/>
                  <a:pt x="1312" y="7198"/>
                  <a:pt x="759" y="9976"/>
                </a:cubicBezTo>
                <a:cubicBezTo>
                  <a:pt x="1" y="13802"/>
                  <a:pt x="5815" y="14642"/>
                  <a:pt x="11014" y="14723"/>
                </a:cubicBezTo>
                <a:cubicBezTo>
                  <a:pt x="11312" y="14728"/>
                  <a:pt x="11609" y="14730"/>
                  <a:pt x="11901" y="14730"/>
                </a:cubicBezTo>
                <a:cubicBezTo>
                  <a:pt x="14717" y="14730"/>
                  <a:pt x="17219" y="14537"/>
                  <a:pt x="18198" y="14531"/>
                </a:cubicBezTo>
                <a:cubicBezTo>
                  <a:pt x="20643" y="14515"/>
                  <a:pt x="23088" y="14508"/>
                  <a:pt x="25533" y="14508"/>
                </a:cubicBezTo>
                <a:cubicBezTo>
                  <a:pt x="31860" y="14508"/>
                  <a:pt x="38186" y="14553"/>
                  <a:pt x="44512" y="14593"/>
                </a:cubicBezTo>
                <a:cubicBezTo>
                  <a:pt x="44551" y="14593"/>
                  <a:pt x="44589" y="14594"/>
                  <a:pt x="44628" y="14594"/>
                </a:cubicBezTo>
                <a:cubicBezTo>
                  <a:pt x="45065" y="14594"/>
                  <a:pt x="45520" y="14568"/>
                  <a:pt x="45879" y="14323"/>
                </a:cubicBezTo>
                <a:cubicBezTo>
                  <a:pt x="46214" y="14095"/>
                  <a:pt x="46403" y="13708"/>
                  <a:pt x="46569" y="13337"/>
                </a:cubicBezTo>
                <a:cubicBezTo>
                  <a:pt x="47681" y="10865"/>
                  <a:pt x="49165" y="7692"/>
                  <a:pt x="48504" y="4911"/>
                </a:cubicBezTo>
                <a:cubicBezTo>
                  <a:pt x="47559" y="915"/>
                  <a:pt x="42091" y="691"/>
                  <a:pt x="37832" y="691"/>
                </a:cubicBezTo>
                <a:cubicBezTo>
                  <a:pt x="37295" y="691"/>
                  <a:pt x="36777" y="694"/>
                  <a:pt x="36289" y="694"/>
                </a:cubicBezTo>
                <a:cubicBezTo>
                  <a:pt x="35639" y="694"/>
                  <a:pt x="35044" y="688"/>
                  <a:pt x="34531" y="658"/>
                </a:cubicBezTo>
                <a:cubicBezTo>
                  <a:pt x="29340" y="361"/>
                  <a:pt x="24149" y="242"/>
                  <a:pt x="18952" y="242"/>
                </a:cubicBezTo>
                <a:cubicBezTo>
                  <a:pt x="17950" y="242"/>
                  <a:pt x="16949" y="246"/>
                  <a:pt x="15946" y="255"/>
                </a:cubicBezTo>
                <a:cubicBezTo>
                  <a:pt x="15904" y="255"/>
                  <a:pt x="15862" y="255"/>
                  <a:pt x="15819" y="255"/>
                </a:cubicBezTo>
                <a:cubicBezTo>
                  <a:pt x="14168" y="255"/>
                  <a:pt x="12081" y="1"/>
                  <a:pt x="1004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24" name="Google Shape;524;p50"/>
          <p:cNvSpPr/>
          <p:nvPr/>
        </p:nvSpPr>
        <p:spPr>
          <a:xfrm>
            <a:off x="1620973" y="2238100"/>
            <a:ext cx="7471673" cy="4771807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25" name="Google Shape;525;p50"/>
          <p:cNvSpPr/>
          <p:nvPr/>
        </p:nvSpPr>
        <p:spPr>
          <a:xfrm rot="8823147">
            <a:off x="-2081090" y="2808773"/>
            <a:ext cx="5990392" cy="5613180"/>
          </a:xfrm>
          <a:custGeom>
            <a:avLst/>
            <a:gdLst/>
            <a:ahLst/>
            <a:cxnLst/>
            <a:rect l="l" t="t" r="r" b="b"/>
            <a:pathLst>
              <a:path w="93299" h="87424" extrusionOk="0">
                <a:moveTo>
                  <a:pt x="34162" y="1"/>
                </a:moveTo>
                <a:cubicBezTo>
                  <a:pt x="24245" y="1"/>
                  <a:pt x="25039" y="12520"/>
                  <a:pt x="13717" y="17147"/>
                </a:cubicBezTo>
                <a:cubicBezTo>
                  <a:pt x="1" y="22753"/>
                  <a:pt x="25599" y="33483"/>
                  <a:pt x="18923" y="50349"/>
                </a:cubicBezTo>
                <a:cubicBezTo>
                  <a:pt x="13077" y="65115"/>
                  <a:pt x="23069" y="87424"/>
                  <a:pt x="32143" y="87424"/>
                </a:cubicBezTo>
                <a:cubicBezTo>
                  <a:pt x="33432" y="87424"/>
                  <a:pt x="34703" y="86974"/>
                  <a:pt x="35906" y="85988"/>
                </a:cubicBezTo>
                <a:cubicBezTo>
                  <a:pt x="38841" y="83585"/>
                  <a:pt x="41192" y="82952"/>
                  <a:pt x="43240" y="82952"/>
                </a:cubicBezTo>
                <a:cubicBezTo>
                  <a:pt x="45526" y="82952"/>
                  <a:pt x="47435" y="83741"/>
                  <a:pt x="49356" y="83741"/>
                </a:cubicBezTo>
                <a:cubicBezTo>
                  <a:pt x="51391" y="83741"/>
                  <a:pt x="53441" y="82856"/>
                  <a:pt x="55968" y="79208"/>
                </a:cubicBezTo>
                <a:cubicBezTo>
                  <a:pt x="79663" y="45004"/>
                  <a:pt x="87416" y="44135"/>
                  <a:pt x="87416" y="44135"/>
                </a:cubicBezTo>
                <a:cubicBezTo>
                  <a:pt x="93298" y="21497"/>
                  <a:pt x="60858" y="9397"/>
                  <a:pt x="42111" y="1875"/>
                </a:cubicBezTo>
                <a:cubicBezTo>
                  <a:pt x="38838" y="561"/>
                  <a:pt x="36260" y="1"/>
                  <a:pt x="34162" y="1"/>
                </a:cubicBezTo>
                <a:close/>
              </a:path>
            </a:pathLst>
          </a:custGeom>
          <a:solidFill>
            <a:schemeClr val="accent3">
              <a:alpha val="3352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26" name="Google Shape;526;p50"/>
          <p:cNvSpPr/>
          <p:nvPr/>
        </p:nvSpPr>
        <p:spPr>
          <a:xfrm rot="-8100000">
            <a:off x="7300672" y="494176"/>
            <a:ext cx="4935837" cy="3769884"/>
          </a:xfrm>
          <a:custGeom>
            <a:avLst/>
            <a:gdLst/>
            <a:ahLst/>
            <a:cxnLst/>
            <a:rect l="l" t="t" r="r" b="b"/>
            <a:pathLst>
              <a:path w="38799" h="29633" extrusionOk="0">
                <a:moveTo>
                  <a:pt x="24862" y="1"/>
                </a:moveTo>
                <a:cubicBezTo>
                  <a:pt x="17606" y="1"/>
                  <a:pt x="2522" y="6530"/>
                  <a:pt x="2408" y="6818"/>
                </a:cubicBezTo>
                <a:cubicBezTo>
                  <a:pt x="0" y="12908"/>
                  <a:pt x="709" y="23105"/>
                  <a:pt x="5362" y="28314"/>
                </a:cubicBezTo>
                <a:cubicBezTo>
                  <a:pt x="6190" y="29241"/>
                  <a:pt x="7638" y="29632"/>
                  <a:pt x="9471" y="29632"/>
                </a:cubicBezTo>
                <a:cubicBezTo>
                  <a:pt x="17936" y="29632"/>
                  <a:pt x="34625" y="21288"/>
                  <a:pt x="36508" y="18846"/>
                </a:cubicBezTo>
                <a:cubicBezTo>
                  <a:pt x="38798" y="15872"/>
                  <a:pt x="32779" y="1993"/>
                  <a:pt x="26923" y="249"/>
                </a:cubicBezTo>
                <a:cubicBezTo>
                  <a:pt x="26348" y="78"/>
                  <a:pt x="25651" y="1"/>
                  <a:pt x="24862" y="1"/>
                </a:cubicBezTo>
                <a:close/>
              </a:path>
            </a:pathLst>
          </a:custGeom>
          <a:solidFill>
            <a:schemeClr val="accent3">
              <a:alpha val="2588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27" name="Google Shape;527;p50"/>
          <p:cNvSpPr/>
          <p:nvPr/>
        </p:nvSpPr>
        <p:spPr>
          <a:xfrm rot="649785">
            <a:off x="1211739" y="4401125"/>
            <a:ext cx="4558897" cy="1365861"/>
          </a:xfrm>
          <a:custGeom>
            <a:avLst/>
            <a:gdLst/>
            <a:ahLst/>
            <a:cxnLst/>
            <a:rect l="l" t="t" r="r" b="b"/>
            <a:pathLst>
              <a:path w="49165" h="14730" extrusionOk="0">
                <a:moveTo>
                  <a:pt x="10042" y="1"/>
                </a:moveTo>
                <a:cubicBezTo>
                  <a:pt x="7738" y="1"/>
                  <a:pt x="5495" y="326"/>
                  <a:pt x="4009" y="1712"/>
                </a:cubicBezTo>
                <a:cubicBezTo>
                  <a:pt x="1833" y="3743"/>
                  <a:pt x="1312" y="7198"/>
                  <a:pt x="759" y="9976"/>
                </a:cubicBezTo>
                <a:cubicBezTo>
                  <a:pt x="1" y="13802"/>
                  <a:pt x="5815" y="14642"/>
                  <a:pt x="11014" y="14723"/>
                </a:cubicBezTo>
                <a:cubicBezTo>
                  <a:pt x="11312" y="14728"/>
                  <a:pt x="11609" y="14730"/>
                  <a:pt x="11901" y="14730"/>
                </a:cubicBezTo>
                <a:cubicBezTo>
                  <a:pt x="14717" y="14730"/>
                  <a:pt x="17219" y="14537"/>
                  <a:pt x="18198" y="14531"/>
                </a:cubicBezTo>
                <a:cubicBezTo>
                  <a:pt x="20643" y="14515"/>
                  <a:pt x="23088" y="14508"/>
                  <a:pt x="25533" y="14508"/>
                </a:cubicBezTo>
                <a:cubicBezTo>
                  <a:pt x="31860" y="14508"/>
                  <a:pt x="38186" y="14553"/>
                  <a:pt x="44512" y="14593"/>
                </a:cubicBezTo>
                <a:cubicBezTo>
                  <a:pt x="44551" y="14593"/>
                  <a:pt x="44589" y="14594"/>
                  <a:pt x="44628" y="14594"/>
                </a:cubicBezTo>
                <a:cubicBezTo>
                  <a:pt x="45065" y="14594"/>
                  <a:pt x="45520" y="14568"/>
                  <a:pt x="45879" y="14323"/>
                </a:cubicBezTo>
                <a:cubicBezTo>
                  <a:pt x="46214" y="14095"/>
                  <a:pt x="46403" y="13708"/>
                  <a:pt x="46569" y="13337"/>
                </a:cubicBezTo>
                <a:cubicBezTo>
                  <a:pt x="47681" y="10865"/>
                  <a:pt x="49165" y="7692"/>
                  <a:pt x="48504" y="4911"/>
                </a:cubicBezTo>
                <a:cubicBezTo>
                  <a:pt x="47559" y="915"/>
                  <a:pt x="42091" y="691"/>
                  <a:pt x="37832" y="691"/>
                </a:cubicBezTo>
                <a:cubicBezTo>
                  <a:pt x="37295" y="691"/>
                  <a:pt x="36777" y="694"/>
                  <a:pt x="36289" y="694"/>
                </a:cubicBezTo>
                <a:cubicBezTo>
                  <a:pt x="35639" y="694"/>
                  <a:pt x="35044" y="688"/>
                  <a:pt x="34531" y="658"/>
                </a:cubicBezTo>
                <a:cubicBezTo>
                  <a:pt x="29340" y="361"/>
                  <a:pt x="24149" y="242"/>
                  <a:pt x="18952" y="242"/>
                </a:cubicBezTo>
                <a:cubicBezTo>
                  <a:pt x="17950" y="242"/>
                  <a:pt x="16949" y="246"/>
                  <a:pt x="15946" y="255"/>
                </a:cubicBezTo>
                <a:cubicBezTo>
                  <a:pt x="15904" y="255"/>
                  <a:pt x="15862" y="255"/>
                  <a:pt x="15819" y="255"/>
                </a:cubicBezTo>
                <a:cubicBezTo>
                  <a:pt x="14168" y="255"/>
                  <a:pt x="12081" y="1"/>
                  <a:pt x="10042" y="1"/>
                </a:cubicBezTo>
                <a:close/>
              </a:path>
            </a:pathLst>
          </a:custGeom>
          <a:solidFill>
            <a:srgbClr val="AC9078">
              <a:alpha val="1285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28" name="Google Shape;528;p50"/>
          <p:cNvSpPr/>
          <p:nvPr/>
        </p:nvSpPr>
        <p:spPr>
          <a:xfrm rot="2128845">
            <a:off x="3591964" y="-1767729"/>
            <a:ext cx="7826192" cy="2877892"/>
          </a:xfrm>
          <a:custGeom>
            <a:avLst/>
            <a:gdLst/>
            <a:ahLst/>
            <a:cxnLst/>
            <a:rect l="l" t="t" r="r" b="b"/>
            <a:pathLst>
              <a:path w="76674" h="28195" fill="none" extrusionOk="0">
                <a:moveTo>
                  <a:pt x="76673" y="0"/>
                </a:moveTo>
                <a:cubicBezTo>
                  <a:pt x="76673" y="0"/>
                  <a:pt x="67374" y="14124"/>
                  <a:pt x="60786" y="16430"/>
                </a:cubicBezTo>
                <a:cubicBezTo>
                  <a:pt x="52981" y="19160"/>
                  <a:pt x="39856" y="7047"/>
                  <a:pt x="24779" y="17621"/>
                </a:cubicBezTo>
                <a:cubicBezTo>
                  <a:pt x="9706" y="28195"/>
                  <a:pt x="1302" y="23045"/>
                  <a:pt x="1" y="9868"/>
                </a:cubicBez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miter lim="3253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29" name="Google Shape;529;p50"/>
          <p:cNvSpPr/>
          <p:nvPr/>
        </p:nvSpPr>
        <p:spPr>
          <a:xfrm rot="-9555807">
            <a:off x="-5772621" y="2297294"/>
            <a:ext cx="7826096" cy="2877857"/>
          </a:xfrm>
          <a:custGeom>
            <a:avLst/>
            <a:gdLst/>
            <a:ahLst/>
            <a:cxnLst/>
            <a:rect l="l" t="t" r="r" b="b"/>
            <a:pathLst>
              <a:path w="76674" h="28195" fill="none" extrusionOk="0">
                <a:moveTo>
                  <a:pt x="76673" y="0"/>
                </a:moveTo>
                <a:cubicBezTo>
                  <a:pt x="76673" y="0"/>
                  <a:pt x="67374" y="14124"/>
                  <a:pt x="60786" y="16430"/>
                </a:cubicBezTo>
                <a:cubicBezTo>
                  <a:pt x="52981" y="19160"/>
                  <a:pt x="39856" y="7047"/>
                  <a:pt x="24779" y="17621"/>
                </a:cubicBezTo>
                <a:cubicBezTo>
                  <a:pt x="9706" y="28195"/>
                  <a:pt x="1302" y="23045"/>
                  <a:pt x="1" y="9868"/>
                </a:cubicBez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miter lim="3253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CUSTOM_37">
    <p:spTree>
      <p:nvGrpSpPr>
        <p:cNvPr id="1" name="Shape 5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1" name="Google Shape;531;p51"/>
          <p:cNvSpPr/>
          <p:nvPr/>
        </p:nvSpPr>
        <p:spPr>
          <a:xfrm rot="-7405535" flipH="1">
            <a:off x="-3234670" y="-3952493"/>
            <a:ext cx="8703343" cy="5558223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32" name="Google Shape;532;p51"/>
          <p:cNvSpPr/>
          <p:nvPr/>
        </p:nvSpPr>
        <p:spPr>
          <a:xfrm rot="10800000">
            <a:off x="-4386762" y="886054"/>
            <a:ext cx="7065492" cy="5396392"/>
          </a:xfrm>
          <a:custGeom>
            <a:avLst/>
            <a:gdLst/>
            <a:ahLst/>
            <a:cxnLst/>
            <a:rect l="l" t="t" r="r" b="b"/>
            <a:pathLst>
              <a:path w="38799" h="29633" extrusionOk="0">
                <a:moveTo>
                  <a:pt x="24862" y="1"/>
                </a:moveTo>
                <a:cubicBezTo>
                  <a:pt x="17606" y="1"/>
                  <a:pt x="2522" y="6530"/>
                  <a:pt x="2408" y="6818"/>
                </a:cubicBezTo>
                <a:cubicBezTo>
                  <a:pt x="0" y="12908"/>
                  <a:pt x="709" y="23105"/>
                  <a:pt x="5362" y="28314"/>
                </a:cubicBezTo>
                <a:cubicBezTo>
                  <a:pt x="6190" y="29241"/>
                  <a:pt x="7638" y="29632"/>
                  <a:pt x="9471" y="29632"/>
                </a:cubicBezTo>
                <a:cubicBezTo>
                  <a:pt x="17936" y="29632"/>
                  <a:pt x="34625" y="21288"/>
                  <a:pt x="36508" y="18846"/>
                </a:cubicBezTo>
                <a:cubicBezTo>
                  <a:pt x="38798" y="15872"/>
                  <a:pt x="32779" y="1993"/>
                  <a:pt x="26923" y="249"/>
                </a:cubicBezTo>
                <a:cubicBezTo>
                  <a:pt x="26348" y="78"/>
                  <a:pt x="25651" y="1"/>
                  <a:pt x="24862" y="1"/>
                </a:cubicBezTo>
                <a:close/>
              </a:path>
            </a:pathLst>
          </a:custGeom>
          <a:solidFill>
            <a:schemeClr val="accent3">
              <a:alpha val="2588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33" name="Google Shape;533;p51"/>
          <p:cNvSpPr/>
          <p:nvPr/>
        </p:nvSpPr>
        <p:spPr>
          <a:xfrm rot="-6847906">
            <a:off x="-4259206" y="2193197"/>
            <a:ext cx="7826127" cy="2877868"/>
          </a:xfrm>
          <a:custGeom>
            <a:avLst/>
            <a:gdLst/>
            <a:ahLst/>
            <a:cxnLst/>
            <a:rect l="l" t="t" r="r" b="b"/>
            <a:pathLst>
              <a:path w="76674" h="28195" fill="none" extrusionOk="0">
                <a:moveTo>
                  <a:pt x="76673" y="0"/>
                </a:moveTo>
                <a:cubicBezTo>
                  <a:pt x="76673" y="0"/>
                  <a:pt x="67374" y="14124"/>
                  <a:pt x="60786" y="16430"/>
                </a:cubicBezTo>
                <a:cubicBezTo>
                  <a:pt x="52981" y="19160"/>
                  <a:pt x="39856" y="7047"/>
                  <a:pt x="24779" y="17621"/>
                </a:cubicBezTo>
                <a:cubicBezTo>
                  <a:pt x="9706" y="28195"/>
                  <a:pt x="1302" y="23045"/>
                  <a:pt x="1" y="9868"/>
                </a:cubicBez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miter lim="3253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34" name="Google Shape;534;p51"/>
          <p:cNvSpPr/>
          <p:nvPr/>
        </p:nvSpPr>
        <p:spPr>
          <a:xfrm rot="10150240" flipH="1">
            <a:off x="-3503869" y="4261834"/>
            <a:ext cx="4974484" cy="1490372"/>
          </a:xfrm>
          <a:custGeom>
            <a:avLst/>
            <a:gdLst/>
            <a:ahLst/>
            <a:cxnLst/>
            <a:rect l="l" t="t" r="r" b="b"/>
            <a:pathLst>
              <a:path w="49165" h="14730" extrusionOk="0">
                <a:moveTo>
                  <a:pt x="10042" y="1"/>
                </a:moveTo>
                <a:cubicBezTo>
                  <a:pt x="7738" y="1"/>
                  <a:pt x="5495" y="326"/>
                  <a:pt x="4009" y="1712"/>
                </a:cubicBezTo>
                <a:cubicBezTo>
                  <a:pt x="1833" y="3743"/>
                  <a:pt x="1312" y="7198"/>
                  <a:pt x="759" y="9976"/>
                </a:cubicBezTo>
                <a:cubicBezTo>
                  <a:pt x="1" y="13802"/>
                  <a:pt x="5815" y="14642"/>
                  <a:pt x="11014" y="14723"/>
                </a:cubicBezTo>
                <a:cubicBezTo>
                  <a:pt x="11312" y="14728"/>
                  <a:pt x="11609" y="14730"/>
                  <a:pt x="11901" y="14730"/>
                </a:cubicBezTo>
                <a:cubicBezTo>
                  <a:pt x="14717" y="14730"/>
                  <a:pt x="17219" y="14537"/>
                  <a:pt x="18198" y="14531"/>
                </a:cubicBezTo>
                <a:cubicBezTo>
                  <a:pt x="20643" y="14515"/>
                  <a:pt x="23088" y="14508"/>
                  <a:pt x="25533" y="14508"/>
                </a:cubicBezTo>
                <a:cubicBezTo>
                  <a:pt x="31860" y="14508"/>
                  <a:pt x="38186" y="14553"/>
                  <a:pt x="44512" y="14593"/>
                </a:cubicBezTo>
                <a:cubicBezTo>
                  <a:pt x="44551" y="14593"/>
                  <a:pt x="44589" y="14594"/>
                  <a:pt x="44628" y="14594"/>
                </a:cubicBezTo>
                <a:cubicBezTo>
                  <a:pt x="45065" y="14594"/>
                  <a:pt x="45520" y="14568"/>
                  <a:pt x="45879" y="14323"/>
                </a:cubicBezTo>
                <a:cubicBezTo>
                  <a:pt x="46214" y="14095"/>
                  <a:pt x="46403" y="13708"/>
                  <a:pt x="46569" y="13337"/>
                </a:cubicBezTo>
                <a:cubicBezTo>
                  <a:pt x="47681" y="10865"/>
                  <a:pt x="49165" y="7692"/>
                  <a:pt x="48504" y="4911"/>
                </a:cubicBezTo>
                <a:cubicBezTo>
                  <a:pt x="47559" y="915"/>
                  <a:pt x="42091" y="691"/>
                  <a:pt x="37832" y="691"/>
                </a:cubicBezTo>
                <a:cubicBezTo>
                  <a:pt x="37295" y="691"/>
                  <a:pt x="36777" y="694"/>
                  <a:pt x="36289" y="694"/>
                </a:cubicBezTo>
                <a:cubicBezTo>
                  <a:pt x="35639" y="694"/>
                  <a:pt x="35044" y="688"/>
                  <a:pt x="34531" y="658"/>
                </a:cubicBezTo>
                <a:cubicBezTo>
                  <a:pt x="29340" y="361"/>
                  <a:pt x="24149" y="242"/>
                  <a:pt x="18952" y="242"/>
                </a:cubicBezTo>
                <a:cubicBezTo>
                  <a:pt x="17950" y="242"/>
                  <a:pt x="16949" y="246"/>
                  <a:pt x="15946" y="255"/>
                </a:cubicBezTo>
                <a:cubicBezTo>
                  <a:pt x="15904" y="255"/>
                  <a:pt x="15862" y="255"/>
                  <a:pt x="15819" y="255"/>
                </a:cubicBezTo>
                <a:cubicBezTo>
                  <a:pt x="14168" y="255"/>
                  <a:pt x="12081" y="1"/>
                  <a:pt x="10042" y="1"/>
                </a:cubicBezTo>
                <a:close/>
              </a:path>
            </a:pathLst>
          </a:custGeom>
          <a:solidFill>
            <a:schemeClr val="accent3">
              <a:alpha val="3464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35" name="Google Shape;535;p51"/>
          <p:cNvSpPr/>
          <p:nvPr/>
        </p:nvSpPr>
        <p:spPr>
          <a:xfrm rot="-9986681">
            <a:off x="4621400" y="2424119"/>
            <a:ext cx="6402109" cy="5689153"/>
          </a:xfrm>
          <a:custGeom>
            <a:avLst/>
            <a:gdLst/>
            <a:ahLst/>
            <a:cxnLst/>
            <a:rect l="l" t="t" r="r" b="b"/>
            <a:pathLst>
              <a:path w="31788" h="28248" extrusionOk="0">
                <a:moveTo>
                  <a:pt x="16729" y="0"/>
                </a:moveTo>
                <a:cubicBezTo>
                  <a:pt x="16601" y="0"/>
                  <a:pt x="16474" y="1"/>
                  <a:pt x="16346" y="2"/>
                </a:cubicBezTo>
                <a:cubicBezTo>
                  <a:pt x="16060" y="2"/>
                  <a:pt x="15764" y="5"/>
                  <a:pt x="15461" y="9"/>
                </a:cubicBezTo>
                <a:cubicBezTo>
                  <a:pt x="11690" y="44"/>
                  <a:pt x="7009" y="207"/>
                  <a:pt x="4237" y="2881"/>
                </a:cubicBezTo>
                <a:cubicBezTo>
                  <a:pt x="2392" y="4661"/>
                  <a:pt x="2135" y="8048"/>
                  <a:pt x="1618" y="10410"/>
                </a:cubicBezTo>
                <a:cubicBezTo>
                  <a:pt x="938" y="13517"/>
                  <a:pt x="381" y="16657"/>
                  <a:pt x="219" y="19839"/>
                </a:cubicBezTo>
                <a:cubicBezTo>
                  <a:pt x="1" y="24133"/>
                  <a:pt x="1988" y="26141"/>
                  <a:pt x="6130" y="26720"/>
                </a:cubicBezTo>
                <a:cubicBezTo>
                  <a:pt x="9755" y="27227"/>
                  <a:pt x="13382" y="27712"/>
                  <a:pt x="17036" y="27956"/>
                </a:cubicBezTo>
                <a:cubicBezTo>
                  <a:pt x="18561" y="28056"/>
                  <a:pt x="20165" y="28248"/>
                  <a:pt x="21749" y="28248"/>
                </a:cubicBezTo>
                <a:cubicBezTo>
                  <a:pt x="23047" y="28248"/>
                  <a:pt x="24332" y="28119"/>
                  <a:pt x="25547" y="27706"/>
                </a:cubicBezTo>
                <a:cubicBezTo>
                  <a:pt x="28287" y="26775"/>
                  <a:pt x="29435" y="24198"/>
                  <a:pt x="29933" y="21508"/>
                </a:cubicBezTo>
                <a:cubicBezTo>
                  <a:pt x="30554" y="18140"/>
                  <a:pt x="30847" y="14721"/>
                  <a:pt x="31348" y="11337"/>
                </a:cubicBezTo>
                <a:cubicBezTo>
                  <a:pt x="31787" y="8393"/>
                  <a:pt x="31569" y="5097"/>
                  <a:pt x="28963" y="3194"/>
                </a:cubicBezTo>
                <a:cubicBezTo>
                  <a:pt x="25477" y="645"/>
                  <a:pt x="20958" y="0"/>
                  <a:pt x="16729" y="0"/>
                </a:cubicBezTo>
                <a:close/>
              </a:path>
            </a:pathLst>
          </a:custGeom>
          <a:solidFill>
            <a:schemeClr val="dk2">
              <a:alpha val="67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36" name="Google Shape;536;p51"/>
          <p:cNvSpPr/>
          <p:nvPr/>
        </p:nvSpPr>
        <p:spPr>
          <a:xfrm rot="514397">
            <a:off x="5775901" y="-3485758"/>
            <a:ext cx="7471761" cy="4771864"/>
          </a:xfrm>
          <a:custGeom>
            <a:avLst/>
            <a:gdLst/>
            <a:ahLst/>
            <a:cxnLst/>
            <a:rect l="l" t="t" r="r" b="b"/>
            <a:pathLst>
              <a:path w="87791" h="56068" extrusionOk="0">
                <a:moveTo>
                  <a:pt x="55192" y="1"/>
                </a:moveTo>
                <a:cubicBezTo>
                  <a:pt x="51710" y="1"/>
                  <a:pt x="48020" y="921"/>
                  <a:pt x="44301" y="3305"/>
                </a:cubicBezTo>
                <a:cubicBezTo>
                  <a:pt x="27981" y="13772"/>
                  <a:pt x="23752" y="23750"/>
                  <a:pt x="23752" y="23750"/>
                </a:cubicBezTo>
                <a:cubicBezTo>
                  <a:pt x="23752" y="23750"/>
                  <a:pt x="23199" y="30455"/>
                  <a:pt x="15945" y="30455"/>
                </a:cubicBezTo>
                <a:cubicBezTo>
                  <a:pt x="15648" y="30455"/>
                  <a:pt x="15339" y="30443"/>
                  <a:pt x="15019" y="30420"/>
                </a:cubicBezTo>
                <a:cubicBezTo>
                  <a:pt x="13947" y="30341"/>
                  <a:pt x="12915" y="30303"/>
                  <a:pt x="11930" y="30303"/>
                </a:cubicBezTo>
                <a:cubicBezTo>
                  <a:pt x="5447" y="30303"/>
                  <a:pt x="1013" y="31926"/>
                  <a:pt x="541" y="33999"/>
                </a:cubicBezTo>
                <a:cubicBezTo>
                  <a:pt x="1" y="36384"/>
                  <a:pt x="5151" y="43216"/>
                  <a:pt x="11333" y="45926"/>
                </a:cubicBezTo>
                <a:cubicBezTo>
                  <a:pt x="16519" y="48202"/>
                  <a:pt x="23841" y="53453"/>
                  <a:pt x="30900" y="53453"/>
                </a:cubicBezTo>
                <a:cubicBezTo>
                  <a:pt x="32256" y="53453"/>
                  <a:pt x="33602" y="53259"/>
                  <a:pt x="34921" y="52814"/>
                </a:cubicBezTo>
                <a:cubicBezTo>
                  <a:pt x="43110" y="50048"/>
                  <a:pt x="85188" y="56067"/>
                  <a:pt x="86489" y="38010"/>
                </a:cubicBezTo>
                <a:cubicBezTo>
                  <a:pt x="87791" y="19953"/>
                  <a:pt x="76403" y="10573"/>
                  <a:pt x="76403" y="10573"/>
                </a:cubicBezTo>
                <a:cubicBezTo>
                  <a:pt x="76403" y="10573"/>
                  <a:pt x="66995" y="1"/>
                  <a:pt x="55192" y="1"/>
                </a:cubicBezTo>
                <a:close/>
              </a:path>
            </a:pathLst>
          </a:custGeom>
          <a:solidFill>
            <a:schemeClr val="accent1">
              <a:alpha val="4637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537" name="Google Shape;537;p51"/>
          <p:cNvSpPr/>
          <p:nvPr/>
        </p:nvSpPr>
        <p:spPr>
          <a:xfrm rot="3373645">
            <a:off x="6277252" y="1028280"/>
            <a:ext cx="7826046" cy="2877838"/>
          </a:xfrm>
          <a:custGeom>
            <a:avLst/>
            <a:gdLst/>
            <a:ahLst/>
            <a:cxnLst/>
            <a:rect l="l" t="t" r="r" b="b"/>
            <a:pathLst>
              <a:path w="76674" h="28195" fill="none" extrusionOk="0">
                <a:moveTo>
                  <a:pt x="76673" y="0"/>
                </a:moveTo>
                <a:cubicBezTo>
                  <a:pt x="76673" y="0"/>
                  <a:pt x="67374" y="14124"/>
                  <a:pt x="60786" y="16430"/>
                </a:cubicBezTo>
                <a:cubicBezTo>
                  <a:pt x="52981" y="19160"/>
                  <a:pt x="39856" y="7047"/>
                  <a:pt x="24779" y="17621"/>
                </a:cubicBezTo>
                <a:cubicBezTo>
                  <a:pt x="9706" y="28195"/>
                  <a:pt x="1302" y="23045"/>
                  <a:pt x="1" y="9868"/>
                </a:cubicBezTo>
              </a:path>
            </a:pathLst>
          </a:custGeom>
          <a:noFill/>
          <a:ln w="28575" cap="flat" cmpd="sng">
            <a:solidFill>
              <a:schemeClr val="accent3"/>
            </a:solidFill>
            <a:prstDash val="solid"/>
            <a:miter lim="3253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1075" y="438900"/>
            <a:ext cx="7698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Kulim Park"/>
              <a:buNone/>
              <a:defRPr sz="2800">
                <a:solidFill>
                  <a:schemeClr val="dk1"/>
                </a:solidFill>
                <a:latin typeface="Kulim Park"/>
                <a:ea typeface="Kulim Park"/>
                <a:cs typeface="Kulim Park"/>
                <a:sym typeface="Kulim Park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Kulim Park"/>
              <a:buNone/>
              <a:defRPr sz="3500">
                <a:solidFill>
                  <a:schemeClr val="dk1"/>
                </a:solidFill>
                <a:latin typeface="Kulim Park"/>
                <a:ea typeface="Kulim Park"/>
                <a:cs typeface="Kulim Park"/>
                <a:sym typeface="Kulim Park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Kulim Park"/>
              <a:buNone/>
              <a:defRPr sz="3500">
                <a:solidFill>
                  <a:schemeClr val="dk1"/>
                </a:solidFill>
                <a:latin typeface="Kulim Park"/>
                <a:ea typeface="Kulim Park"/>
                <a:cs typeface="Kulim Park"/>
                <a:sym typeface="Kulim Park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Kulim Park"/>
              <a:buNone/>
              <a:defRPr sz="3500">
                <a:solidFill>
                  <a:schemeClr val="dk1"/>
                </a:solidFill>
                <a:latin typeface="Kulim Park"/>
                <a:ea typeface="Kulim Park"/>
                <a:cs typeface="Kulim Park"/>
                <a:sym typeface="Kulim Park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Kulim Park"/>
              <a:buNone/>
              <a:defRPr sz="3500">
                <a:solidFill>
                  <a:schemeClr val="dk1"/>
                </a:solidFill>
                <a:latin typeface="Kulim Park"/>
                <a:ea typeface="Kulim Park"/>
                <a:cs typeface="Kulim Park"/>
                <a:sym typeface="Kulim Park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Kulim Park"/>
              <a:buNone/>
              <a:defRPr sz="3500">
                <a:solidFill>
                  <a:schemeClr val="dk1"/>
                </a:solidFill>
                <a:latin typeface="Kulim Park"/>
                <a:ea typeface="Kulim Park"/>
                <a:cs typeface="Kulim Park"/>
                <a:sym typeface="Kulim Park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Kulim Park"/>
              <a:buNone/>
              <a:defRPr sz="3500">
                <a:solidFill>
                  <a:schemeClr val="dk1"/>
                </a:solidFill>
                <a:latin typeface="Kulim Park"/>
                <a:ea typeface="Kulim Park"/>
                <a:cs typeface="Kulim Park"/>
                <a:sym typeface="Kulim Park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Kulim Park"/>
              <a:buNone/>
              <a:defRPr sz="3500">
                <a:solidFill>
                  <a:schemeClr val="dk1"/>
                </a:solidFill>
                <a:latin typeface="Kulim Park"/>
                <a:ea typeface="Kulim Park"/>
                <a:cs typeface="Kulim Park"/>
                <a:sym typeface="Kulim Park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Kulim Park"/>
              <a:buNone/>
              <a:defRPr sz="3500">
                <a:solidFill>
                  <a:schemeClr val="dk1"/>
                </a:solidFill>
                <a:latin typeface="Kulim Park"/>
                <a:ea typeface="Kulim Park"/>
                <a:cs typeface="Kulim Park"/>
                <a:sym typeface="Kulim Park"/>
              </a:defRPr>
            </a:lvl9pPr>
          </a:lstStyle>
          <a:p/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1075" y="1351868"/>
            <a:ext cx="7701900" cy="324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anrope"/>
              <a:buChar char="●"/>
              <a:defRPr sz="1600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1pPr>
            <a:lvl2pPr marL="914400" lvl="1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anrope"/>
              <a:buChar char="○"/>
              <a:defRPr sz="1600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2pPr>
            <a:lvl3pPr marL="1371600" lvl="2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anrope"/>
              <a:buChar char="■"/>
              <a:defRPr sz="1600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3pPr>
            <a:lvl4pPr marL="1828800" lvl="3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anrope"/>
              <a:buChar char="●"/>
              <a:defRPr sz="1600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4pPr>
            <a:lvl5pPr marL="2286000" lvl="4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anrope"/>
              <a:buChar char="○"/>
              <a:defRPr sz="1600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5pPr>
            <a:lvl6pPr marL="2743200" lvl="5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anrope"/>
              <a:buChar char="■"/>
              <a:defRPr sz="1600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6pPr>
            <a:lvl7pPr marL="3200400" lvl="6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anrope"/>
              <a:buChar char="●"/>
              <a:defRPr sz="1600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7pPr>
            <a:lvl8pPr marL="3657600" lvl="7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anrope"/>
              <a:buChar char="○"/>
              <a:defRPr sz="1600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8pPr>
            <a:lvl9pPr marL="4114800" lvl="8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anrope"/>
              <a:buChar char="■"/>
              <a:defRPr sz="1600">
                <a:solidFill>
                  <a:schemeClr val="dk1"/>
                </a:solidFill>
                <a:latin typeface="Manrope"/>
                <a:ea typeface="Manrope"/>
                <a:cs typeface="Manrope"/>
                <a:sym typeface="Manrope"/>
              </a:defRPr>
            </a:lvl9pPr>
          </a:lstStyle>
          <a:p/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15" name="Google Shape;9815;p31"/>
          <p:cNvSpPr txBox="1">
            <a:spLocks noGrp="1"/>
          </p:cNvSpPr>
          <p:nvPr>
            <p:ph type="ctrTitle"/>
          </p:nvPr>
        </p:nvSpPr>
        <p:spPr>
          <a:xfrm>
            <a:off x="850161" y="780772"/>
            <a:ext cx="7443678" cy="141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6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36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</a:t>
            </a:r>
            <a:b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9816" name="Google Shape;9816;p31"/>
          <p:cNvGrpSpPr/>
          <p:nvPr/>
        </p:nvGrpSpPr>
        <p:grpSpPr>
          <a:xfrm rot="-8670542">
            <a:off x="7057461" y="3011986"/>
            <a:ext cx="398109" cy="2141153"/>
            <a:chOff x="5686500" y="2272225"/>
            <a:chExt cx="481425" cy="2589250"/>
          </a:xfrm>
        </p:grpSpPr>
        <p:sp>
          <p:nvSpPr>
            <p:cNvPr id="9817" name="Google Shape;9817;p31"/>
            <p:cNvSpPr/>
            <p:nvPr/>
          </p:nvSpPr>
          <p:spPr>
            <a:xfrm>
              <a:off x="5686500" y="3674725"/>
              <a:ext cx="260950" cy="1082650"/>
            </a:xfrm>
            <a:custGeom>
              <a:avLst/>
              <a:gdLst/>
              <a:ahLst/>
              <a:cxnLst/>
              <a:rect l="l" t="t" r="r" b="b"/>
              <a:pathLst>
                <a:path w="10438" h="43306" extrusionOk="0">
                  <a:moveTo>
                    <a:pt x="7833" y="1"/>
                  </a:moveTo>
                  <a:cubicBezTo>
                    <a:pt x="7371" y="1"/>
                    <a:pt x="6972" y="354"/>
                    <a:pt x="6919" y="826"/>
                  </a:cubicBezTo>
                  <a:lnTo>
                    <a:pt x="6917" y="856"/>
                  </a:lnTo>
                  <a:cubicBezTo>
                    <a:pt x="6721" y="2624"/>
                    <a:pt x="6364" y="4312"/>
                    <a:pt x="5698" y="5866"/>
                  </a:cubicBezTo>
                  <a:cubicBezTo>
                    <a:pt x="5050" y="7434"/>
                    <a:pt x="4084" y="8863"/>
                    <a:pt x="3088" y="10468"/>
                  </a:cubicBezTo>
                  <a:cubicBezTo>
                    <a:pt x="2589" y="11280"/>
                    <a:pt x="2092" y="12124"/>
                    <a:pt x="1654" y="13039"/>
                  </a:cubicBezTo>
                  <a:cubicBezTo>
                    <a:pt x="1226" y="13954"/>
                    <a:pt x="864" y="14928"/>
                    <a:pt x="605" y="15926"/>
                  </a:cubicBezTo>
                  <a:cubicBezTo>
                    <a:pt x="331" y="16927"/>
                    <a:pt x="189" y="17942"/>
                    <a:pt x="83" y="18960"/>
                  </a:cubicBezTo>
                  <a:cubicBezTo>
                    <a:pt x="49" y="19968"/>
                    <a:pt x="0" y="20983"/>
                    <a:pt x="91" y="21967"/>
                  </a:cubicBezTo>
                  <a:cubicBezTo>
                    <a:pt x="306" y="25901"/>
                    <a:pt x="1297" y="29668"/>
                    <a:pt x="2718" y="33243"/>
                  </a:cubicBezTo>
                  <a:cubicBezTo>
                    <a:pt x="3455" y="35019"/>
                    <a:pt x="4316" y="36736"/>
                    <a:pt x="5302" y="38373"/>
                  </a:cubicBezTo>
                  <a:cubicBezTo>
                    <a:pt x="6303" y="40015"/>
                    <a:pt x="7369" y="41561"/>
                    <a:pt x="8712" y="43012"/>
                  </a:cubicBezTo>
                  <a:lnTo>
                    <a:pt x="8710" y="43012"/>
                  </a:lnTo>
                  <a:cubicBezTo>
                    <a:pt x="8886" y="43202"/>
                    <a:pt x="9133" y="43306"/>
                    <a:pt x="9386" y="43306"/>
                  </a:cubicBezTo>
                  <a:cubicBezTo>
                    <a:pt x="9540" y="43306"/>
                    <a:pt x="9697" y="43267"/>
                    <a:pt x="9840" y="43185"/>
                  </a:cubicBezTo>
                  <a:cubicBezTo>
                    <a:pt x="10281" y="42933"/>
                    <a:pt x="10437" y="42368"/>
                    <a:pt x="10185" y="41923"/>
                  </a:cubicBezTo>
                  <a:lnTo>
                    <a:pt x="10158" y="41872"/>
                  </a:lnTo>
                  <a:cubicBezTo>
                    <a:pt x="8416" y="38782"/>
                    <a:pt x="6936" y="35440"/>
                    <a:pt x="5813" y="32078"/>
                  </a:cubicBezTo>
                  <a:cubicBezTo>
                    <a:pt x="4693" y="28709"/>
                    <a:pt x="3905" y="25206"/>
                    <a:pt x="3643" y="21742"/>
                  </a:cubicBezTo>
                  <a:cubicBezTo>
                    <a:pt x="3499" y="20024"/>
                    <a:pt x="3580" y="18346"/>
                    <a:pt x="3929" y="16751"/>
                  </a:cubicBezTo>
                  <a:cubicBezTo>
                    <a:pt x="4282" y="15151"/>
                    <a:pt x="4942" y="13636"/>
                    <a:pt x="5789" y="12041"/>
                  </a:cubicBezTo>
                  <a:cubicBezTo>
                    <a:pt x="6645" y="10453"/>
                    <a:pt x="7602" y="8689"/>
                    <a:pt x="8169" y="6752"/>
                  </a:cubicBezTo>
                  <a:cubicBezTo>
                    <a:pt x="8749" y="4816"/>
                    <a:pt x="8903" y="2791"/>
                    <a:pt x="8752" y="856"/>
                  </a:cubicBezTo>
                  <a:cubicBezTo>
                    <a:pt x="8720" y="420"/>
                    <a:pt x="8382" y="58"/>
                    <a:pt x="7934" y="7"/>
                  </a:cubicBezTo>
                  <a:cubicBezTo>
                    <a:pt x="7900" y="3"/>
                    <a:pt x="7866" y="1"/>
                    <a:pt x="783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818" name="Google Shape;9818;p31"/>
            <p:cNvSpPr/>
            <p:nvPr/>
          </p:nvSpPr>
          <p:spPr>
            <a:xfrm>
              <a:off x="5880875" y="2440175"/>
              <a:ext cx="287050" cy="2421300"/>
            </a:xfrm>
            <a:custGeom>
              <a:avLst/>
              <a:gdLst/>
              <a:ahLst/>
              <a:cxnLst/>
              <a:rect l="l" t="t" r="r" b="b"/>
              <a:pathLst>
                <a:path w="11482" h="96852" extrusionOk="0">
                  <a:moveTo>
                    <a:pt x="1659" y="1"/>
                  </a:moveTo>
                  <a:cubicBezTo>
                    <a:pt x="668" y="15235"/>
                    <a:pt x="123" y="30274"/>
                    <a:pt x="66" y="45102"/>
                  </a:cubicBezTo>
                  <a:cubicBezTo>
                    <a:pt x="0" y="61213"/>
                    <a:pt x="514" y="77076"/>
                    <a:pt x="1659" y="92663"/>
                  </a:cubicBezTo>
                  <a:cubicBezTo>
                    <a:pt x="1659" y="93820"/>
                    <a:pt x="2124" y="94870"/>
                    <a:pt x="2877" y="95626"/>
                  </a:cubicBezTo>
                  <a:cubicBezTo>
                    <a:pt x="3631" y="96384"/>
                    <a:pt x="4673" y="96851"/>
                    <a:pt x="5823" y="96851"/>
                  </a:cubicBezTo>
                  <a:cubicBezTo>
                    <a:pt x="8128" y="96851"/>
                    <a:pt x="9990" y="94972"/>
                    <a:pt x="9990" y="92663"/>
                  </a:cubicBezTo>
                  <a:cubicBezTo>
                    <a:pt x="10968" y="77015"/>
                    <a:pt x="11470" y="61472"/>
                    <a:pt x="11477" y="46007"/>
                  </a:cubicBezTo>
                  <a:cubicBezTo>
                    <a:pt x="11482" y="30575"/>
                    <a:pt x="10993" y="15242"/>
                    <a:pt x="999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819" name="Google Shape;9819;p31"/>
            <p:cNvSpPr/>
            <p:nvPr/>
          </p:nvSpPr>
          <p:spPr>
            <a:xfrm>
              <a:off x="5922350" y="2272225"/>
              <a:ext cx="208275" cy="167975"/>
            </a:xfrm>
            <a:custGeom>
              <a:avLst/>
              <a:gdLst/>
              <a:ahLst/>
              <a:cxnLst/>
              <a:rect l="l" t="t" r="r" b="b"/>
              <a:pathLst>
                <a:path w="8331" h="6719" extrusionOk="0">
                  <a:moveTo>
                    <a:pt x="4165" y="0"/>
                  </a:moveTo>
                  <a:cubicBezTo>
                    <a:pt x="3993" y="0"/>
                    <a:pt x="3820" y="86"/>
                    <a:pt x="3721" y="257"/>
                  </a:cubicBezTo>
                  <a:lnTo>
                    <a:pt x="0" y="6719"/>
                  </a:lnTo>
                  <a:lnTo>
                    <a:pt x="8331" y="6719"/>
                  </a:lnTo>
                  <a:lnTo>
                    <a:pt x="4607" y="257"/>
                  </a:lnTo>
                  <a:cubicBezTo>
                    <a:pt x="4509" y="86"/>
                    <a:pt x="4337" y="0"/>
                    <a:pt x="4165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820" name="Google Shape;9820;p31"/>
            <p:cNvSpPr/>
            <p:nvPr/>
          </p:nvSpPr>
          <p:spPr>
            <a:xfrm>
              <a:off x="5880875" y="3567725"/>
              <a:ext cx="286925" cy="1293750"/>
            </a:xfrm>
            <a:custGeom>
              <a:avLst/>
              <a:gdLst/>
              <a:ahLst/>
              <a:cxnLst/>
              <a:rect l="l" t="t" r="r" b="b"/>
              <a:pathLst>
                <a:path w="11477" h="51750" extrusionOk="0">
                  <a:moveTo>
                    <a:pt x="66" y="0"/>
                  </a:moveTo>
                  <a:lnTo>
                    <a:pt x="66" y="0"/>
                  </a:lnTo>
                  <a:cubicBezTo>
                    <a:pt x="0" y="16111"/>
                    <a:pt x="514" y="31974"/>
                    <a:pt x="1659" y="47561"/>
                  </a:cubicBezTo>
                  <a:cubicBezTo>
                    <a:pt x="1659" y="48718"/>
                    <a:pt x="2124" y="49768"/>
                    <a:pt x="2877" y="50524"/>
                  </a:cubicBezTo>
                  <a:cubicBezTo>
                    <a:pt x="3631" y="51282"/>
                    <a:pt x="4673" y="51749"/>
                    <a:pt x="5823" y="51749"/>
                  </a:cubicBezTo>
                  <a:cubicBezTo>
                    <a:pt x="8128" y="51749"/>
                    <a:pt x="9990" y="49870"/>
                    <a:pt x="9990" y="47561"/>
                  </a:cubicBezTo>
                  <a:cubicBezTo>
                    <a:pt x="10968" y="31913"/>
                    <a:pt x="11470" y="16370"/>
                    <a:pt x="11477" y="905"/>
                  </a:cubicBezTo>
                  <a:lnTo>
                    <a:pt x="66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821" name="Google Shape;9821;p31"/>
            <p:cNvSpPr/>
            <p:nvPr/>
          </p:nvSpPr>
          <p:spPr>
            <a:xfrm>
              <a:off x="5954500" y="3306675"/>
              <a:ext cx="150975" cy="825125"/>
            </a:xfrm>
            <a:custGeom>
              <a:avLst/>
              <a:gdLst/>
              <a:ahLst/>
              <a:cxnLst/>
              <a:rect l="l" t="t" r="r" b="b"/>
              <a:pathLst>
                <a:path w="6039" h="33005" extrusionOk="0">
                  <a:moveTo>
                    <a:pt x="3020" y="0"/>
                  </a:moveTo>
                  <a:cubicBezTo>
                    <a:pt x="2220" y="0"/>
                    <a:pt x="1452" y="1740"/>
                    <a:pt x="887" y="4835"/>
                  </a:cubicBezTo>
                  <a:cubicBezTo>
                    <a:pt x="319" y="7930"/>
                    <a:pt x="1" y="12125"/>
                    <a:pt x="1" y="16502"/>
                  </a:cubicBezTo>
                  <a:cubicBezTo>
                    <a:pt x="1" y="20879"/>
                    <a:pt x="319" y="25077"/>
                    <a:pt x="887" y="28172"/>
                  </a:cubicBezTo>
                  <a:cubicBezTo>
                    <a:pt x="1452" y="31267"/>
                    <a:pt x="2220" y="33004"/>
                    <a:pt x="3020" y="33004"/>
                  </a:cubicBezTo>
                  <a:cubicBezTo>
                    <a:pt x="3820" y="33004"/>
                    <a:pt x="4588" y="31267"/>
                    <a:pt x="5153" y="28172"/>
                  </a:cubicBezTo>
                  <a:cubicBezTo>
                    <a:pt x="5721" y="25077"/>
                    <a:pt x="6039" y="20879"/>
                    <a:pt x="6039" y="16502"/>
                  </a:cubicBezTo>
                  <a:cubicBezTo>
                    <a:pt x="6039" y="12125"/>
                    <a:pt x="5721" y="7930"/>
                    <a:pt x="5153" y="4835"/>
                  </a:cubicBezTo>
                  <a:cubicBezTo>
                    <a:pt x="4588" y="1740"/>
                    <a:pt x="3820" y="0"/>
                    <a:pt x="302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9828" name="Google Shape;9828;p31"/>
          <p:cNvSpPr/>
          <p:nvPr/>
        </p:nvSpPr>
        <p:spPr>
          <a:xfrm>
            <a:off x="1508413" y="3495888"/>
            <a:ext cx="117525" cy="110100"/>
          </a:xfrm>
          <a:custGeom>
            <a:avLst/>
            <a:gdLst/>
            <a:ahLst/>
            <a:cxnLst/>
            <a:rect l="l" t="t" r="r" b="b"/>
            <a:pathLst>
              <a:path w="4701" h="4404" extrusionOk="0">
                <a:moveTo>
                  <a:pt x="1951" y="1032"/>
                </a:moveTo>
                <a:cubicBezTo>
                  <a:pt x="1950" y="1033"/>
                  <a:pt x="1949" y="1033"/>
                  <a:pt x="1947" y="1033"/>
                </a:cubicBezTo>
                <a:cubicBezTo>
                  <a:pt x="1948" y="1033"/>
                  <a:pt x="1950" y="1033"/>
                  <a:pt x="1951" y="1032"/>
                </a:cubicBezTo>
                <a:close/>
                <a:moveTo>
                  <a:pt x="2857" y="1059"/>
                </a:moveTo>
                <a:cubicBezTo>
                  <a:pt x="2871" y="1059"/>
                  <a:pt x="2889" y="1066"/>
                  <a:pt x="2907" y="1075"/>
                </a:cubicBezTo>
                <a:lnTo>
                  <a:pt x="2907" y="1075"/>
                </a:lnTo>
                <a:cubicBezTo>
                  <a:pt x="2887" y="1068"/>
                  <a:pt x="2858" y="1059"/>
                  <a:pt x="2857" y="1059"/>
                </a:cubicBezTo>
                <a:close/>
                <a:moveTo>
                  <a:pt x="3091" y="1185"/>
                </a:moveTo>
                <a:cubicBezTo>
                  <a:pt x="3091" y="1185"/>
                  <a:pt x="3091" y="1185"/>
                  <a:pt x="3091" y="1185"/>
                </a:cubicBezTo>
                <a:lnTo>
                  <a:pt x="3091" y="1185"/>
                </a:lnTo>
                <a:cubicBezTo>
                  <a:pt x="3091" y="1185"/>
                  <a:pt x="3091" y="1185"/>
                  <a:pt x="3091" y="1185"/>
                </a:cubicBezTo>
                <a:close/>
                <a:moveTo>
                  <a:pt x="3104" y="1198"/>
                </a:moveTo>
                <a:cubicBezTo>
                  <a:pt x="3111" y="1203"/>
                  <a:pt x="3118" y="1208"/>
                  <a:pt x="3125" y="1213"/>
                </a:cubicBezTo>
                <a:cubicBezTo>
                  <a:pt x="3142" y="1224"/>
                  <a:pt x="3149" y="1229"/>
                  <a:pt x="3148" y="1229"/>
                </a:cubicBezTo>
                <a:cubicBezTo>
                  <a:pt x="3148" y="1229"/>
                  <a:pt x="3121" y="1211"/>
                  <a:pt x="3104" y="1198"/>
                </a:cubicBezTo>
                <a:close/>
                <a:moveTo>
                  <a:pt x="1747" y="3319"/>
                </a:moveTo>
                <a:cubicBezTo>
                  <a:pt x="1767" y="3326"/>
                  <a:pt x="1803" y="3338"/>
                  <a:pt x="1802" y="3338"/>
                </a:cubicBezTo>
                <a:cubicBezTo>
                  <a:pt x="1800" y="3339"/>
                  <a:pt x="1799" y="3339"/>
                  <a:pt x="1797" y="3339"/>
                </a:cubicBezTo>
                <a:cubicBezTo>
                  <a:pt x="1785" y="3339"/>
                  <a:pt x="1766" y="3330"/>
                  <a:pt x="1747" y="3319"/>
                </a:cubicBezTo>
                <a:close/>
                <a:moveTo>
                  <a:pt x="2463" y="3393"/>
                </a:moveTo>
                <a:cubicBezTo>
                  <a:pt x="2461" y="3393"/>
                  <a:pt x="2459" y="3393"/>
                  <a:pt x="2456" y="3393"/>
                </a:cubicBezTo>
                <a:lnTo>
                  <a:pt x="2456" y="3393"/>
                </a:lnTo>
                <a:cubicBezTo>
                  <a:pt x="2459" y="3393"/>
                  <a:pt x="2462" y="3393"/>
                  <a:pt x="2463" y="3393"/>
                </a:cubicBezTo>
                <a:close/>
                <a:moveTo>
                  <a:pt x="2387" y="989"/>
                </a:moveTo>
                <a:cubicBezTo>
                  <a:pt x="2440" y="989"/>
                  <a:pt x="2491" y="989"/>
                  <a:pt x="2541" y="993"/>
                </a:cubicBezTo>
                <a:cubicBezTo>
                  <a:pt x="2560" y="993"/>
                  <a:pt x="2582" y="997"/>
                  <a:pt x="2601" y="998"/>
                </a:cubicBezTo>
                <a:lnTo>
                  <a:pt x="2601" y="998"/>
                </a:lnTo>
                <a:cubicBezTo>
                  <a:pt x="2682" y="1018"/>
                  <a:pt x="2761" y="1029"/>
                  <a:pt x="2840" y="1057"/>
                </a:cubicBezTo>
                <a:cubicBezTo>
                  <a:pt x="2857" y="1061"/>
                  <a:pt x="2876" y="1069"/>
                  <a:pt x="2895" y="1076"/>
                </a:cubicBezTo>
                <a:cubicBezTo>
                  <a:pt x="2906" y="1079"/>
                  <a:pt x="2914" y="1081"/>
                  <a:pt x="2919" y="1082"/>
                </a:cubicBezTo>
                <a:lnTo>
                  <a:pt x="2919" y="1082"/>
                </a:lnTo>
                <a:cubicBezTo>
                  <a:pt x="2944" y="1096"/>
                  <a:pt x="2968" y="1113"/>
                  <a:pt x="2984" y="1122"/>
                </a:cubicBezTo>
                <a:cubicBezTo>
                  <a:pt x="3015" y="1139"/>
                  <a:pt x="3049" y="1160"/>
                  <a:pt x="3080" y="1181"/>
                </a:cubicBezTo>
                <a:cubicBezTo>
                  <a:pt x="3084" y="1184"/>
                  <a:pt x="3088" y="1186"/>
                  <a:pt x="3092" y="1189"/>
                </a:cubicBezTo>
                <a:lnTo>
                  <a:pt x="3092" y="1189"/>
                </a:lnTo>
                <a:cubicBezTo>
                  <a:pt x="3107" y="1217"/>
                  <a:pt x="3258" y="1347"/>
                  <a:pt x="3274" y="1366"/>
                </a:cubicBezTo>
                <a:cubicBezTo>
                  <a:pt x="3278" y="1370"/>
                  <a:pt x="3281" y="1374"/>
                  <a:pt x="3284" y="1378"/>
                </a:cubicBezTo>
                <a:lnTo>
                  <a:pt x="3284" y="1378"/>
                </a:lnTo>
                <a:cubicBezTo>
                  <a:pt x="3304" y="1410"/>
                  <a:pt x="3328" y="1440"/>
                  <a:pt x="3348" y="1474"/>
                </a:cubicBezTo>
                <a:cubicBezTo>
                  <a:pt x="3367" y="1503"/>
                  <a:pt x="3386" y="1535"/>
                  <a:pt x="3403" y="1569"/>
                </a:cubicBezTo>
                <a:cubicBezTo>
                  <a:pt x="3409" y="1579"/>
                  <a:pt x="3414" y="1591"/>
                  <a:pt x="3420" y="1604"/>
                </a:cubicBezTo>
                <a:lnTo>
                  <a:pt x="3420" y="1604"/>
                </a:lnTo>
                <a:cubicBezTo>
                  <a:pt x="3420" y="1602"/>
                  <a:pt x="3420" y="1600"/>
                  <a:pt x="3420" y="1598"/>
                </a:cubicBezTo>
                <a:lnTo>
                  <a:pt x="3420" y="1598"/>
                </a:lnTo>
                <a:cubicBezTo>
                  <a:pt x="3420" y="1600"/>
                  <a:pt x="3420" y="1602"/>
                  <a:pt x="3420" y="1604"/>
                </a:cubicBezTo>
                <a:lnTo>
                  <a:pt x="3420" y="1604"/>
                </a:lnTo>
                <a:cubicBezTo>
                  <a:pt x="3420" y="1604"/>
                  <a:pt x="3420" y="1604"/>
                  <a:pt x="3420" y="1604"/>
                </a:cubicBezTo>
                <a:lnTo>
                  <a:pt x="3420" y="1604"/>
                </a:lnTo>
                <a:cubicBezTo>
                  <a:pt x="3420" y="1621"/>
                  <a:pt x="3423" y="1634"/>
                  <a:pt x="3427" y="1644"/>
                </a:cubicBezTo>
                <a:lnTo>
                  <a:pt x="3427" y="1644"/>
                </a:lnTo>
                <a:cubicBezTo>
                  <a:pt x="3423" y="1630"/>
                  <a:pt x="3420" y="1616"/>
                  <a:pt x="3420" y="1604"/>
                </a:cubicBezTo>
                <a:lnTo>
                  <a:pt x="3420" y="1604"/>
                </a:lnTo>
                <a:cubicBezTo>
                  <a:pt x="3422" y="1608"/>
                  <a:pt x="3424" y="1613"/>
                  <a:pt x="3426" y="1617"/>
                </a:cubicBezTo>
                <a:cubicBezTo>
                  <a:pt x="3442" y="1646"/>
                  <a:pt x="3443" y="1659"/>
                  <a:pt x="3439" y="1659"/>
                </a:cubicBezTo>
                <a:cubicBezTo>
                  <a:pt x="3436" y="1659"/>
                  <a:pt x="3432" y="1654"/>
                  <a:pt x="3427" y="1644"/>
                </a:cubicBezTo>
                <a:lnTo>
                  <a:pt x="3427" y="1644"/>
                </a:lnTo>
                <a:cubicBezTo>
                  <a:pt x="3443" y="1697"/>
                  <a:pt x="3479" y="1760"/>
                  <a:pt x="3491" y="1802"/>
                </a:cubicBezTo>
                <a:cubicBezTo>
                  <a:pt x="3500" y="1838"/>
                  <a:pt x="3508" y="1874"/>
                  <a:pt x="3517" y="1910"/>
                </a:cubicBezTo>
                <a:cubicBezTo>
                  <a:pt x="3521" y="1933"/>
                  <a:pt x="3525" y="1954"/>
                  <a:pt x="3529" y="1977"/>
                </a:cubicBezTo>
                <a:cubicBezTo>
                  <a:pt x="3534" y="2005"/>
                  <a:pt x="3537" y="2015"/>
                  <a:pt x="3538" y="2015"/>
                </a:cubicBezTo>
                <a:cubicBezTo>
                  <a:pt x="3540" y="2015"/>
                  <a:pt x="3530" y="1942"/>
                  <a:pt x="3525" y="1939"/>
                </a:cubicBezTo>
                <a:lnTo>
                  <a:pt x="3525" y="1939"/>
                </a:lnTo>
                <a:cubicBezTo>
                  <a:pt x="3550" y="1954"/>
                  <a:pt x="3538" y="2142"/>
                  <a:pt x="3538" y="2173"/>
                </a:cubicBezTo>
                <a:cubicBezTo>
                  <a:pt x="3538" y="2215"/>
                  <a:pt x="3535" y="2257"/>
                  <a:pt x="3533" y="2297"/>
                </a:cubicBezTo>
                <a:cubicBezTo>
                  <a:pt x="3532" y="2312"/>
                  <a:pt x="3530" y="2326"/>
                  <a:pt x="3529" y="2339"/>
                </a:cubicBezTo>
                <a:lnTo>
                  <a:pt x="3529" y="2339"/>
                </a:lnTo>
                <a:cubicBezTo>
                  <a:pt x="3514" y="2409"/>
                  <a:pt x="3504" y="2477"/>
                  <a:pt x="3483" y="2546"/>
                </a:cubicBezTo>
                <a:cubicBezTo>
                  <a:pt x="3472" y="2582"/>
                  <a:pt x="3462" y="2618"/>
                  <a:pt x="3449" y="2651"/>
                </a:cubicBezTo>
                <a:cubicBezTo>
                  <a:pt x="3445" y="2663"/>
                  <a:pt x="3440" y="2676"/>
                  <a:pt x="3436" y="2688"/>
                </a:cubicBezTo>
                <a:lnTo>
                  <a:pt x="3436" y="2688"/>
                </a:lnTo>
                <a:cubicBezTo>
                  <a:pt x="3398" y="2751"/>
                  <a:pt x="3369" y="2818"/>
                  <a:pt x="3329" y="2881"/>
                </a:cubicBezTo>
                <a:cubicBezTo>
                  <a:pt x="3324" y="2889"/>
                  <a:pt x="3300" y="2922"/>
                  <a:pt x="3284" y="2945"/>
                </a:cubicBezTo>
                <a:lnTo>
                  <a:pt x="3284" y="2945"/>
                </a:lnTo>
                <a:cubicBezTo>
                  <a:pt x="3263" y="2968"/>
                  <a:pt x="3232" y="3005"/>
                  <a:pt x="3224" y="3014"/>
                </a:cubicBezTo>
                <a:cubicBezTo>
                  <a:pt x="3198" y="3041"/>
                  <a:pt x="3171" y="3069"/>
                  <a:pt x="3142" y="3094"/>
                </a:cubicBezTo>
                <a:cubicBezTo>
                  <a:pt x="3127" y="3106"/>
                  <a:pt x="3112" y="3119"/>
                  <a:pt x="3099" y="3132"/>
                </a:cubicBezTo>
                <a:cubicBezTo>
                  <a:pt x="3075" y="3154"/>
                  <a:pt x="3071" y="3163"/>
                  <a:pt x="3076" y="3163"/>
                </a:cubicBezTo>
                <a:cubicBezTo>
                  <a:pt x="3076" y="3163"/>
                  <a:pt x="3077" y="3163"/>
                  <a:pt x="3078" y="3162"/>
                </a:cubicBezTo>
                <a:lnTo>
                  <a:pt x="3078" y="3162"/>
                </a:lnTo>
                <a:cubicBezTo>
                  <a:pt x="3021" y="3203"/>
                  <a:pt x="2923" y="3245"/>
                  <a:pt x="2889" y="3262"/>
                </a:cubicBezTo>
                <a:cubicBezTo>
                  <a:pt x="2863" y="3275"/>
                  <a:pt x="2803" y="3296"/>
                  <a:pt x="2805" y="3296"/>
                </a:cubicBezTo>
                <a:cubicBezTo>
                  <a:pt x="2806" y="3296"/>
                  <a:pt x="2822" y="3291"/>
                  <a:pt x="2866" y="3277"/>
                </a:cubicBezTo>
                <a:lnTo>
                  <a:pt x="2866" y="3277"/>
                </a:lnTo>
                <a:cubicBezTo>
                  <a:pt x="2823" y="3292"/>
                  <a:pt x="2783" y="3309"/>
                  <a:pt x="2741" y="3323"/>
                </a:cubicBezTo>
                <a:cubicBezTo>
                  <a:pt x="2642" y="3355"/>
                  <a:pt x="2541" y="3376"/>
                  <a:pt x="2438" y="3395"/>
                </a:cubicBezTo>
                <a:cubicBezTo>
                  <a:pt x="2437" y="3395"/>
                  <a:pt x="2437" y="3395"/>
                  <a:pt x="2437" y="3395"/>
                </a:cubicBezTo>
                <a:lnTo>
                  <a:pt x="2437" y="3395"/>
                </a:lnTo>
                <a:cubicBezTo>
                  <a:pt x="2416" y="3397"/>
                  <a:pt x="2395" y="3400"/>
                  <a:pt x="2375" y="3401"/>
                </a:cubicBezTo>
                <a:cubicBezTo>
                  <a:pt x="2330" y="3403"/>
                  <a:pt x="2284" y="3406"/>
                  <a:pt x="2240" y="3406"/>
                </a:cubicBezTo>
                <a:cubicBezTo>
                  <a:pt x="2226" y="3406"/>
                  <a:pt x="2211" y="3406"/>
                  <a:pt x="2197" y="3406"/>
                </a:cubicBezTo>
                <a:cubicBezTo>
                  <a:pt x="2163" y="3406"/>
                  <a:pt x="2129" y="3405"/>
                  <a:pt x="2094" y="3403"/>
                </a:cubicBezTo>
                <a:cubicBezTo>
                  <a:pt x="2081" y="3402"/>
                  <a:pt x="2067" y="3400"/>
                  <a:pt x="2054" y="3398"/>
                </a:cubicBezTo>
                <a:lnTo>
                  <a:pt x="2054" y="3398"/>
                </a:lnTo>
                <a:cubicBezTo>
                  <a:pt x="1975" y="3376"/>
                  <a:pt x="1893" y="3365"/>
                  <a:pt x="1814" y="3340"/>
                </a:cubicBezTo>
                <a:cubicBezTo>
                  <a:pt x="1797" y="3334"/>
                  <a:pt x="1778" y="3326"/>
                  <a:pt x="1762" y="3321"/>
                </a:cubicBezTo>
                <a:cubicBezTo>
                  <a:pt x="1752" y="3318"/>
                  <a:pt x="1745" y="3316"/>
                  <a:pt x="1740" y="3315"/>
                </a:cubicBezTo>
                <a:lnTo>
                  <a:pt x="1740" y="3315"/>
                </a:lnTo>
                <a:cubicBezTo>
                  <a:pt x="1716" y="3301"/>
                  <a:pt x="1691" y="3283"/>
                  <a:pt x="1679" y="3277"/>
                </a:cubicBezTo>
                <a:cubicBezTo>
                  <a:pt x="1648" y="3258"/>
                  <a:pt x="1616" y="3241"/>
                  <a:pt x="1587" y="3220"/>
                </a:cubicBezTo>
                <a:cubicBezTo>
                  <a:pt x="1572" y="3210"/>
                  <a:pt x="1557" y="3199"/>
                  <a:pt x="1543" y="3191"/>
                </a:cubicBezTo>
                <a:cubicBezTo>
                  <a:pt x="1525" y="3180"/>
                  <a:pt x="1519" y="3175"/>
                  <a:pt x="1519" y="3175"/>
                </a:cubicBezTo>
                <a:lnTo>
                  <a:pt x="1519" y="3175"/>
                </a:lnTo>
                <a:cubicBezTo>
                  <a:pt x="1518" y="3175"/>
                  <a:pt x="1582" y="3218"/>
                  <a:pt x="1580" y="3218"/>
                </a:cubicBezTo>
                <a:cubicBezTo>
                  <a:pt x="1580" y="3218"/>
                  <a:pt x="1579" y="3218"/>
                  <a:pt x="1578" y="3218"/>
                </a:cubicBezTo>
                <a:cubicBezTo>
                  <a:pt x="1542" y="3218"/>
                  <a:pt x="1420" y="3070"/>
                  <a:pt x="1399" y="3045"/>
                </a:cubicBezTo>
                <a:cubicBezTo>
                  <a:pt x="1384" y="3030"/>
                  <a:pt x="1353" y="2977"/>
                  <a:pt x="1351" y="2977"/>
                </a:cubicBezTo>
                <a:lnTo>
                  <a:pt x="1351" y="2977"/>
                </a:lnTo>
                <a:cubicBezTo>
                  <a:pt x="1350" y="2977"/>
                  <a:pt x="1354" y="2985"/>
                  <a:pt x="1363" y="3005"/>
                </a:cubicBezTo>
                <a:cubicBezTo>
                  <a:pt x="1372" y="3025"/>
                  <a:pt x="1375" y="3032"/>
                  <a:pt x="1374" y="3032"/>
                </a:cubicBezTo>
                <a:cubicBezTo>
                  <a:pt x="1372" y="3032"/>
                  <a:pt x="1335" y="2962"/>
                  <a:pt x="1326" y="2946"/>
                </a:cubicBezTo>
                <a:cubicBezTo>
                  <a:pt x="1285" y="2881"/>
                  <a:pt x="1252" y="2814"/>
                  <a:pt x="1215" y="2746"/>
                </a:cubicBezTo>
                <a:lnTo>
                  <a:pt x="1215" y="2746"/>
                </a:lnTo>
                <a:cubicBezTo>
                  <a:pt x="1214" y="2743"/>
                  <a:pt x="1213" y="2740"/>
                  <a:pt x="1212" y="2736"/>
                </a:cubicBezTo>
                <a:cubicBezTo>
                  <a:pt x="1199" y="2702"/>
                  <a:pt x="1187" y="2668"/>
                  <a:pt x="1176" y="2635"/>
                </a:cubicBezTo>
                <a:cubicBezTo>
                  <a:pt x="1153" y="2559"/>
                  <a:pt x="1132" y="2481"/>
                  <a:pt x="1119" y="2403"/>
                </a:cubicBezTo>
                <a:cubicBezTo>
                  <a:pt x="1119" y="2401"/>
                  <a:pt x="1118" y="2399"/>
                  <a:pt x="1118" y="2397"/>
                </a:cubicBezTo>
                <a:lnTo>
                  <a:pt x="1118" y="2397"/>
                </a:lnTo>
                <a:cubicBezTo>
                  <a:pt x="1122" y="2365"/>
                  <a:pt x="1108" y="2315"/>
                  <a:pt x="1106" y="2283"/>
                </a:cubicBezTo>
                <a:cubicBezTo>
                  <a:pt x="1102" y="2203"/>
                  <a:pt x="1102" y="2123"/>
                  <a:pt x="1106" y="2043"/>
                </a:cubicBezTo>
                <a:cubicBezTo>
                  <a:pt x="1107" y="2033"/>
                  <a:pt x="1110" y="2004"/>
                  <a:pt x="1113" y="1978"/>
                </a:cubicBezTo>
                <a:lnTo>
                  <a:pt x="1113" y="1978"/>
                </a:lnTo>
                <a:cubicBezTo>
                  <a:pt x="1117" y="1953"/>
                  <a:pt x="1123" y="1911"/>
                  <a:pt x="1125" y="1899"/>
                </a:cubicBezTo>
                <a:cubicBezTo>
                  <a:pt x="1144" y="1813"/>
                  <a:pt x="1170" y="1731"/>
                  <a:pt x="1197" y="1647"/>
                </a:cubicBezTo>
                <a:cubicBezTo>
                  <a:pt x="1199" y="1642"/>
                  <a:pt x="1200" y="1637"/>
                  <a:pt x="1201" y="1634"/>
                </a:cubicBezTo>
                <a:lnTo>
                  <a:pt x="1201" y="1634"/>
                </a:lnTo>
                <a:cubicBezTo>
                  <a:pt x="1203" y="1630"/>
                  <a:pt x="1205" y="1626"/>
                  <a:pt x="1208" y="1621"/>
                </a:cubicBezTo>
                <a:cubicBezTo>
                  <a:pt x="1227" y="1583"/>
                  <a:pt x="1246" y="1543"/>
                  <a:pt x="1269" y="1507"/>
                </a:cubicBezTo>
                <a:cubicBezTo>
                  <a:pt x="1290" y="1470"/>
                  <a:pt x="1313" y="1434"/>
                  <a:pt x="1338" y="1398"/>
                </a:cubicBezTo>
                <a:cubicBezTo>
                  <a:pt x="1341" y="1394"/>
                  <a:pt x="1344" y="1390"/>
                  <a:pt x="1346" y="1386"/>
                </a:cubicBezTo>
                <a:lnTo>
                  <a:pt x="1346" y="1386"/>
                </a:lnTo>
                <a:cubicBezTo>
                  <a:pt x="1346" y="1386"/>
                  <a:pt x="1346" y="1386"/>
                  <a:pt x="1347" y="1385"/>
                </a:cubicBezTo>
                <a:cubicBezTo>
                  <a:pt x="1399" y="1329"/>
                  <a:pt x="1454" y="1275"/>
                  <a:pt x="1511" y="1223"/>
                </a:cubicBezTo>
                <a:lnTo>
                  <a:pt x="1511" y="1223"/>
                </a:lnTo>
                <a:cubicBezTo>
                  <a:pt x="1524" y="1213"/>
                  <a:pt x="1537" y="1203"/>
                  <a:pt x="1551" y="1194"/>
                </a:cubicBezTo>
                <a:cubicBezTo>
                  <a:pt x="1589" y="1170"/>
                  <a:pt x="1627" y="1147"/>
                  <a:pt x="1667" y="1126"/>
                </a:cubicBezTo>
                <a:cubicBezTo>
                  <a:pt x="1682" y="1119"/>
                  <a:pt x="1697" y="1111"/>
                  <a:pt x="1712" y="1103"/>
                </a:cubicBezTo>
                <a:lnTo>
                  <a:pt x="1712" y="1103"/>
                </a:lnTo>
                <a:cubicBezTo>
                  <a:pt x="1755" y="1090"/>
                  <a:pt x="1797" y="1075"/>
                  <a:pt x="1840" y="1063"/>
                </a:cubicBezTo>
                <a:cubicBezTo>
                  <a:pt x="1884" y="1050"/>
                  <a:pt x="1928" y="1042"/>
                  <a:pt x="1970" y="1031"/>
                </a:cubicBezTo>
                <a:cubicBezTo>
                  <a:pt x="1976" y="1030"/>
                  <a:pt x="1983" y="1028"/>
                  <a:pt x="1990" y="1026"/>
                </a:cubicBezTo>
                <a:lnTo>
                  <a:pt x="1990" y="1026"/>
                </a:lnTo>
                <a:cubicBezTo>
                  <a:pt x="2008" y="1025"/>
                  <a:pt x="2026" y="1024"/>
                  <a:pt x="2042" y="1023"/>
                </a:cubicBezTo>
                <a:cubicBezTo>
                  <a:pt x="2063" y="1021"/>
                  <a:pt x="2083" y="1018"/>
                  <a:pt x="2104" y="1015"/>
                </a:cubicBezTo>
                <a:lnTo>
                  <a:pt x="2104" y="1015"/>
                </a:lnTo>
                <a:cubicBezTo>
                  <a:pt x="2127" y="1013"/>
                  <a:pt x="2151" y="1010"/>
                  <a:pt x="2175" y="1006"/>
                </a:cubicBezTo>
                <a:cubicBezTo>
                  <a:pt x="2200" y="1002"/>
                  <a:pt x="2223" y="998"/>
                  <a:pt x="2248" y="996"/>
                </a:cubicBezTo>
                <a:lnTo>
                  <a:pt x="2248" y="996"/>
                </a:lnTo>
                <a:cubicBezTo>
                  <a:pt x="2202" y="1002"/>
                  <a:pt x="2186" y="1004"/>
                  <a:pt x="2186" y="1004"/>
                </a:cubicBezTo>
                <a:cubicBezTo>
                  <a:pt x="2187" y="1004"/>
                  <a:pt x="2227" y="999"/>
                  <a:pt x="2246" y="998"/>
                </a:cubicBezTo>
                <a:cubicBezTo>
                  <a:pt x="2293" y="996"/>
                  <a:pt x="2341" y="991"/>
                  <a:pt x="2387" y="989"/>
                </a:cubicBezTo>
                <a:close/>
                <a:moveTo>
                  <a:pt x="2431" y="0"/>
                </a:moveTo>
                <a:cubicBezTo>
                  <a:pt x="2283" y="0"/>
                  <a:pt x="2134" y="12"/>
                  <a:pt x="1987" y="33"/>
                </a:cubicBezTo>
                <a:lnTo>
                  <a:pt x="1987" y="33"/>
                </a:lnTo>
                <a:cubicBezTo>
                  <a:pt x="1519" y="79"/>
                  <a:pt x="1082" y="246"/>
                  <a:pt x="738" y="578"/>
                </a:cubicBezTo>
                <a:cubicBezTo>
                  <a:pt x="443" y="863"/>
                  <a:pt x="236" y="1259"/>
                  <a:pt x="158" y="1661"/>
                </a:cubicBezTo>
                <a:cubicBezTo>
                  <a:pt x="0" y="2477"/>
                  <a:pt x="228" y="3403"/>
                  <a:pt x="896" y="3941"/>
                </a:cubicBezTo>
                <a:cubicBezTo>
                  <a:pt x="1283" y="4251"/>
                  <a:pt x="1777" y="4404"/>
                  <a:pt x="2272" y="4404"/>
                </a:cubicBezTo>
                <a:cubicBezTo>
                  <a:pt x="2762" y="4404"/>
                  <a:pt x="3253" y="4255"/>
                  <a:pt x="3645" y="3962"/>
                </a:cubicBezTo>
                <a:cubicBezTo>
                  <a:pt x="4395" y="3401"/>
                  <a:pt x="4700" y="2409"/>
                  <a:pt x="4443" y="1512"/>
                </a:cubicBezTo>
                <a:cubicBezTo>
                  <a:pt x="4302" y="1025"/>
                  <a:pt x="4003" y="604"/>
                  <a:pt x="3582" y="321"/>
                </a:cubicBezTo>
                <a:cubicBezTo>
                  <a:pt x="3236" y="89"/>
                  <a:pt x="2836" y="0"/>
                  <a:pt x="2431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829" name="Google Shape;9829;p31"/>
          <p:cNvSpPr txBox="1">
            <a:spLocks noGrp="1"/>
          </p:cNvSpPr>
          <p:nvPr>
            <p:ph type="body" idx="1"/>
          </p:nvPr>
        </p:nvSpPr>
        <p:spPr>
          <a:xfrm>
            <a:off x="786153" y="2312848"/>
            <a:ext cx="7818351" cy="61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7: </a:t>
            </a:r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Lắp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ráp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bang pin (</a:t>
            </a:r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2) </a:t>
            </a:r>
            <a:endParaRPr lang="en-US" sz="4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" name="Google Shape;558;p58"/>
          <p:cNvSpPr txBox="1">
            <a:spLocks noGrp="1"/>
          </p:cNvSpPr>
          <p:nvPr>
            <p:ph type="title"/>
          </p:nvPr>
        </p:nvSpPr>
        <p:spPr>
          <a:xfrm flipH="1">
            <a:off x="546937" y="833412"/>
            <a:ext cx="8332635" cy="65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THỰC HÀNH LẮP RÁP MÔ HÌNH XE ĐIỆN CHẠY BẰNG PIN</a:t>
            </a:r>
            <a:endParaRPr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59" name="Google Shape;559;p58"/>
          <p:cNvSpPr txBox="1"/>
          <p:nvPr/>
        </p:nvSpPr>
        <p:spPr>
          <a:xfrm>
            <a:off x="546937" y="1954826"/>
            <a:ext cx="816148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1" dirty="0">
                <a:solidFill>
                  <a:srgbClr val="C00000"/>
                </a:solidFill>
                <a:latin typeface="Times New Roman" panose="02020603050405020304" pitchFamily="18" charset="0"/>
                <a:ea typeface="Manrope"/>
                <a:cs typeface="Times New Roman" panose="02020603050405020304" pitchFamily="18" charset="0"/>
                <a:sym typeface="Manrope"/>
              </a:rPr>
              <a:t>Em </a:t>
            </a:r>
            <a:r>
              <a:rPr lang="en-US" sz="4400" b="1" dirty="0" err="1">
                <a:solidFill>
                  <a:srgbClr val="C00000"/>
                </a:solidFill>
                <a:latin typeface="Times New Roman" panose="02020603050405020304" pitchFamily="18" charset="0"/>
                <a:ea typeface="Manrope"/>
                <a:cs typeface="Times New Roman" panose="02020603050405020304" pitchFamily="18" charset="0"/>
                <a:sym typeface="Manrope"/>
              </a:rPr>
              <a:t>hãy</a:t>
            </a:r>
            <a:r>
              <a:rPr lang="en-US" sz="4400" b="1" dirty="0">
                <a:solidFill>
                  <a:srgbClr val="C00000"/>
                </a:solidFill>
                <a:latin typeface="Times New Roman" panose="02020603050405020304" pitchFamily="18" charset="0"/>
                <a:ea typeface="Manrope"/>
                <a:cs typeface="Times New Roman" panose="02020603050405020304" pitchFamily="18" charset="0"/>
                <a:sym typeface="Manrope"/>
              </a:rPr>
              <a:t> </a:t>
            </a:r>
            <a:r>
              <a:rPr lang="en-US" sz="4400" b="1" dirty="0" err="1">
                <a:solidFill>
                  <a:srgbClr val="C00000"/>
                </a:solidFill>
                <a:latin typeface="Times New Roman" panose="02020603050405020304" pitchFamily="18" charset="0"/>
                <a:ea typeface="Manrope"/>
                <a:cs typeface="Times New Roman" panose="02020603050405020304" pitchFamily="18" charset="0"/>
                <a:sym typeface="Manrope"/>
              </a:rPr>
              <a:t>cùng</a:t>
            </a:r>
            <a:r>
              <a:rPr lang="en-US" sz="4400" b="1" dirty="0">
                <a:solidFill>
                  <a:srgbClr val="C00000"/>
                </a:solidFill>
                <a:latin typeface="Times New Roman" panose="02020603050405020304" pitchFamily="18" charset="0"/>
                <a:ea typeface="Manrope"/>
                <a:cs typeface="Times New Roman" panose="02020603050405020304" pitchFamily="18" charset="0"/>
                <a:sym typeface="Manrope"/>
              </a:rPr>
              <a:t> </a:t>
            </a:r>
            <a:r>
              <a:rPr lang="en-US" sz="4400" b="1" dirty="0" err="1">
                <a:solidFill>
                  <a:srgbClr val="C00000"/>
                </a:solidFill>
                <a:latin typeface="Times New Roman" panose="02020603050405020304" pitchFamily="18" charset="0"/>
                <a:ea typeface="Manrope"/>
                <a:cs typeface="Times New Roman" panose="02020603050405020304" pitchFamily="18" charset="0"/>
                <a:sym typeface="Manrope"/>
              </a:rPr>
              <a:t>bạn</a:t>
            </a:r>
            <a:r>
              <a:rPr lang="en-US" sz="4400" b="1" dirty="0">
                <a:solidFill>
                  <a:srgbClr val="C00000"/>
                </a:solidFill>
                <a:latin typeface="Times New Roman" panose="02020603050405020304" pitchFamily="18" charset="0"/>
                <a:ea typeface="Manrope"/>
                <a:cs typeface="Times New Roman" panose="02020603050405020304" pitchFamily="18" charset="0"/>
                <a:sym typeface="Manrope"/>
              </a:rPr>
              <a:t> </a:t>
            </a:r>
            <a:r>
              <a:rPr lang="en-US" sz="4400" b="1" dirty="0" err="1">
                <a:solidFill>
                  <a:srgbClr val="C00000"/>
                </a:solidFill>
                <a:latin typeface="Times New Roman" panose="02020603050405020304" pitchFamily="18" charset="0"/>
                <a:ea typeface="Manrope"/>
                <a:cs typeface="Times New Roman" panose="02020603050405020304" pitchFamily="18" charset="0"/>
                <a:sym typeface="Manrope"/>
              </a:rPr>
              <a:t>lắp</a:t>
            </a:r>
            <a:r>
              <a:rPr lang="en-US" sz="4400" b="1" dirty="0">
                <a:solidFill>
                  <a:srgbClr val="C00000"/>
                </a:solidFill>
                <a:latin typeface="Times New Roman" panose="02020603050405020304" pitchFamily="18" charset="0"/>
                <a:ea typeface="Manrope"/>
                <a:cs typeface="Times New Roman" panose="02020603050405020304" pitchFamily="18" charset="0"/>
                <a:sym typeface="Manrope"/>
              </a:rPr>
              <a:t> </a:t>
            </a:r>
            <a:r>
              <a:rPr lang="en-US" sz="4400" b="1" dirty="0" err="1">
                <a:solidFill>
                  <a:srgbClr val="C00000"/>
                </a:solidFill>
                <a:latin typeface="Times New Roman" panose="02020603050405020304" pitchFamily="18" charset="0"/>
                <a:ea typeface="Manrope"/>
                <a:cs typeface="Times New Roman" panose="02020603050405020304" pitchFamily="18" charset="0"/>
                <a:sym typeface="Manrope"/>
              </a:rPr>
              <a:t>ráp</a:t>
            </a:r>
            <a:r>
              <a:rPr lang="en-US" sz="4400" b="1" dirty="0">
                <a:solidFill>
                  <a:srgbClr val="C00000"/>
                </a:solidFill>
                <a:latin typeface="Times New Roman" panose="02020603050405020304" pitchFamily="18" charset="0"/>
                <a:ea typeface="Manrope"/>
                <a:cs typeface="Times New Roman" panose="02020603050405020304" pitchFamily="18" charset="0"/>
                <a:sym typeface="Manrope"/>
              </a:rPr>
              <a:t> </a:t>
            </a:r>
            <a:r>
              <a:rPr lang="en-US" sz="4400" b="1" dirty="0" err="1">
                <a:solidFill>
                  <a:srgbClr val="C00000"/>
                </a:solidFill>
                <a:latin typeface="Times New Roman" panose="02020603050405020304" pitchFamily="18" charset="0"/>
                <a:ea typeface="Manrope"/>
                <a:cs typeface="Times New Roman" panose="02020603050405020304" pitchFamily="18" charset="0"/>
                <a:sym typeface="Manrope"/>
              </a:rPr>
              <a:t>mô</a:t>
            </a:r>
            <a:r>
              <a:rPr lang="en-US" sz="4400" b="1" dirty="0">
                <a:solidFill>
                  <a:srgbClr val="C00000"/>
                </a:solidFill>
                <a:latin typeface="Times New Roman" panose="02020603050405020304" pitchFamily="18" charset="0"/>
                <a:ea typeface="Manrope"/>
                <a:cs typeface="Times New Roman" panose="02020603050405020304" pitchFamily="18" charset="0"/>
                <a:sym typeface="Manrope"/>
              </a:rPr>
              <a:t> </a:t>
            </a:r>
            <a:r>
              <a:rPr lang="en-US" sz="4400" b="1" dirty="0" err="1">
                <a:solidFill>
                  <a:srgbClr val="C00000"/>
                </a:solidFill>
                <a:latin typeface="Times New Roman" panose="02020603050405020304" pitchFamily="18" charset="0"/>
                <a:ea typeface="Manrope"/>
                <a:cs typeface="Times New Roman" panose="02020603050405020304" pitchFamily="18" charset="0"/>
                <a:sym typeface="Manrope"/>
              </a:rPr>
              <a:t>hình</a:t>
            </a:r>
            <a:r>
              <a:rPr lang="en-US" sz="4400" b="1" dirty="0">
                <a:solidFill>
                  <a:srgbClr val="C00000"/>
                </a:solidFill>
                <a:latin typeface="Times New Roman" panose="02020603050405020304" pitchFamily="18" charset="0"/>
                <a:ea typeface="Manrope"/>
                <a:cs typeface="Times New Roman" panose="02020603050405020304" pitchFamily="18" charset="0"/>
                <a:sym typeface="Manrope"/>
              </a:rPr>
              <a:t> </a:t>
            </a:r>
            <a:r>
              <a:rPr lang="en-US" sz="4400" b="1" dirty="0" err="1">
                <a:solidFill>
                  <a:srgbClr val="C00000"/>
                </a:solidFill>
                <a:latin typeface="Times New Roman" panose="02020603050405020304" pitchFamily="18" charset="0"/>
                <a:ea typeface="Manrope"/>
                <a:cs typeface="Times New Roman" panose="02020603050405020304" pitchFamily="18" charset="0"/>
                <a:sym typeface="Manrope"/>
              </a:rPr>
              <a:t>xe</a:t>
            </a:r>
            <a:r>
              <a:rPr lang="en-US" sz="4400" b="1" dirty="0">
                <a:solidFill>
                  <a:srgbClr val="C00000"/>
                </a:solidFill>
                <a:latin typeface="Times New Roman" panose="02020603050405020304" pitchFamily="18" charset="0"/>
                <a:ea typeface="Manrope"/>
                <a:cs typeface="Times New Roman" panose="02020603050405020304" pitchFamily="18" charset="0"/>
                <a:sym typeface="Manrope"/>
              </a:rPr>
              <a:t> </a:t>
            </a:r>
            <a:r>
              <a:rPr lang="en-US" sz="4400" b="1" dirty="0" err="1">
                <a:solidFill>
                  <a:srgbClr val="C00000"/>
                </a:solidFill>
                <a:latin typeface="Times New Roman" panose="02020603050405020304" pitchFamily="18" charset="0"/>
                <a:ea typeface="Manrope"/>
                <a:cs typeface="Times New Roman" panose="02020603050405020304" pitchFamily="18" charset="0"/>
                <a:sym typeface="Manrope"/>
              </a:rPr>
              <a:t>điện</a:t>
            </a:r>
            <a:r>
              <a:rPr lang="en-US" sz="4400" b="1" dirty="0">
                <a:solidFill>
                  <a:srgbClr val="C00000"/>
                </a:solidFill>
                <a:latin typeface="Times New Roman" panose="02020603050405020304" pitchFamily="18" charset="0"/>
                <a:ea typeface="Manrope"/>
                <a:cs typeface="Times New Roman" panose="02020603050405020304" pitchFamily="18" charset="0"/>
                <a:sym typeface="Manrope"/>
              </a:rPr>
              <a:t> </a:t>
            </a:r>
            <a:r>
              <a:rPr lang="en-US" sz="4400" b="1" dirty="0" err="1">
                <a:solidFill>
                  <a:srgbClr val="C00000"/>
                </a:solidFill>
                <a:latin typeface="Times New Roman" panose="02020603050405020304" pitchFamily="18" charset="0"/>
                <a:ea typeface="Manrope"/>
                <a:cs typeface="Times New Roman" panose="02020603050405020304" pitchFamily="18" charset="0"/>
                <a:sym typeface="Manrope"/>
              </a:rPr>
              <a:t>chạy</a:t>
            </a:r>
            <a:r>
              <a:rPr lang="en-US" sz="4400" b="1" dirty="0">
                <a:solidFill>
                  <a:srgbClr val="C00000"/>
                </a:solidFill>
                <a:latin typeface="Times New Roman" panose="02020603050405020304" pitchFamily="18" charset="0"/>
                <a:ea typeface="Manrope"/>
                <a:cs typeface="Times New Roman" panose="02020603050405020304" pitchFamily="18" charset="0"/>
                <a:sym typeface="Manrope"/>
              </a:rPr>
              <a:t> bang pin </a:t>
            </a:r>
            <a:r>
              <a:rPr lang="en-US" sz="4400" b="1" dirty="0" err="1">
                <a:solidFill>
                  <a:srgbClr val="C00000"/>
                </a:solidFill>
                <a:latin typeface="Times New Roman" panose="02020603050405020304" pitchFamily="18" charset="0"/>
                <a:ea typeface="Manrope"/>
                <a:cs typeface="Times New Roman" panose="02020603050405020304" pitchFamily="18" charset="0"/>
                <a:sym typeface="Manrope"/>
              </a:rPr>
              <a:t>theo</a:t>
            </a:r>
            <a:r>
              <a:rPr lang="en-US" sz="4400" b="1" dirty="0">
                <a:solidFill>
                  <a:srgbClr val="C00000"/>
                </a:solidFill>
                <a:latin typeface="Times New Roman" panose="02020603050405020304" pitchFamily="18" charset="0"/>
                <a:ea typeface="Manrope"/>
                <a:cs typeface="Times New Roman" panose="02020603050405020304" pitchFamily="18" charset="0"/>
                <a:sym typeface="Manrope"/>
              </a:rPr>
              <a:t> </a:t>
            </a:r>
            <a:r>
              <a:rPr lang="en-US" sz="4400" b="1" dirty="0" err="1">
                <a:solidFill>
                  <a:srgbClr val="C00000"/>
                </a:solidFill>
                <a:latin typeface="Times New Roman" panose="02020603050405020304" pitchFamily="18" charset="0"/>
                <a:ea typeface="Manrope"/>
                <a:cs typeface="Times New Roman" panose="02020603050405020304" pitchFamily="18" charset="0"/>
                <a:sym typeface="Manrope"/>
              </a:rPr>
              <a:t>các</a:t>
            </a:r>
            <a:r>
              <a:rPr lang="en-US" sz="4400" b="1" dirty="0">
                <a:solidFill>
                  <a:srgbClr val="C00000"/>
                </a:solidFill>
                <a:latin typeface="Times New Roman" panose="02020603050405020304" pitchFamily="18" charset="0"/>
                <a:ea typeface="Manrope"/>
                <a:cs typeface="Times New Roman" panose="02020603050405020304" pitchFamily="18" charset="0"/>
                <a:sym typeface="Manrope"/>
              </a:rPr>
              <a:t> </a:t>
            </a:r>
            <a:r>
              <a:rPr lang="en-US" sz="4400" b="1" dirty="0" err="1">
                <a:solidFill>
                  <a:srgbClr val="C00000"/>
                </a:solidFill>
                <a:latin typeface="Times New Roman" panose="02020603050405020304" pitchFamily="18" charset="0"/>
                <a:ea typeface="Manrope"/>
                <a:cs typeface="Times New Roman" panose="02020603050405020304" pitchFamily="18" charset="0"/>
                <a:sym typeface="Manrope"/>
              </a:rPr>
              <a:t>bước</a:t>
            </a:r>
            <a:r>
              <a:rPr lang="en-US" sz="4400" b="1" dirty="0">
                <a:solidFill>
                  <a:srgbClr val="C00000"/>
                </a:solidFill>
                <a:latin typeface="Times New Roman" panose="02020603050405020304" pitchFamily="18" charset="0"/>
                <a:ea typeface="Manrope"/>
                <a:cs typeface="Times New Roman" panose="02020603050405020304" pitchFamily="18" charset="0"/>
                <a:sym typeface="Manrope"/>
              </a:rPr>
              <a:t> </a:t>
            </a:r>
            <a:r>
              <a:rPr lang="en-US" sz="4400" b="1" dirty="0" err="1">
                <a:solidFill>
                  <a:srgbClr val="C00000"/>
                </a:solidFill>
                <a:latin typeface="Times New Roman" panose="02020603050405020304" pitchFamily="18" charset="0"/>
                <a:ea typeface="Manrope"/>
                <a:cs typeface="Times New Roman" panose="02020603050405020304" pitchFamily="18" charset="0"/>
                <a:sym typeface="Manrope"/>
              </a:rPr>
              <a:t>dưới</a:t>
            </a:r>
            <a:r>
              <a:rPr lang="en-US" sz="4400" b="1" dirty="0">
                <a:solidFill>
                  <a:srgbClr val="C00000"/>
                </a:solidFill>
                <a:latin typeface="Times New Roman" panose="02020603050405020304" pitchFamily="18" charset="0"/>
                <a:ea typeface="Manrope"/>
                <a:cs typeface="Times New Roman" panose="02020603050405020304" pitchFamily="18" charset="0"/>
                <a:sym typeface="Manrope"/>
              </a:rPr>
              <a:t> </a:t>
            </a:r>
            <a:r>
              <a:rPr lang="en-US" sz="4400" b="1" dirty="0" err="1">
                <a:solidFill>
                  <a:srgbClr val="C00000"/>
                </a:solidFill>
                <a:latin typeface="Times New Roman" panose="02020603050405020304" pitchFamily="18" charset="0"/>
                <a:ea typeface="Manrope"/>
                <a:cs typeface="Times New Roman" panose="02020603050405020304" pitchFamily="18" charset="0"/>
                <a:sym typeface="Manrope"/>
              </a:rPr>
              <a:t>đây</a:t>
            </a:r>
            <a:r>
              <a:rPr lang="en-US" sz="4400" b="1" dirty="0">
                <a:solidFill>
                  <a:srgbClr val="C00000"/>
                </a:solidFill>
                <a:latin typeface="Times New Roman" panose="02020603050405020304" pitchFamily="18" charset="0"/>
                <a:ea typeface="Manrope"/>
                <a:cs typeface="Times New Roman" panose="02020603050405020304" pitchFamily="18" charset="0"/>
                <a:sym typeface="Manrope"/>
              </a:rPr>
              <a:t>.</a:t>
            </a:r>
            <a:endParaRPr sz="4400" b="1" dirty="0">
              <a:solidFill>
                <a:srgbClr val="C00000"/>
              </a:solidFill>
              <a:latin typeface="Times New Roman" panose="02020603050405020304" pitchFamily="18" charset="0"/>
              <a:ea typeface="Manrope"/>
              <a:cs typeface="Times New Roman" panose="02020603050405020304" pitchFamily="18" charset="0"/>
              <a:sym typeface="Manrope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ounded Rectangle 27"/>
          <p:cNvSpPr/>
          <p:nvPr/>
        </p:nvSpPr>
        <p:spPr>
          <a:xfrm>
            <a:off x="512064" y="154864"/>
            <a:ext cx="2386584" cy="63093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 1</a:t>
            </a:r>
            <a:endParaRPr lang="en-US" sz="40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12064" y="899446"/>
            <a:ext cx="8375904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Lắp ráp phần đầu xe: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Lắp thanh chữ U dài lên tấm chữ L và cố định bằng vít nhỡ, đai ốc.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Lắp trục dài vào thanh chữ U dài và cố định bằng vòng hãm.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Lắp hai bánh xe phía trước vào hai đầu của trục dài, gắn cùng với các vòng hãm để cố định bánh xe trên trục.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Gắn hai thanh thẳng 5 lỗ vào tấm chữ L và cố định bằng vít nhỡ, đai ốc để kết nối với phần thân xe.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ounded Rectangle 27"/>
          <p:cNvSpPr/>
          <p:nvPr/>
        </p:nvSpPr>
        <p:spPr>
          <a:xfrm>
            <a:off x="612648" y="73152"/>
            <a:ext cx="1783080" cy="457784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 2</a:t>
            </a:r>
            <a:endParaRPr lang="en-US" sz="28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41732" y="449907"/>
            <a:ext cx="8860536" cy="46935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Lắp ráp thùng xe và hệ truyền động:</a:t>
            </a:r>
            <a:endParaRPr lang="vi-VN" sz="23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Lắp thanh chữ U dài vào một đầu tấm lớn và cố định bằng vít nhỡ, đai ốc.</a:t>
            </a:r>
            <a:endParaRPr lang="vi-VN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Gắn hai puli nhựa vào trục dài và trục động cơ.</a:t>
            </a:r>
            <a:endParaRPr lang="vi-VN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Lắp trục dài đã gắn puli nhựa và lồng đai truyền vào thanh chữ U dài cùng với các vòng hãm.</a:t>
            </a:r>
            <a:endParaRPr lang="vi-VN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Đặt động cơ lên tấm lớn, cố định hai đầu bằng hai thanh chữ L ngắn cùng với vít nhỡ và đai ốc; lồng đai truyền vào puli nhựa trên trục động cơ.</a:t>
            </a:r>
            <a:endParaRPr lang="vi-VN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Lắp tấm 2 lỗ lên động cơ bằng vít dài và đai ốc để cố định thêm và bảo vệ động cơ.</a:t>
            </a:r>
            <a:endParaRPr lang="vi-VN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Gắn hai bánh xe phía sau vào hai đầu trục dài cùng với các vòng hãm để cố định bánh xe trên trục.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ounded Rectangle 27"/>
          <p:cNvSpPr/>
          <p:nvPr/>
        </p:nvSpPr>
        <p:spPr>
          <a:xfrm>
            <a:off x="512064" y="154864"/>
            <a:ext cx="2386584" cy="63093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 3</a:t>
            </a:r>
            <a:endParaRPr lang="en-US" sz="40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12064" y="899446"/>
            <a:ext cx="8375904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Lắp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ráp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cabin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xe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Lắp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tấm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cabin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tấm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cabin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ngắn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ốc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Lắp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tấm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nhỏ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phía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tấm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cabin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ngắn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ốc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Lắp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tấm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cabin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phía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tấm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tấm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cabin.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randomBar dir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ounded Rectangle 27"/>
          <p:cNvSpPr/>
          <p:nvPr/>
        </p:nvSpPr>
        <p:spPr>
          <a:xfrm>
            <a:off x="512064" y="154864"/>
            <a:ext cx="2386584" cy="63093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 4</a:t>
            </a:r>
            <a:endParaRPr lang="en-US" sz="40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12064" y="785800"/>
            <a:ext cx="8375904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Lắp ráp hoàn chỉnh các bộ phận của xe:</a:t>
            </a:r>
            <a:endParaRPr lang="vi-VN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Lắp phần đầu của xe với phần thùng xe và hệ truyền động, cố định bằng vít nhỡ và đai ốc.</a:t>
            </a:r>
            <a:endParaRPr lang="vi-V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Lắp cabin xe lên phần đầu xe.</a:t>
            </a:r>
            <a:endParaRPr lang="vi-V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Lắp giá hai pin tiểu và công tắc lên thùng xe, kết nối công tắc với nguồn pin và dây nguồn động cơ điện.</a:t>
            </a:r>
            <a:endParaRPr lang="vi-VN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Lưu ý: Nối dây đỏ với cực dương và dây đen với cực âm của công tắc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ounded Rectangle 27"/>
          <p:cNvSpPr/>
          <p:nvPr/>
        </p:nvSpPr>
        <p:spPr>
          <a:xfrm>
            <a:off x="512064" y="154864"/>
            <a:ext cx="2386584" cy="630936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 5</a:t>
            </a:r>
            <a:endParaRPr lang="en-US" sz="40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12064" y="899446"/>
            <a:ext cx="8375904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Kiểm tra hoạt động của mô hình: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Kiểm tra các bộ phận: lắp đầy đủ, đúng vị trí, chắc chắn.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Kiểm tra dây nối trên công tắc: lắp đúng vị trí.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Kiểm tra hoạt động: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Lắp pin, bật công tắc để kiểm tra hoạt động của mô hình.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Mô hình xe chạy bình thường, không xảy ra sự cố.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Lưu ý: Tắt công tắc trước khi lắp pin, lắp pin đúng cực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wip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 Diagonal Corner Rectangle 3"/>
          <p:cNvSpPr/>
          <p:nvPr/>
        </p:nvSpPr>
        <p:spPr>
          <a:xfrm>
            <a:off x="1179576" y="960120"/>
            <a:ext cx="7040880" cy="2907792"/>
          </a:xfrm>
          <a:prstGeom prst="round2Diag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THỰC HÀNH  NHÓM 4</a:t>
            </a:r>
            <a:endParaRPr lang="en-US" sz="66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theme/theme1.xml><?xml version="1.0" encoding="utf-8"?>
<a:theme xmlns:a="http://schemas.openxmlformats.org/drawingml/2006/main" name="Minimalist Korean Aesthetic Pitch Deck by Slidesgo">
  <a:themeElements>
    <a:clrScheme name="Simple Light">
      <a:dk1>
        <a:srgbClr val="1E1E1E"/>
      </a:dk1>
      <a:lt1>
        <a:srgbClr val="664B34"/>
      </a:lt1>
      <a:dk2>
        <a:srgbClr val="887C62"/>
      </a:dk2>
      <a:lt2>
        <a:srgbClr val="D4CBBB"/>
      </a:lt2>
      <a:accent1>
        <a:srgbClr val="E7E2D6"/>
      </a:accent1>
      <a:accent2>
        <a:srgbClr val="F3F3F3"/>
      </a:accent2>
      <a:accent3>
        <a:srgbClr val="E2B0A6"/>
      </a:accent3>
      <a:accent4>
        <a:srgbClr val="FFFFFF"/>
      </a:accent4>
      <a:accent5>
        <a:srgbClr val="FFFFFF"/>
      </a:accent5>
      <a:accent6>
        <a:srgbClr val="FFFFFF"/>
      </a:accent6>
      <a:hlink>
        <a:srgbClr val="1E1E1E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2092</Words>
  <Application>WPS Presentation</Application>
  <PresentationFormat>On-screen Show (16:9)</PresentationFormat>
  <Paragraphs>53</Paragraphs>
  <Slides>8</Slides>
  <Notes>8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9" baseType="lpstr">
      <vt:lpstr>Arial</vt:lpstr>
      <vt:lpstr>SimSun</vt:lpstr>
      <vt:lpstr>Wingdings</vt:lpstr>
      <vt:lpstr>Arial</vt:lpstr>
      <vt:lpstr>Kulim Park</vt:lpstr>
      <vt:lpstr>Manrope</vt:lpstr>
      <vt:lpstr>Kulim Park SemiBold</vt:lpstr>
      <vt:lpstr>Times New Roman</vt:lpstr>
      <vt:lpstr>Microsoft YaHei</vt:lpstr>
      <vt:lpstr>Arial Unicode MS</vt:lpstr>
      <vt:lpstr>Minimalist Korean Aesthetic Pitch Deck by Slidesgo</vt:lpstr>
      <vt:lpstr>Thứ Ba ngày 04 tháng 02 năm 2025  Công nghệ – Lớp 5 </vt:lpstr>
      <vt:lpstr>3. THỰC HÀNH LẮP RÁP MÔ HÌNH XE ĐIỆN CHẠY BẰNG PIN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Kiều Trang Nguyễn</cp:lastModifiedBy>
  <cp:revision>4</cp:revision>
  <dcterms:created xsi:type="dcterms:W3CDTF">2025-02-22T13:09:35Z</dcterms:created>
  <dcterms:modified xsi:type="dcterms:W3CDTF">2025-02-22T13:09:55Z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C68D77067B1743F0A27B457A98EFD59D_12</vt:lpwstr>
  </property>
  <property fmtid="{D5CDD505-2E9C-101B-9397-08002B2CF9AE}" pid="3" name="KSOProductBuildVer">
    <vt:lpwstr>1033-12.2.0.20323</vt:lpwstr>
  </property>
</Properties>
</file>