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340" r:id="rId3"/>
    <p:sldId id="257" r:id="rId5"/>
    <p:sldId id="258" r:id="rId6"/>
    <p:sldId id="341" r:id="rId7"/>
    <p:sldId id="342" r:id="rId8"/>
    <p:sldId id="343" r:id="rId9"/>
    <p:sldId id="344" r:id="rId10"/>
    <p:sldId id="345" r:id="rId11"/>
  </p:sldIdLst>
  <p:sldSz cx="9144000" cy="5143500" type="screen16x9"/>
  <p:notesSz cx="6858000" cy="9144000"/>
  <p:embeddedFontLst>
    <p:embeddedFont>
      <p:font typeface="Kulim Park"/>
      <p:regular r:id="rId15"/>
    </p:embeddedFont>
    <p:embeddedFont>
      <p:font typeface="Manrope"/>
      <p:regular r:id="rId16"/>
    </p:embeddedFont>
    <p:embeddedFont>
      <p:font typeface="Kulim Park SemiBold"/>
      <p:bold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59"/>
  </p:normalViewPr>
  <p:slideViewPr>
    <p:cSldViewPr snapToGrid="0">
      <p:cViewPr varScale="1">
        <p:scale>
          <a:sx n="140" d="100"/>
          <a:sy n="140" d="100"/>
        </p:scale>
        <p:origin x="8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font" Target="fonts/font4.fntdata"/><Relationship Id="rId17" Type="http://schemas.openxmlformats.org/officeDocument/2006/relationships/font" Target="fonts/font3.fntdata"/><Relationship Id="rId16" Type="http://schemas.openxmlformats.org/officeDocument/2006/relationships/font" Target="fonts/font2.fntdata"/><Relationship Id="rId15" Type="http://schemas.openxmlformats.org/officeDocument/2006/relationships/font" Target="fonts/font1.fntdata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2" name="Google Shape;9812;g1450b2fcb6e_0_19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13" name="Google Shape;9813;g1450b2fcb6e_0_19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ead6129809_1_217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ead6129809_1_217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ead6129809_1_217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ead6129809_1_217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ead6129809_1_217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ead6129809_1_217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ead6129809_1_217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ead6129809_1_217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ead6129809_1_217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ead6129809_1_217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813319">
            <a:off x="-1616877" y="-3424273"/>
            <a:ext cx="6402109" cy="568915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" name="Google Shape;10;p2"/>
          <p:cNvSpPr/>
          <p:nvPr/>
        </p:nvSpPr>
        <p:spPr>
          <a:xfrm rot="-649785" flipH="1">
            <a:off x="6475477" y="-738425"/>
            <a:ext cx="4558897" cy="1365861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" name="Google Shape;11;p2"/>
          <p:cNvSpPr/>
          <p:nvPr/>
        </p:nvSpPr>
        <p:spPr>
          <a:xfrm>
            <a:off x="1125387" y="2238100"/>
            <a:ext cx="7471673" cy="4771807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" name="Google Shape;12;p2"/>
          <p:cNvSpPr/>
          <p:nvPr/>
        </p:nvSpPr>
        <p:spPr>
          <a:xfrm rot="8823147">
            <a:off x="-2265377" y="2808773"/>
            <a:ext cx="5990392" cy="5613180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" name="Google Shape;13;p2"/>
          <p:cNvSpPr/>
          <p:nvPr/>
        </p:nvSpPr>
        <p:spPr>
          <a:xfrm>
            <a:off x="6536238" y="-142500"/>
            <a:ext cx="4935815" cy="3769836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" name="Google Shape;14;p2"/>
          <p:cNvSpPr/>
          <p:nvPr/>
        </p:nvSpPr>
        <p:spPr>
          <a:xfrm rot="649785">
            <a:off x="716152" y="4401125"/>
            <a:ext cx="4558897" cy="1365861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rgbClr val="AC9078">
              <a:alpha val="12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" name="Google Shape;15;p2"/>
          <p:cNvSpPr/>
          <p:nvPr/>
        </p:nvSpPr>
        <p:spPr>
          <a:xfrm rot="1244193">
            <a:off x="4086917" y="-777268"/>
            <a:ext cx="7826096" cy="287785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" name="Google Shape;16;p2"/>
          <p:cNvSpPr/>
          <p:nvPr/>
        </p:nvSpPr>
        <p:spPr>
          <a:xfrm rot="-9555807">
            <a:off x="-6119383" y="2297294"/>
            <a:ext cx="7826096" cy="287785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723150" y="1494200"/>
            <a:ext cx="7697700" cy="15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600">
                <a:latin typeface="Kulim Park SemiBold"/>
                <a:ea typeface="Kulim Park SemiBold"/>
                <a:cs typeface="Kulim Park SemiBold"/>
                <a:sym typeface="Kulim Park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962550" y="3100575"/>
            <a:ext cx="52185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 rot="813319">
            <a:off x="-704002" y="2342077"/>
            <a:ext cx="6402109" cy="568915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" name="Google Shape;31;p4"/>
          <p:cNvSpPr/>
          <p:nvPr/>
        </p:nvSpPr>
        <p:spPr>
          <a:xfrm rot="-5553048">
            <a:off x="-3421688" y="1600648"/>
            <a:ext cx="5990367" cy="5613156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rgbClr val="AC9078">
              <a:alpha val="72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2" name="Google Shape;32;p4"/>
          <p:cNvSpPr/>
          <p:nvPr/>
        </p:nvSpPr>
        <p:spPr>
          <a:xfrm rot="-1460553" flipH="1">
            <a:off x="6702382" y="-661835"/>
            <a:ext cx="7471555" cy="4771732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" name="Google Shape;33;p4"/>
          <p:cNvSpPr/>
          <p:nvPr/>
        </p:nvSpPr>
        <p:spPr>
          <a:xfrm rot="3657786">
            <a:off x="7243056" y="893138"/>
            <a:ext cx="4558957" cy="1365879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4" name="Google Shape;34;p4"/>
          <p:cNvSpPr/>
          <p:nvPr/>
        </p:nvSpPr>
        <p:spPr>
          <a:xfrm rot="3624623">
            <a:off x="5761668" y="608449"/>
            <a:ext cx="7826028" cy="2877832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6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720000" y="1095450"/>
            <a:ext cx="7702800" cy="3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250">
                <a:latin typeface="Manrope"/>
                <a:ea typeface="Manrope"/>
                <a:cs typeface="Manrope"/>
                <a:sym typeface="Manrope"/>
              </a:defRPr>
            </a:lvl1pPr>
            <a:lvl2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/>
          <p:nvPr/>
        </p:nvSpPr>
        <p:spPr>
          <a:xfrm rot="3394465" flipH="1">
            <a:off x="3077084" y="3433218"/>
            <a:ext cx="8703343" cy="55582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0" name="Google Shape;50;p6"/>
          <p:cNvSpPr/>
          <p:nvPr/>
        </p:nvSpPr>
        <p:spPr>
          <a:xfrm>
            <a:off x="5867027" y="-1243497"/>
            <a:ext cx="7065492" cy="5396392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" name="Google Shape;51;p6"/>
          <p:cNvSpPr/>
          <p:nvPr/>
        </p:nvSpPr>
        <p:spPr>
          <a:xfrm rot="3952094">
            <a:off x="4978836" y="-32116"/>
            <a:ext cx="7826127" cy="2877868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" name="Google Shape;52;p6"/>
          <p:cNvSpPr/>
          <p:nvPr/>
        </p:nvSpPr>
        <p:spPr>
          <a:xfrm rot="-649760" flipH="1">
            <a:off x="7075142" y="-713258"/>
            <a:ext cx="4974484" cy="1490372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53;p6"/>
          <p:cNvSpPr/>
          <p:nvPr/>
        </p:nvSpPr>
        <p:spPr>
          <a:xfrm rot="813319">
            <a:off x="-2477752" y="-3074323"/>
            <a:ext cx="6402109" cy="568915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54;p6"/>
          <p:cNvSpPr/>
          <p:nvPr/>
        </p:nvSpPr>
        <p:spPr>
          <a:xfrm rot="-10285603">
            <a:off x="-4701904" y="3752842"/>
            <a:ext cx="7471761" cy="47718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55;p6"/>
          <p:cNvSpPr/>
          <p:nvPr/>
        </p:nvSpPr>
        <p:spPr>
          <a:xfrm rot="-7426355">
            <a:off x="-5557542" y="1132830"/>
            <a:ext cx="7826046" cy="2877838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56;p6"/>
          <p:cNvSpPr txBox="1">
            <a:spLocks noGrp="1"/>
          </p:cNvSpPr>
          <p:nvPr>
            <p:ph type="title"/>
          </p:nvPr>
        </p:nvSpPr>
        <p:spPr>
          <a:xfrm flipH="1">
            <a:off x="719925" y="437700"/>
            <a:ext cx="7704000" cy="6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bg>
      <p:bgPr>
        <a:solidFill>
          <a:schemeClr val="accent6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"/>
          <p:cNvSpPr/>
          <p:nvPr/>
        </p:nvSpPr>
        <p:spPr>
          <a:xfrm rot="9339447" flipH="1">
            <a:off x="-5157706" y="2195120"/>
            <a:ext cx="7471555" cy="4771732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8" name="Google Shape;128;p16"/>
          <p:cNvSpPr/>
          <p:nvPr/>
        </p:nvSpPr>
        <p:spPr>
          <a:xfrm>
            <a:off x="1118566" y="1549193"/>
            <a:ext cx="1350837" cy="973145"/>
          </a:xfrm>
          <a:custGeom>
            <a:avLst/>
            <a:gdLst/>
            <a:ahLst/>
            <a:cxnLst/>
            <a:rect l="l" t="t" r="r" b="b"/>
            <a:pathLst>
              <a:path w="18827" h="13563" extrusionOk="0">
                <a:moveTo>
                  <a:pt x="7161" y="0"/>
                </a:moveTo>
                <a:cubicBezTo>
                  <a:pt x="6367" y="0"/>
                  <a:pt x="5745" y="97"/>
                  <a:pt x="5462" y="302"/>
                </a:cubicBezTo>
                <a:cubicBezTo>
                  <a:pt x="5439" y="302"/>
                  <a:pt x="5416" y="302"/>
                  <a:pt x="5393" y="302"/>
                </a:cubicBezTo>
                <a:cubicBezTo>
                  <a:pt x="1116" y="302"/>
                  <a:pt x="1" y="5785"/>
                  <a:pt x="370" y="9035"/>
                </a:cubicBezTo>
                <a:cubicBezTo>
                  <a:pt x="734" y="12239"/>
                  <a:pt x="5348" y="13486"/>
                  <a:pt x="7931" y="13560"/>
                </a:cubicBezTo>
                <a:cubicBezTo>
                  <a:pt x="7975" y="13562"/>
                  <a:pt x="8020" y="13562"/>
                  <a:pt x="8064" y="13562"/>
                </a:cubicBezTo>
                <a:cubicBezTo>
                  <a:pt x="13120" y="13562"/>
                  <a:pt x="18826" y="5169"/>
                  <a:pt x="13911" y="1714"/>
                </a:cubicBezTo>
                <a:cubicBezTo>
                  <a:pt x="12377" y="637"/>
                  <a:pt x="9200" y="0"/>
                  <a:pt x="7161" y="0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9" name="Google Shape;129;p16"/>
          <p:cNvSpPr/>
          <p:nvPr/>
        </p:nvSpPr>
        <p:spPr>
          <a:xfrm flipH="1">
            <a:off x="4816263" y="1549200"/>
            <a:ext cx="1350837" cy="973145"/>
          </a:xfrm>
          <a:custGeom>
            <a:avLst/>
            <a:gdLst/>
            <a:ahLst/>
            <a:cxnLst/>
            <a:rect l="l" t="t" r="r" b="b"/>
            <a:pathLst>
              <a:path w="18827" h="13563" extrusionOk="0">
                <a:moveTo>
                  <a:pt x="7161" y="0"/>
                </a:moveTo>
                <a:cubicBezTo>
                  <a:pt x="6367" y="0"/>
                  <a:pt x="5745" y="97"/>
                  <a:pt x="5462" y="302"/>
                </a:cubicBezTo>
                <a:cubicBezTo>
                  <a:pt x="5439" y="302"/>
                  <a:pt x="5416" y="302"/>
                  <a:pt x="5393" y="302"/>
                </a:cubicBezTo>
                <a:cubicBezTo>
                  <a:pt x="1116" y="302"/>
                  <a:pt x="1" y="5785"/>
                  <a:pt x="370" y="9035"/>
                </a:cubicBezTo>
                <a:cubicBezTo>
                  <a:pt x="734" y="12239"/>
                  <a:pt x="5348" y="13486"/>
                  <a:pt x="7931" y="13560"/>
                </a:cubicBezTo>
                <a:cubicBezTo>
                  <a:pt x="7975" y="13562"/>
                  <a:pt x="8020" y="13562"/>
                  <a:pt x="8064" y="13562"/>
                </a:cubicBezTo>
                <a:cubicBezTo>
                  <a:pt x="13120" y="13562"/>
                  <a:pt x="18826" y="5169"/>
                  <a:pt x="13911" y="1714"/>
                </a:cubicBezTo>
                <a:cubicBezTo>
                  <a:pt x="12377" y="637"/>
                  <a:pt x="9200" y="0"/>
                  <a:pt x="7161" y="0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0" name="Google Shape;130;p16"/>
          <p:cNvSpPr/>
          <p:nvPr/>
        </p:nvSpPr>
        <p:spPr>
          <a:xfrm flipH="1">
            <a:off x="6912085" y="1489537"/>
            <a:ext cx="1162249" cy="103281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rgbClr val="AC9078">
              <a:alpha val="72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1" name="Google Shape;131;p16"/>
          <p:cNvSpPr/>
          <p:nvPr/>
        </p:nvSpPr>
        <p:spPr>
          <a:xfrm>
            <a:off x="3050700" y="1519363"/>
            <a:ext cx="1095097" cy="973144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2" name="Google Shape;132;p16"/>
          <p:cNvSpPr/>
          <p:nvPr/>
        </p:nvSpPr>
        <p:spPr>
          <a:xfrm rot="-10285603">
            <a:off x="7150321" y="-2266383"/>
            <a:ext cx="7471761" cy="47718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16"/>
          <p:cNvSpPr/>
          <p:nvPr/>
        </p:nvSpPr>
        <p:spPr>
          <a:xfrm rot="649785">
            <a:off x="6848027" y="-244025"/>
            <a:ext cx="4558897" cy="1365861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rgbClr val="AC9078">
              <a:alpha val="12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4" name="Google Shape;134;p16"/>
          <p:cNvSpPr/>
          <p:nvPr/>
        </p:nvSpPr>
        <p:spPr>
          <a:xfrm rot="813319">
            <a:off x="-4299402" y="-4717523"/>
            <a:ext cx="6402109" cy="568915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5" name="Google Shape;135;p16"/>
          <p:cNvSpPr/>
          <p:nvPr/>
        </p:nvSpPr>
        <p:spPr>
          <a:xfrm rot="9089871">
            <a:off x="7049951" y="1893780"/>
            <a:ext cx="7826200" cy="2877895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6" name="Google Shape;136;p16"/>
          <p:cNvSpPr/>
          <p:nvPr/>
        </p:nvSpPr>
        <p:spPr>
          <a:xfrm rot="-576017">
            <a:off x="-4825529" y="-672274"/>
            <a:ext cx="7826074" cy="2877848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37;p16"/>
          <p:cNvSpPr txBox="1">
            <a:spLocks noGrp="1"/>
          </p:cNvSpPr>
          <p:nvPr>
            <p:ph type="title"/>
          </p:nvPr>
        </p:nvSpPr>
        <p:spPr>
          <a:xfrm>
            <a:off x="732775" y="2632300"/>
            <a:ext cx="1836000" cy="83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38" name="Google Shape;138;p16"/>
          <p:cNvSpPr txBox="1">
            <a:spLocks noGrp="1"/>
          </p:cNvSpPr>
          <p:nvPr>
            <p:ph type="subTitle" idx="1"/>
          </p:nvPr>
        </p:nvSpPr>
        <p:spPr>
          <a:xfrm>
            <a:off x="732787" y="3511716"/>
            <a:ext cx="1836000" cy="83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39" name="Google Shape;139;p16"/>
          <p:cNvSpPr txBox="1">
            <a:spLocks noGrp="1"/>
          </p:cNvSpPr>
          <p:nvPr>
            <p:ph type="title" idx="2" hasCustomPrompt="1"/>
          </p:nvPr>
        </p:nvSpPr>
        <p:spPr>
          <a:xfrm>
            <a:off x="732776" y="1811839"/>
            <a:ext cx="18360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0" name="Google Shape;140;p16"/>
          <p:cNvSpPr txBox="1">
            <a:spLocks noGrp="1"/>
          </p:cNvSpPr>
          <p:nvPr>
            <p:ph type="title" idx="3"/>
          </p:nvPr>
        </p:nvSpPr>
        <p:spPr>
          <a:xfrm>
            <a:off x="2680250" y="2632300"/>
            <a:ext cx="1836000" cy="83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1" name="Google Shape;141;p16"/>
          <p:cNvSpPr txBox="1">
            <a:spLocks noGrp="1"/>
          </p:cNvSpPr>
          <p:nvPr>
            <p:ph type="subTitle" idx="4"/>
          </p:nvPr>
        </p:nvSpPr>
        <p:spPr>
          <a:xfrm>
            <a:off x="2680262" y="3511716"/>
            <a:ext cx="1836000" cy="83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42" name="Google Shape;142;p16"/>
          <p:cNvSpPr txBox="1">
            <a:spLocks noGrp="1"/>
          </p:cNvSpPr>
          <p:nvPr>
            <p:ph type="title" idx="5"/>
          </p:nvPr>
        </p:nvSpPr>
        <p:spPr>
          <a:xfrm>
            <a:off x="4627725" y="2632300"/>
            <a:ext cx="1836000" cy="83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3" name="Google Shape;143;p16"/>
          <p:cNvSpPr txBox="1">
            <a:spLocks noGrp="1"/>
          </p:cNvSpPr>
          <p:nvPr>
            <p:ph type="subTitle" idx="6"/>
          </p:nvPr>
        </p:nvSpPr>
        <p:spPr>
          <a:xfrm>
            <a:off x="4627737" y="3511716"/>
            <a:ext cx="1836000" cy="83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44" name="Google Shape;144;p16"/>
          <p:cNvSpPr txBox="1">
            <a:spLocks noGrp="1"/>
          </p:cNvSpPr>
          <p:nvPr>
            <p:ph type="title" idx="7"/>
          </p:nvPr>
        </p:nvSpPr>
        <p:spPr>
          <a:xfrm>
            <a:off x="6575200" y="2632300"/>
            <a:ext cx="1836000" cy="83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5" name="Google Shape;145;p16"/>
          <p:cNvSpPr txBox="1">
            <a:spLocks noGrp="1"/>
          </p:cNvSpPr>
          <p:nvPr>
            <p:ph type="subTitle" idx="8"/>
          </p:nvPr>
        </p:nvSpPr>
        <p:spPr>
          <a:xfrm>
            <a:off x="6575212" y="3511716"/>
            <a:ext cx="1836000" cy="83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46" name="Google Shape;146;p16"/>
          <p:cNvSpPr txBox="1">
            <a:spLocks noGrp="1"/>
          </p:cNvSpPr>
          <p:nvPr>
            <p:ph type="title" idx="9" hasCustomPrompt="1"/>
          </p:nvPr>
        </p:nvSpPr>
        <p:spPr>
          <a:xfrm>
            <a:off x="2680246" y="1811839"/>
            <a:ext cx="18360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7" name="Google Shape;147;p16"/>
          <p:cNvSpPr txBox="1">
            <a:spLocks noGrp="1"/>
          </p:cNvSpPr>
          <p:nvPr>
            <p:ph type="title" idx="13" hasCustomPrompt="1"/>
          </p:nvPr>
        </p:nvSpPr>
        <p:spPr>
          <a:xfrm>
            <a:off x="4627721" y="1811839"/>
            <a:ext cx="18360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8" name="Google Shape;148;p16"/>
          <p:cNvSpPr txBox="1">
            <a:spLocks noGrp="1"/>
          </p:cNvSpPr>
          <p:nvPr>
            <p:ph type="title" idx="14" hasCustomPrompt="1"/>
          </p:nvPr>
        </p:nvSpPr>
        <p:spPr>
          <a:xfrm>
            <a:off x="6575196" y="1811839"/>
            <a:ext cx="18360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9" name="Google Shape;149;p16"/>
          <p:cNvSpPr txBox="1">
            <a:spLocks noGrp="1"/>
          </p:cNvSpPr>
          <p:nvPr>
            <p:ph type="title" idx="15"/>
          </p:nvPr>
        </p:nvSpPr>
        <p:spPr>
          <a:xfrm flipH="1">
            <a:off x="719925" y="437700"/>
            <a:ext cx="7704000" cy="6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8"/>
          <p:cNvSpPr/>
          <p:nvPr/>
        </p:nvSpPr>
        <p:spPr>
          <a:xfrm rot="-10285629">
            <a:off x="4140874" y="-2015123"/>
            <a:ext cx="9471588" cy="6049060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0" name="Google Shape;510;p48"/>
          <p:cNvSpPr/>
          <p:nvPr/>
        </p:nvSpPr>
        <p:spPr>
          <a:xfrm flipH="1">
            <a:off x="6818628" y="2586663"/>
            <a:ext cx="5766771" cy="3682967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1" name="Google Shape;511;p48"/>
          <p:cNvSpPr/>
          <p:nvPr/>
        </p:nvSpPr>
        <p:spPr>
          <a:xfrm rot="9748587" flipH="1">
            <a:off x="5601527" y="2021265"/>
            <a:ext cx="8200944" cy="3015698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2" name="Google Shape;512;p48"/>
          <p:cNvSpPr/>
          <p:nvPr/>
        </p:nvSpPr>
        <p:spPr>
          <a:xfrm rot="4102346" flipH="1">
            <a:off x="-2270967" y="3805847"/>
            <a:ext cx="9416338" cy="601377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3" name="Google Shape;513;p48"/>
          <p:cNvSpPr/>
          <p:nvPr/>
        </p:nvSpPr>
        <p:spPr>
          <a:xfrm rot="813319">
            <a:off x="-3580677" y="-1425723"/>
            <a:ext cx="6402109" cy="568915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4" name="Google Shape;514;p48"/>
          <p:cNvSpPr/>
          <p:nvPr/>
        </p:nvSpPr>
        <p:spPr>
          <a:xfrm>
            <a:off x="3065327" y="-4200997"/>
            <a:ext cx="7065492" cy="5396392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49"/>
          <p:cNvSpPr/>
          <p:nvPr/>
        </p:nvSpPr>
        <p:spPr>
          <a:xfrm rot="4102360" flipH="1">
            <a:off x="-2512533" y="4030635"/>
            <a:ext cx="7471578" cy="4771747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7" name="Google Shape;517;p49"/>
          <p:cNvSpPr/>
          <p:nvPr/>
        </p:nvSpPr>
        <p:spPr>
          <a:xfrm rot="813319">
            <a:off x="-4129602" y="-1737023"/>
            <a:ext cx="6402109" cy="568915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669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8" name="Google Shape;518;p49"/>
          <p:cNvSpPr/>
          <p:nvPr/>
        </p:nvSpPr>
        <p:spPr>
          <a:xfrm rot="3394465" flipH="1">
            <a:off x="5593334" y="2171418"/>
            <a:ext cx="8703343" cy="55582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2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9" name="Google Shape;519;p49"/>
          <p:cNvSpPr/>
          <p:nvPr/>
        </p:nvSpPr>
        <p:spPr>
          <a:xfrm rot="-10285603">
            <a:off x="6336471" y="-2917283"/>
            <a:ext cx="7471761" cy="47718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0" name="Google Shape;520;p49"/>
          <p:cNvSpPr/>
          <p:nvPr/>
        </p:nvSpPr>
        <p:spPr>
          <a:xfrm rot="-2238616">
            <a:off x="-4635728" y="470344"/>
            <a:ext cx="7826078" cy="2877850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6"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50"/>
          <p:cNvSpPr/>
          <p:nvPr/>
        </p:nvSpPr>
        <p:spPr>
          <a:xfrm rot="813319">
            <a:off x="-1121291" y="-3424273"/>
            <a:ext cx="6402109" cy="568915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3" name="Google Shape;523;p50"/>
          <p:cNvSpPr/>
          <p:nvPr/>
        </p:nvSpPr>
        <p:spPr>
          <a:xfrm rot="-649785" flipH="1">
            <a:off x="6971064" y="-738425"/>
            <a:ext cx="4558897" cy="1365861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4" name="Google Shape;524;p50"/>
          <p:cNvSpPr/>
          <p:nvPr/>
        </p:nvSpPr>
        <p:spPr>
          <a:xfrm>
            <a:off x="1620973" y="2238100"/>
            <a:ext cx="7471673" cy="4771807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5" name="Google Shape;525;p50"/>
          <p:cNvSpPr/>
          <p:nvPr/>
        </p:nvSpPr>
        <p:spPr>
          <a:xfrm rot="8823147">
            <a:off x="-2081090" y="2808773"/>
            <a:ext cx="5990392" cy="5613180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6" name="Google Shape;526;p50"/>
          <p:cNvSpPr/>
          <p:nvPr/>
        </p:nvSpPr>
        <p:spPr>
          <a:xfrm rot="-8100000">
            <a:off x="7300672" y="494176"/>
            <a:ext cx="4935837" cy="3769884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7" name="Google Shape;527;p50"/>
          <p:cNvSpPr/>
          <p:nvPr/>
        </p:nvSpPr>
        <p:spPr>
          <a:xfrm rot="649785">
            <a:off x="1211739" y="4401125"/>
            <a:ext cx="4558897" cy="1365861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rgbClr val="AC9078">
              <a:alpha val="12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8" name="Google Shape;528;p50"/>
          <p:cNvSpPr/>
          <p:nvPr/>
        </p:nvSpPr>
        <p:spPr>
          <a:xfrm rot="2128845">
            <a:off x="3591964" y="-1767729"/>
            <a:ext cx="7826192" cy="2877892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9" name="Google Shape;529;p50"/>
          <p:cNvSpPr/>
          <p:nvPr/>
        </p:nvSpPr>
        <p:spPr>
          <a:xfrm rot="-9555807">
            <a:off x="-5772621" y="2297294"/>
            <a:ext cx="7826096" cy="287785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7"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51"/>
          <p:cNvSpPr/>
          <p:nvPr/>
        </p:nvSpPr>
        <p:spPr>
          <a:xfrm rot="-7405535" flipH="1">
            <a:off x="-3234670" y="-3952493"/>
            <a:ext cx="8703343" cy="55582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2" name="Google Shape;532;p51"/>
          <p:cNvSpPr/>
          <p:nvPr/>
        </p:nvSpPr>
        <p:spPr>
          <a:xfrm rot="10800000">
            <a:off x="-4386762" y="886054"/>
            <a:ext cx="7065492" cy="5396392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3" name="Google Shape;533;p51"/>
          <p:cNvSpPr/>
          <p:nvPr/>
        </p:nvSpPr>
        <p:spPr>
          <a:xfrm rot="-6847906">
            <a:off x="-4259206" y="2193197"/>
            <a:ext cx="7826127" cy="2877868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4" name="Google Shape;534;p51"/>
          <p:cNvSpPr/>
          <p:nvPr/>
        </p:nvSpPr>
        <p:spPr>
          <a:xfrm rot="10150240" flipH="1">
            <a:off x="-3503869" y="4261834"/>
            <a:ext cx="4974484" cy="1490372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5" name="Google Shape;535;p51"/>
          <p:cNvSpPr/>
          <p:nvPr/>
        </p:nvSpPr>
        <p:spPr>
          <a:xfrm rot="-9986681">
            <a:off x="4621400" y="2424119"/>
            <a:ext cx="6402109" cy="568915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6" name="Google Shape;536;p51"/>
          <p:cNvSpPr/>
          <p:nvPr/>
        </p:nvSpPr>
        <p:spPr>
          <a:xfrm rot="514397">
            <a:off x="5775901" y="-3485758"/>
            <a:ext cx="7471761" cy="47718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7" name="Google Shape;537;p51"/>
          <p:cNvSpPr/>
          <p:nvPr/>
        </p:nvSpPr>
        <p:spPr>
          <a:xfrm rot="3373645">
            <a:off x="6277252" y="1028280"/>
            <a:ext cx="7826046" cy="2877838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1075" y="438900"/>
            <a:ext cx="7698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1075" y="1351868"/>
            <a:ext cx="7701900" cy="32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●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○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■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●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○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■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●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○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■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5" name="Google Shape;9815;p31"/>
          <p:cNvSpPr txBox="1">
            <a:spLocks noGrp="1"/>
          </p:cNvSpPr>
          <p:nvPr>
            <p:ph type="ctrTitle"/>
          </p:nvPr>
        </p:nvSpPr>
        <p:spPr>
          <a:xfrm>
            <a:off x="850161" y="780772"/>
            <a:ext cx="7443678" cy="14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b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816" name="Google Shape;9816;p31"/>
          <p:cNvGrpSpPr/>
          <p:nvPr/>
        </p:nvGrpSpPr>
        <p:grpSpPr>
          <a:xfrm rot="-8670542">
            <a:off x="7057461" y="3011986"/>
            <a:ext cx="398109" cy="2141153"/>
            <a:chOff x="5686500" y="2272225"/>
            <a:chExt cx="481425" cy="2589250"/>
          </a:xfrm>
        </p:grpSpPr>
        <p:sp>
          <p:nvSpPr>
            <p:cNvPr id="9817" name="Google Shape;9817;p31"/>
            <p:cNvSpPr/>
            <p:nvPr/>
          </p:nvSpPr>
          <p:spPr>
            <a:xfrm>
              <a:off x="5686500" y="3674725"/>
              <a:ext cx="260950" cy="1082650"/>
            </a:xfrm>
            <a:custGeom>
              <a:avLst/>
              <a:gdLst/>
              <a:ahLst/>
              <a:cxnLst/>
              <a:rect l="l" t="t" r="r" b="b"/>
              <a:pathLst>
                <a:path w="10438" h="43306" extrusionOk="0">
                  <a:moveTo>
                    <a:pt x="7833" y="1"/>
                  </a:moveTo>
                  <a:cubicBezTo>
                    <a:pt x="7371" y="1"/>
                    <a:pt x="6972" y="354"/>
                    <a:pt x="6919" y="826"/>
                  </a:cubicBezTo>
                  <a:lnTo>
                    <a:pt x="6917" y="856"/>
                  </a:lnTo>
                  <a:cubicBezTo>
                    <a:pt x="6721" y="2624"/>
                    <a:pt x="6364" y="4312"/>
                    <a:pt x="5698" y="5866"/>
                  </a:cubicBezTo>
                  <a:cubicBezTo>
                    <a:pt x="5050" y="7434"/>
                    <a:pt x="4084" y="8863"/>
                    <a:pt x="3088" y="10468"/>
                  </a:cubicBezTo>
                  <a:cubicBezTo>
                    <a:pt x="2589" y="11280"/>
                    <a:pt x="2092" y="12124"/>
                    <a:pt x="1654" y="13039"/>
                  </a:cubicBezTo>
                  <a:cubicBezTo>
                    <a:pt x="1226" y="13954"/>
                    <a:pt x="864" y="14928"/>
                    <a:pt x="605" y="15926"/>
                  </a:cubicBezTo>
                  <a:cubicBezTo>
                    <a:pt x="331" y="16927"/>
                    <a:pt x="189" y="17942"/>
                    <a:pt x="83" y="18960"/>
                  </a:cubicBezTo>
                  <a:cubicBezTo>
                    <a:pt x="49" y="19968"/>
                    <a:pt x="0" y="20983"/>
                    <a:pt x="91" y="21967"/>
                  </a:cubicBezTo>
                  <a:cubicBezTo>
                    <a:pt x="306" y="25901"/>
                    <a:pt x="1297" y="29668"/>
                    <a:pt x="2718" y="33243"/>
                  </a:cubicBezTo>
                  <a:cubicBezTo>
                    <a:pt x="3455" y="35019"/>
                    <a:pt x="4316" y="36736"/>
                    <a:pt x="5302" y="38373"/>
                  </a:cubicBezTo>
                  <a:cubicBezTo>
                    <a:pt x="6303" y="40015"/>
                    <a:pt x="7369" y="41561"/>
                    <a:pt x="8712" y="43012"/>
                  </a:cubicBezTo>
                  <a:lnTo>
                    <a:pt x="8710" y="43012"/>
                  </a:lnTo>
                  <a:cubicBezTo>
                    <a:pt x="8886" y="43202"/>
                    <a:pt x="9133" y="43306"/>
                    <a:pt x="9386" y="43306"/>
                  </a:cubicBezTo>
                  <a:cubicBezTo>
                    <a:pt x="9540" y="43306"/>
                    <a:pt x="9697" y="43267"/>
                    <a:pt x="9840" y="43185"/>
                  </a:cubicBezTo>
                  <a:cubicBezTo>
                    <a:pt x="10281" y="42933"/>
                    <a:pt x="10437" y="42368"/>
                    <a:pt x="10185" y="41923"/>
                  </a:cubicBezTo>
                  <a:lnTo>
                    <a:pt x="10158" y="41872"/>
                  </a:lnTo>
                  <a:cubicBezTo>
                    <a:pt x="8416" y="38782"/>
                    <a:pt x="6936" y="35440"/>
                    <a:pt x="5813" y="32078"/>
                  </a:cubicBezTo>
                  <a:cubicBezTo>
                    <a:pt x="4693" y="28709"/>
                    <a:pt x="3905" y="25206"/>
                    <a:pt x="3643" y="21742"/>
                  </a:cubicBezTo>
                  <a:cubicBezTo>
                    <a:pt x="3499" y="20024"/>
                    <a:pt x="3580" y="18346"/>
                    <a:pt x="3929" y="16751"/>
                  </a:cubicBezTo>
                  <a:cubicBezTo>
                    <a:pt x="4282" y="15151"/>
                    <a:pt x="4942" y="13636"/>
                    <a:pt x="5789" y="12041"/>
                  </a:cubicBezTo>
                  <a:cubicBezTo>
                    <a:pt x="6645" y="10453"/>
                    <a:pt x="7602" y="8689"/>
                    <a:pt x="8169" y="6752"/>
                  </a:cubicBezTo>
                  <a:cubicBezTo>
                    <a:pt x="8749" y="4816"/>
                    <a:pt x="8903" y="2791"/>
                    <a:pt x="8752" y="856"/>
                  </a:cubicBezTo>
                  <a:cubicBezTo>
                    <a:pt x="8720" y="420"/>
                    <a:pt x="8382" y="58"/>
                    <a:pt x="7934" y="7"/>
                  </a:cubicBezTo>
                  <a:cubicBezTo>
                    <a:pt x="7900" y="3"/>
                    <a:pt x="7866" y="1"/>
                    <a:pt x="78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18" name="Google Shape;9818;p31"/>
            <p:cNvSpPr/>
            <p:nvPr/>
          </p:nvSpPr>
          <p:spPr>
            <a:xfrm>
              <a:off x="5880875" y="2440175"/>
              <a:ext cx="287050" cy="2421300"/>
            </a:xfrm>
            <a:custGeom>
              <a:avLst/>
              <a:gdLst/>
              <a:ahLst/>
              <a:cxnLst/>
              <a:rect l="l" t="t" r="r" b="b"/>
              <a:pathLst>
                <a:path w="11482" h="96852" extrusionOk="0">
                  <a:moveTo>
                    <a:pt x="1659" y="1"/>
                  </a:moveTo>
                  <a:cubicBezTo>
                    <a:pt x="668" y="15235"/>
                    <a:pt x="123" y="30274"/>
                    <a:pt x="66" y="45102"/>
                  </a:cubicBezTo>
                  <a:cubicBezTo>
                    <a:pt x="0" y="61213"/>
                    <a:pt x="514" y="77076"/>
                    <a:pt x="1659" y="92663"/>
                  </a:cubicBezTo>
                  <a:cubicBezTo>
                    <a:pt x="1659" y="93820"/>
                    <a:pt x="2124" y="94870"/>
                    <a:pt x="2877" y="95626"/>
                  </a:cubicBezTo>
                  <a:cubicBezTo>
                    <a:pt x="3631" y="96384"/>
                    <a:pt x="4673" y="96851"/>
                    <a:pt x="5823" y="96851"/>
                  </a:cubicBezTo>
                  <a:cubicBezTo>
                    <a:pt x="8128" y="96851"/>
                    <a:pt x="9990" y="94972"/>
                    <a:pt x="9990" y="92663"/>
                  </a:cubicBezTo>
                  <a:cubicBezTo>
                    <a:pt x="10968" y="77015"/>
                    <a:pt x="11470" y="61472"/>
                    <a:pt x="11477" y="46007"/>
                  </a:cubicBezTo>
                  <a:cubicBezTo>
                    <a:pt x="11482" y="30575"/>
                    <a:pt x="10993" y="15242"/>
                    <a:pt x="99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19" name="Google Shape;9819;p31"/>
            <p:cNvSpPr/>
            <p:nvPr/>
          </p:nvSpPr>
          <p:spPr>
            <a:xfrm>
              <a:off x="5922350" y="2272225"/>
              <a:ext cx="208275" cy="167975"/>
            </a:xfrm>
            <a:custGeom>
              <a:avLst/>
              <a:gdLst/>
              <a:ahLst/>
              <a:cxnLst/>
              <a:rect l="l" t="t" r="r" b="b"/>
              <a:pathLst>
                <a:path w="8331" h="6719" extrusionOk="0">
                  <a:moveTo>
                    <a:pt x="4165" y="0"/>
                  </a:moveTo>
                  <a:cubicBezTo>
                    <a:pt x="3993" y="0"/>
                    <a:pt x="3820" y="86"/>
                    <a:pt x="3721" y="257"/>
                  </a:cubicBezTo>
                  <a:lnTo>
                    <a:pt x="0" y="6719"/>
                  </a:lnTo>
                  <a:lnTo>
                    <a:pt x="8331" y="6719"/>
                  </a:lnTo>
                  <a:lnTo>
                    <a:pt x="4607" y="257"/>
                  </a:lnTo>
                  <a:cubicBezTo>
                    <a:pt x="4509" y="86"/>
                    <a:pt x="4337" y="0"/>
                    <a:pt x="41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20" name="Google Shape;9820;p31"/>
            <p:cNvSpPr/>
            <p:nvPr/>
          </p:nvSpPr>
          <p:spPr>
            <a:xfrm>
              <a:off x="5880875" y="3567725"/>
              <a:ext cx="286925" cy="1293750"/>
            </a:xfrm>
            <a:custGeom>
              <a:avLst/>
              <a:gdLst/>
              <a:ahLst/>
              <a:cxnLst/>
              <a:rect l="l" t="t" r="r" b="b"/>
              <a:pathLst>
                <a:path w="11477" h="51750" extrusionOk="0">
                  <a:moveTo>
                    <a:pt x="66" y="0"/>
                  </a:moveTo>
                  <a:lnTo>
                    <a:pt x="66" y="0"/>
                  </a:lnTo>
                  <a:cubicBezTo>
                    <a:pt x="0" y="16111"/>
                    <a:pt x="514" y="31974"/>
                    <a:pt x="1659" y="47561"/>
                  </a:cubicBezTo>
                  <a:cubicBezTo>
                    <a:pt x="1659" y="48718"/>
                    <a:pt x="2124" y="49768"/>
                    <a:pt x="2877" y="50524"/>
                  </a:cubicBezTo>
                  <a:cubicBezTo>
                    <a:pt x="3631" y="51282"/>
                    <a:pt x="4673" y="51749"/>
                    <a:pt x="5823" y="51749"/>
                  </a:cubicBezTo>
                  <a:cubicBezTo>
                    <a:pt x="8128" y="51749"/>
                    <a:pt x="9990" y="49870"/>
                    <a:pt x="9990" y="47561"/>
                  </a:cubicBezTo>
                  <a:cubicBezTo>
                    <a:pt x="10968" y="31913"/>
                    <a:pt x="11470" y="16370"/>
                    <a:pt x="11477" y="905"/>
                  </a:cubicBezTo>
                  <a:lnTo>
                    <a:pt x="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21" name="Google Shape;9821;p31"/>
            <p:cNvSpPr/>
            <p:nvPr/>
          </p:nvSpPr>
          <p:spPr>
            <a:xfrm>
              <a:off x="5954500" y="3306675"/>
              <a:ext cx="150975" cy="825125"/>
            </a:xfrm>
            <a:custGeom>
              <a:avLst/>
              <a:gdLst/>
              <a:ahLst/>
              <a:cxnLst/>
              <a:rect l="l" t="t" r="r" b="b"/>
              <a:pathLst>
                <a:path w="6039" h="33005" extrusionOk="0">
                  <a:moveTo>
                    <a:pt x="3020" y="0"/>
                  </a:moveTo>
                  <a:cubicBezTo>
                    <a:pt x="2220" y="0"/>
                    <a:pt x="1452" y="1740"/>
                    <a:pt x="887" y="4835"/>
                  </a:cubicBezTo>
                  <a:cubicBezTo>
                    <a:pt x="319" y="7930"/>
                    <a:pt x="1" y="12125"/>
                    <a:pt x="1" y="16502"/>
                  </a:cubicBezTo>
                  <a:cubicBezTo>
                    <a:pt x="1" y="20879"/>
                    <a:pt x="319" y="25077"/>
                    <a:pt x="887" y="28172"/>
                  </a:cubicBezTo>
                  <a:cubicBezTo>
                    <a:pt x="1452" y="31267"/>
                    <a:pt x="2220" y="33004"/>
                    <a:pt x="3020" y="33004"/>
                  </a:cubicBezTo>
                  <a:cubicBezTo>
                    <a:pt x="3820" y="33004"/>
                    <a:pt x="4588" y="31267"/>
                    <a:pt x="5153" y="28172"/>
                  </a:cubicBezTo>
                  <a:cubicBezTo>
                    <a:pt x="5721" y="25077"/>
                    <a:pt x="6039" y="20879"/>
                    <a:pt x="6039" y="16502"/>
                  </a:cubicBezTo>
                  <a:cubicBezTo>
                    <a:pt x="6039" y="12125"/>
                    <a:pt x="5721" y="7930"/>
                    <a:pt x="5153" y="4835"/>
                  </a:cubicBezTo>
                  <a:cubicBezTo>
                    <a:pt x="4588" y="1740"/>
                    <a:pt x="3820" y="0"/>
                    <a:pt x="30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828" name="Google Shape;9828;p31"/>
          <p:cNvSpPr/>
          <p:nvPr/>
        </p:nvSpPr>
        <p:spPr>
          <a:xfrm>
            <a:off x="1508413" y="3495888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29" name="Google Shape;9829;p31"/>
          <p:cNvSpPr txBox="1">
            <a:spLocks noGrp="1"/>
          </p:cNvSpPr>
          <p:nvPr>
            <p:ph type="body" idx="1"/>
          </p:nvPr>
        </p:nvSpPr>
        <p:spPr>
          <a:xfrm>
            <a:off x="786153" y="2312848"/>
            <a:ext cx="7818351" cy="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7: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bang pin (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58"/>
          <p:cNvSpPr txBox="1">
            <a:spLocks noGrp="1"/>
          </p:cNvSpPr>
          <p:nvPr>
            <p:ph type="title"/>
          </p:nvPr>
        </p:nvSpPr>
        <p:spPr>
          <a:xfrm flipH="1">
            <a:off x="546937" y="833412"/>
            <a:ext cx="8332635" cy="6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THỰC HÀNH LẮP RÁP MÔ HÌNH XE ĐIỆN CHẠY BẰNG PIN</a:t>
            </a:r>
            <a:endParaRPr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9" name="Google Shape;559;p58"/>
          <p:cNvSpPr txBox="1"/>
          <p:nvPr/>
        </p:nvSpPr>
        <p:spPr>
          <a:xfrm>
            <a:off x="546937" y="1954826"/>
            <a:ext cx="816148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Em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hãy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cùng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bạn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lắp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ráp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mô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hình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xe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điện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chạy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bang pin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theo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các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bước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dưới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đây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Manrope"/>
                <a:cs typeface="Times New Roman" panose="02020603050405020304" pitchFamily="18" charset="0"/>
                <a:sym typeface="Manrope"/>
              </a:rPr>
              <a:t>.</a:t>
            </a:r>
            <a:endParaRPr sz="4400" b="1" dirty="0">
              <a:solidFill>
                <a:srgbClr val="C00000"/>
              </a:solidFill>
              <a:latin typeface="Times New Roman" panose="02020603050405020304" pitchFamily="18" charset="0"/>
              <a:ea typeface="Manrope"/>
              <a:cs typeface="Times New Roman" panose="02020603050405020304" pitchFamily="18" charset="0"/>
              <a:sym typeface="Manrope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512064" y="154864"/>
            <a:ext cx="2386584" cy="63093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</a:t>
            </a: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2064" y="899446"/>
            <a:ext cx="837590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Lắp ráp phần đầu xe: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Lắp thanh chữ U dài lên tấm chữ L và cố định bằng vít nhỡ, đai ốc.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Lắp trục dài vào thanh chữ U dài và cố định bằng vòng hãm.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Lắp hai bánh xe phía trước vào hai đầu của trục dài, gắn cùng với các vòng hãm để cố định bánh xe trên trục.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Gắn hai thanh thẳng 5 lỗ vào tấm chữ L và cố định bằng vít nhỡ, đai ốc để kết nối với phần thân xe.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612648" y="73152"/>
            <a:ext cx="1783080" cy="45778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1732" y="449907"/>
            <a:ext cx="8860536" cy="469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Lắp ráp thùng xe và hệ truyền động:</a:t>
            </a:r>
            <a:endParaRPr lang="vi-V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Lắp thanh chữ U dài vào một đầu tấm lớn và cố định bằng vít nhỡ, đai ốc.</a:t>
            </a:r>
            <a:endParaRPr lang="vi-V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Gắn hai puli nhựa vào trục dài và trục động cơ.</a:t>
            </a:r>
            <a:endParaRPr lang="vi-V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Lắp trục dài đã gắn puli nhựa và lồng đai truyền vào thanh chữ U dài cùng với các vòng hãm.</a:t>
            </a:r>
            <a:endParaRPr lang="vi-V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Đặt động cơ lên tấm lớn, cố định hai đầu bằng hai thanh chữ L ngắn cùng với vít nhỡ và đai ốc; lồng đai truyền vào puli nhựa trên trục động cơ.</a:t>
            </a:r>
            <a:endParaRPr lang="vi-V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Lắp tấm 2 lỗ lên động cơ bằng vít dài và đai ốc để cố định thêm và bảo vệ động cơ.</a:t>
            </a:r>
            <a:endParaRPr lang="vi-V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Gắn hai bánh xe phía sau vào hai đầu trục dài cùng với các vòng hãm để cố định bánh xe trên trục.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512064" y="154864"/>
            <a:ext cx="2386584" cy="63093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</a:t>
            </a: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2064" y="899446"/>
            <a:ext cx="837590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cabin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cabin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cabin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cabin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cabin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cabin.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512064" y="154864"/>
            <a:ext cx="2386584" cy="63093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4</a:t>
            </a: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2064" y="785800"/>
            <a:ext cx="837590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Lắp ráp hoàn chỉnh các bộ phận của xe:</a:t>
            </a:r>
            <a:endParaRPr lang="vi-V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Lắp phần đầu của xe với phần thùng xe và hệ truyền động, cố định bằng vít nhỡ và đai ốc.</a:t>
            </a:r>
            <a:endParaRPr lang="vi-V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Lắp cabin xe lên phần đầu xe.</a:t>
            </a:r>
            <a:endParaRPr lang="vi-V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Lắp giá hai pin tiểu và công tắc lên thùng xe, kết nối công tắc với nguồn pin và dây nguồn động cơ điện.</a:t>
            </a:r>
            <a:endParaRPr lang="vi-V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Lưu ý: Nối dây đỏ với cực dương và dây đen với cực âm của công tắc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512064" y="154864"/>
            <a:ext cx="2386584" cy="63093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5</a:t>
            </a: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2064" y="899446"/>
            <a:ext cx="837590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hoạt động của mô hình: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Kiểm tra các bộ phận: lắp đầy đủ, đúng vị trí, chắc chắn.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Kiểm tra dây nối trên công tắc: lắp đúng vị trí.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Kiểm tra hoạt động: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Lắp pin, bật công tắc để kiểm tra hoạt động của mô hình.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Mô hình xe chạy bình thường, không xảy ra sự cố.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Lưu ý: Tắt công tắc trước khi lắp pin, lắp pin đúng cực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179576" y="960120"/>
            <a:ext cx="7040880" cy="2907792"/>
          </a:xfrm>
          <a:prstGeom prst="round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THỰC HÀNH  NHÓM 4</a:t>
            </a:r>
            <a:endParaRPr lang="en-US" sz="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Minimalist Korean Aesthetic Pitch Deck by Slidesgo">
  <a:themeElements>
    <a:clrScheme name="Simple Light">
      <a:dk1>
        <a:srgbClr val="1E1E1E"/>
      </a:dk1>
      <a:lt1>
        <a:srgbClr val="664B34"/>
      </a:lt1>
      <a:dk2>
        <a:srgbClr val="887C62"/>
      </a:dk2>
      <a:lt2>
        <a:srgbClr val="D4CBBB"/>
      </a:lt2>
      <a:accent1>
        <a:srgbClr val="E7E2D6"/>
      </a:accent1>
      <a:accent2>
        <a:srgbClr val="F3F3F3"/>
      </a:accent2>
      <a:accent3>
        <a:srgbClr val="E2B0A6"/>
      </a:accent3>
      <a:accent4>
        <a:srgbClr val="FFFFFF"/>
      </a:accent4>
      <a:accent5>
        <a:srgbClr val="FFFFFF"/>
      </a:accent5>
      <a:accent6>
        <a:srgbClr val="FFFFFF"/>
      </a:accent6>
      <a:hlink>
        <a:srgbClr val="1E1E1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2092</Words>
  <Application>WPS Presentation</Application>
  <PresentationFormat>On-screen Show (16:9)</PresentationFormat>
  <Paragraphs>53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SimSun</vt:lpstr>
      <vt:lpstr>Wingdings</vt:lpstr>
      <vt:lpstr>Arial</vt:lpstr>
      <vt:lpstr>Kulim Park</vt:lpstr>
      <vt:lpstr>Manrope</vt:lpstr>
      <vt:lpstr>Kulim Park SemiBold</vt:lpstr>
      <vt:lpstr>Times New Roman</vt:lpstr>
      <vt:lpstr>Microsoft YaHei</vt:lpstr>
      <vt:lpstr>Arial Unicode MS</vt:lpstr>
      <vt:lpstr>Minimalist Korean Aesthetic Pitch Deck by Slidesgo</vt:lpstr>
      <vt:lpstr>Thứ Ba ngày 04 tháng 02 năm 2025  Công nghệ – Lớp 5 </vt:lpstr>
      <vt:lpstr>3. THỰC HÀNH LẮP RÁP MÔ HÌNH XE ĐIỆN CHẠY BẰNG PIN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Kiều Trang Nguyễn</cp:lastModifiedBy>
  <cp:revision>4</cp:revision>
  <dcterms:created xsi:type="dcterms:W3CDTF">2025-02-22T13:09:35Z</dcterms:created>
  <dcterms:modified xsi:type="dcterms:W3CDTF">2025-02-22T13:09:55Z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C68D77067B1743F0A27B457A98EFD59D_12</vt:lpwstr>
  </property>
  <property fmtid="{D5CDD505-2E9C-101B-9397-08002B2CF9AE}" pid="3" name="KSOProductBuildVer">
    <vt:lpwstr>1033-12.2.0.20323</vt:lpwstr>
  </property>
</Properties>
</file>