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2" r:id="rId2"/>
    <p:sldMasterId id="2147483704" r:id="rId3"/>
    <p:sldMasterId id="2147483710" r:id="rId4"/>
  </p:sldMasterIdLst>
  <p:notesMasterIdLst>
    <p:notesMasterId r:id="rId30"/>
  </p:notesMasterIdLst>
  <p:sldIdLst>
    <p:sldId id="258" r:id="rId5"/>
    <p:sldId id="271" r:id="rId6"/>
    <p:sldId id="2007577134" r:id="rId7"/>
    <p:sldId id="2007577135" r:id="rId8"/>
    <p:sldId id="267" r:id="rId9"/>
    <p:sldId id="268" r:id="rId10"/>
    <p:sldId id="256" r:id="rId11"/>
    <p:sldId id="257" r:id="rId12"/>
    <p:sldId id="2007577133" r:id="rId13"/>
    <p:sldId id="260" r:id="rId14"/>
    <p:sldId id="285" r:id="rId15"/>
    <p:sldId id="2007577143" r:id="rId16"/>
    <p:sldId id="262" r:id="rId17"/>
    <p:sldId id="2007577144" r:id="rId18"/>
    <p:sldId id="2007577145" r:id="rId19"/>
    <p:sldId id="2007577147" r:id="rId20"/>
    <p:sldId id="2007577139" r:id="rId21"/>
    <p:sldId id="2007577140" r:id="rId22"/>
    <p:sldId id="2007577149" r:id="rId23"/>
    <p:sldId id="4402" r:id="rId24"/>
    <p:sldId id="2007577146" r:id="rId25"/>
    <p:sldId id="274" r:id="rId26"/>
    <p:sldId id="264" r:id="rId27"/>
    <p:sldId id="2007577136" r:id="rId28"/>
    <p:sldId id="283" r:id="rId29"/>
  </p:sldIdLst>
  <p:sldSz cx="12192000" cy="6858000"/>
  <p:notesSz cx="6858000" cy="9144000"/>
  <p:embeddedFontLst>
    <p:embeddedFont>
      <p:font typeface="等线" panose="02010600030101010101" pitchFamily="2" charset="-122"/>
      <p:regular r:id="rId31"/>
    </p:embeddedFont>
    <p:embeddedFont>
      <p:font typeface="Arial-Rounded" panose="020B0500000000000000" charset="0"/>
      <p:regular r:id="rId32"/>
    </p:embeddedFont>
    <p:embeddedFont>
      <p:font typeface="Arial-SGK-TV" panose="020B0604020202020204" charset="0"/>
      <p:regular r:id="rId33"/>
      <p:bold r:id="rId34"/>
      <p:italic r:id="rId35"/>
    </p:embeddedFont>
    <p:embeddedFont>
      <p:font typeface="Microsoft YaHei" panose="020B0503020204020204" pitchFamily="34" charset="-122"/>
      <p:regular r:id="rId36"/>
      <p:bold r:id="rId37"/>
    </p:embeddedFont>
    <p:embeddedFont>
      <p:font typeface="Tahoma" panose="020B0604030504040204" pitchFamily="34" charset="0"/>
      <p:regular r:id="rId38"/>
      <p:bold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5816" autoAdjust="0"/>
  </p:normalViewPr>
  <p:slideViewPr>
    <p:cSldViewPr snapToGrid="0">
      <p:cViewPr varScale="1">
        <p:scale>
          <a:sx n="79" d="100"/>
          <a:sy n="79" d="100"/>
        </p:scale>
        <p:origin x="950"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pPr/>
              <a:t>2025/2/23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pPr/>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1</a:t>
            </a:fld>
            <a:endParaRPr lang="zh-CN" altLang="en-US"/>
          </a:p>
        </p:txBody>
      </p:sp>
    </p:spTree>
    <p:extLst>
      <p:ext uri="{BB962C8B-B14F-4D97-AF65-F5344CB8AC3E}">
        <p14:creationId xmlns:p14="http://schemas.microsoft.com/office/powerpoint/2010/main" val="90553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121CB-9439-40C6-A8AD-6C56513EA903}" type="slidenum">
              <a:rPr lang="zh-CN" altLang="en-US" smtClean="0"/>
              <a:pPr/>
              <a:t>24</a:t>
            </a:fld>
            <a:endParaRPr lang="zh-CN" altLang="en-US"/>
          </a:p>
        </p:txBody>
      </p:sp>
    </p:spTree>
    <p:extLst>
      <p:ext uri="{BB962C8B-B14F-4D97-AF65-F5344CB8AC3E}">
        <p14:creationId xmlns:p14="http://schemas.microsoft.com/office/powerpoint/2010/main" val="161540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25</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8</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9</a:t>
            </a:fld>
            <a:endParaRPr lang="zh-CN" altLang="en-US"/>
          </a:p>
        </p:txBody>
      </p:sp>
    </p:spTree>
    <p:extLst>
      <p:ext uri="{BB962C8B-B14F-4D97-AF65-F5344CB8AC3E}">
        <p14:creationId xmlns:p14="http://schemas.microsoft.com/office/powerpoint/2010/main" val="203599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10</a:t>
            </a:fld>
            <a:endParaRPr lang="zh-CN" altLang="en-US"/>
          </a:p>
        </p:txBody>
      </p:sp>
    </p:spTree>
    <p:extLst>
      <p:ext uri="{BB962C8B-B14F-4D97-AF65-F5344CB8AC3E}">
        <p14:creationId xmlns:p14="http://schemas.microsoft.com/office/powerpoint/2010/main" val="3480271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chủ</a:t>
            </a:r>
            <a:r>
              <a:rPr lang="en-US" baseline="0" dirty="0"/>
              <a:t> </a:t>
            </a:r>
            <a:r>
              <a:rPr lang="en-US" baseline="0" dirty="0" err="1"/>
              <a:t>động</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từ</a:t>
            </a:r>
            <a:r>
              <a:rPr lang="en-US" baseline="0" dirty="0"/>
              <a:t> </a:t>
            </a:r>
            <a:r>
              <a:rPr lang="en-US" baseline="0" dirty="0" err="1"/>
              <a:t>khó</a:t>
            </a:r>
            <a:r>
              <a:rPr lang="en-US" baseline="0" dirty="0"/>
              <a:t>, </a:t>
            </a:r>
            <a:r>
              <a:rPr lang="en-US" baseline="0" dirty="0" err="1"/>
              <a:t>cho</a:t>
            </a:r>
            <a:r>
              <a:rPr lang="en-US" baseline="0" dirty="0"/>
              <a:t> </a:t>
            </a:r>
            <a:r>
              <a:rPr lang="en-US" baseline="0" dirty="0" err="1"/>
              <a:t>hs</a:t>
            </a:r>
            <a:r>
              <a:rPr lang="en-US" baseline="0" dirty="0"/>
              <a:t> </a:t>
            </a:r>
            <a:r>
              <a:rPr lang="en-US" baseline="0" dirty="0" err="1"/>
              <a:t>luyện</a:t>
            </a:r>
            <a:r>
              <a:rPr lang="en-US" baseline="0" dirty="0"/>
              <a:t> </a:t>
            </a:r>
            <a:r>
              <a:rPr lang="en-US" baseline="0" dirty="0" err="1"/>
              <a:t>đọc</a:t>
            </a:r>
            <a:r>
              <a:rPr lang="en-US" baseline="0" dirty="0"/>
              <a:t> </a:t>
            </a:r>
            <a:r>
              <a:rPr lang="en-US" baseline="0" dirty="0" err="1"/>
              <a:t>từ</a:t>
            </a:r>
            <a:r>
              <a:rPr lang="en-US" baseline="0" dirty="0"/>
              <a:t>. </a:t>
            </a:r>
            <a:r>
              <a:rPr lang="en-US" baseline="0" dirty="0" err="1"/>
              <a:t>Từ</a:t>
            </a:r>
            <a:r>
              <a:rPr lang="en-US" baseline="0" dirty="0"/>
              <a:t> </a:t>
            </a:r>
            <a:r>
              <a:rPr lang="en-US" baseline="0" dirty="0" err="1"/>
              <a:t>khó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linh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vùng</a:t>
            </a:r>
            <a:r>
              <a:rPr lang="en-US" baseline="0" dirty="0"/>
              <a:t> </a:t>
            </a:r>
            <a:r>
              <a:rPr lang="en-US" baseline="0" dirty="0" err="1"/>
              <a:t>miền</a:t>
            </a:r>
            <a:r>
              <a:rPr lang="en-US" baseline="0" dirty="0"/>
              <a:t>, </a:t>
            </a:r>
            <a:r>
              <a:rPr lang="en-US" baseline="0" dirty="0" err="1"/>
              <a:t>không</a:t>
            </a:r>
            <a:r>
              <a:rPr lang="en-US" baseline="0" dirty="0"/>
              <a:t> </a:t>
            </a:r>
            <a:r>
              <a:rPr lang="en-US" baseline="0" dirty="0" err="1"/>
              <a:t>nhất</a:t>
            </a:r>
            <a:r>
              <a:rPr lang="en-US" baseline="0" dirty="0"/>
              <a:t> </a:t>
            </a:r>
            <a:r>
              <a:rPr lang="en-US" baseline="0" dirty="0" err="1"/>
              <a:t>thiết</a:t>
            </a:r>
            <a:r>
              <a:rPr lang="en-US" baseline="0" dirty="0"/>
              <a:t> </a:t>
            </a:r>
            <a:r>
              <a:rPr lang="en-US" baseline="0" dirty="0" err="1"/>
              <a:t>dạy</a:t>
            </a:r>
            <a:r>
              <a:rPr lang="en-US" baseline="0" dirty="0"/>
              <a:t> </a:t>
            </a:r>
            <a:r>
              <a:rPr lang="en-US" baseline="0" dirty="0" err="1"/>
              <a:t>theo</a:t>
            </a:r>
            <a:r>
              <a:rPr lang="en-US" baseline="0" dirty="0"/>
              <a:t> </a:t>
            </a:r>
            <a:r>
              <a:rPr lang="en-US" baseline="0" dirty="0" err="1"/>
              <a:t>giáo</a:t>
            </a:r>
            <a:r>
              <a:rPr lang="en-US" baseline="0" dirty="0"/>
              <a:t> </a:t>
            </a:r>
            <a:r>
              <a:rPr lang="en-US" baseline="0" dirty="0" err="1"/>
              <a:t>án</a:t>
            </a:r>
            <a:r>
              <a:rPr lang="en-US" baseline="0" dirty="0"/>
              <a:t> </a:t>
            </a:r>
            <a:r>
              <a:rPr lang="en-US" baseline="0" dirty="0" err="1"/>
              <a:t>soạn</a:t>
            </a:r>
            <a:r>
              <a:rPr lang="en-US" baseline="0" dirty="0"/>
              <a:t> </a:t>
            </a:r>
            <a:r>
              <a:rPr lang="en-US" baseline="0" dirty="0" err="1"/>
              <a:t>sẵn</a:t>
            </a:r>
            <a:r>
              <a:rPr lang="en-US" baseline="0" dirty="0"/>
              <a:t>.</a:t>
            </a:r>
            <a:endParaRPr lang="en-US" dirty="0"/>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12</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chủ</a:t>
            </a:r>
            <a:r>
              <a:rPr lang="en-US" baseline="0" dirty="0"/>
              <a:t> </a:t>
            </a:r>
            <a:r>
              <a:rPr lang="en-US" baseline="0" dirty="0" err="1"/>
              <a:t>động</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từ</a:t>
            </a:r>
            <a:r>
              <a:rPr lang="en-US" baseline="0" dirty="0"/>
              <a:t> </a:t>
            </a:r>
            <a:r>
              <a:rPr lang="en-US" baseline="0" dirty="0" err="1"/>
              <a:t>khó</a:t>
            </a:r>
            <a:r>
              <a:rPr lang="en-US" baseline="0" dirty="0"/>
              <a:t>, </a:t>
            </a:r>
            <a:r>
              <a:rPr lang="en-US" baseline="0" dirty="0" err="1"/>
              <a:t>cho</a:t>
            </a:r>
            <a:r>
              <a:rPr lang="en-US" baseline="0" dirty="0"/>
              <a:t> </a:t>
            </a:r>
            <a:r>
              <a:rPr lang="en-US" baseline="0" dirty="0" err="1"/>
              <a:t>hs</a:t>
            </a:r>
            <a:r>
              <a:rPr lang="en-US" baseline="0" dirty="0"/>
              <a:t> </a:t>
            </a:r>
            <a:r>
              <a:rPr lang="en-US" baseline="0" dirty="0" err="1"/>
              <a:t>luyện</a:t>
            </a:r>
            <a:r>
              <a:rPr lang="en-US" baseline="0" dirty="0"/>
              <a:t> </a:t>
            </a:r>
            <a:r>
              <a:rPr lang="en-US" baseline="0" dirty="0" err="1"/>
              <a:t>đọc</a:t>
            </a:r>
            <a:r>
              <a:rPr lang="en-US" baseline="0" dirty="0"/>
              <a:t> </a:t>
            </a:r>
            <a:r>
              <a:rPr lang="en-US" baseline="0" dirty="0" err="1"/>
              <a:t>từ</a:t>
            </a:r>
            <a:r>
              <a:rPr lang="en-US" baseline="0" dirty="0"/>
              <a:t>. </a:t>
            </a:r>
            <a:r>
              <a:rPr lang="en-US" baseline="0" dirty="0" err="1"/>
              <a:t>Từ</a:t>
            </a:r>
            <a:r>
              <a:rPr lang="en-US" baseline="0" dirty="0"/>
              <a:t> </a:t>
            </a:r>
            <a:r>
              <a:rPr lang="en-US" baseline="0" dirty="0" err="1"/>
              <a:t>khó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linh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vùng</a:t>
            </a:r>
            <a:r>
              <a:rPr lang="en-US" baseline="0" dirty="0"/>
              <a:t> </a:t>
            </a:r>
            <a:r>
              <a:rPr lang="en-US" baseline="0" dirty="0" err="1"/>
              <a:t>miền</a:t>
            </a:r>
            <a:r>
              <a:rPr lang="en-US" baseline="0" dirty="0"/>
              <a:t>, </a:t>
            </a:r>
            <a:r>
              <a:rPr lang="en-US" baseline="0" dirty="0" err="1"/>
              <a:t>không</a:t>
            </a:r>
            <a:r>
              <a:rPr lang="en-US" baseline="0" dirty="0"/>
              <a:t> </a:t>
            </a:r>
            <a:r>
              <a:rPr lang="en-US" baseline="0" dirty="0" err="1"/>
              <a:t>nhất</a:t>
            </a:r>
            <a:r>
              <a:rPr lang="en-US" baseline="0" dirty="0"/>
              <a:t> </a:t>
            </a:r>
            <a:r>
              <a:rPr lang="en-US" baseline="0" dirty="0" err="1"/>
              <a:t>thiết</a:t>
            </a:r>
            <a:r>
              <a:rPr lang="en-US" baseline="0" dirty="0"/>
              <a:t> </a:t>
            </a:r>
            <a:r>
              <a:rPr lang="en-US" baseline="0" dirty="0" err="1"/>
              <a:t>dạy</a:t>
            </a:r>
            <a:r>
              <a:rPr lang="en-US" baseline="0" dirty="0"/>
              <a:t> </a:t>
            </a:r>
            <a:r>
              <a:rPr lang="en-US" baseline="0" dirty="0" err="1"/>
              <a:t>theo</a:t>
            </a:r>
            <a:r>
              <a:rPr lang="en-US" baseline="0" dirty="0"/>
              <a:t> </a:t>
            </a:r>
            <a:r>
              <a:rPr lang="en-US" baseline="0" dirty="0" err="1"/>
              <a:t>giáo</a:t>
            </a:r>
            <a:r>
              <a:rPr lang="en-US" baseline="0" dirty="0"/>
              <a:t> </a:t>
            </a:r>
            <a:r>
              <a:rPr lang="en-US" baseline="0" dirty="0" err="1"/>
              <a:t>án</a:t>
            </a:r>
            <a:r>
              <a:rPr lang="en-US" baseline="0" dirty="0"/>
              <a:t> </a:t>
            </a:r>
            <a:r>
              <a:rPr lang="en-US" baseline="0" dirty="0" err="1"/>
              <a:t>soạn</a:t>
            </a:r>
            <a:r>
              <a:rPr lang="en-US" baseline="0" dirty="0"/>
              <a:t> </a:t>
            </a:r>
            <a:r>
              <a:rPr lang="en-US" baseline="0" dirty="0" err="1"/>
              <a:t>sẵn</a:t>
            </a:r>
            <a:r>
              <a:rPr lang="en-US" baseline="0" dirty="0"/>
              <a:t>.</a:t>
            </a:r>
            <a:endParaRPr lang="en-US" dirty="0"/>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13</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121CB-9439-40C6-A8AD-6C56513EA903}" type="slidenum">
              <a:rPr lang="zh-CN" altLang="en-US" smtClean="0"/>
              <a:pPr/>
              <a:t>14</a:t>
            </a:fld>
            <a:endParaRPr lang="zh-CN" altLang="en-US"/>
          </a:p>
        </p:txBody>
      </p:sp>
    </p:spTree>
    <p:extLst>
      <p:ext uri="{BB962C8B-B14F-4D97-AF65-F5344CB8AC3E}">
        <p14:creationId xmlns:p14="http://schemas.microsoft.com/office/powerpoint/2010/main" val="1615407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22</a:t>
            </a:fld>
            <a:endParaRPr lang="zh-CN" altLang="en-US"/>
          </a:p>
        </p:txBody>
      </p:sp>
    </p:spTree>
    <p:extLst>
      <p:ext uri="{BB962C8B-B14F-4D97-AF65-F5344CB8AC3E}">
        <p14:creationId xmlns:p14="http://schemas.microsoft.com/office/powerpoint/2010/main" val="334201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pPr/>
              <a:t>23</a:t>
            </a:fld>
            <a:endParaRPr lang="zh-CN" altLang="en-US"/>
          </a:p>
        </p:txBody>
      </p:sp>
    </p:spTree>
    <p:extLst>
      <p:ext uri="{BB962C8B-B14F-4D97-AF65-F5344CB8AC3E}">
        <p14:creationId xmlns:p14="http://schemas.microsoft.com/office/powerpoint/2010/main" val="145369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4613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221247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1144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23570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31603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17618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14913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199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3035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14809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pPr/>
              <a:t>‹#›</a:t>
            </a:fld>
            <a:endParaRPr lang="en-US"/>
          </a:p>
        </p:txBody>
      </p:sp>
    </p:spTree>
    <p:extLst>
      <p:ext uri="{BB962C8B-B14F-4D97-AF65-F5344CB8AC3E}">
        <p14:creationId xmlns:p14="http://schemas.microsoft.com/office/powerpoint/2010/main" val="362935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6711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270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17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50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2025/2/23</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93078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14" indent="0" algn="ctr">
              <a:buNone/>
              <a:defRPr>
                <a:solidFill>
                  <a:schemeClr val="tx1">
                    <a:tint val="75000"/>
                  </a:schemeClr>
                </a:solidFill>
              </a:defRPr>
            </a:lvl2pPr>
            <a:lvl3pPr marL="1218030" indent="0" algn="ctr">
              <a:buNone/>
              <a:defRPr>
                <a:solidFill>
                  <a:schemeClr val="tx1">
                    <a:tint val="75000"/>
                  </a:schemeClr>
                </a:solidFill>
              </a:defRPr>
            </a:lvl3pPr>
            <a:lvl4pPr marL="1827044" indent="0" algn="ctr">
              <a:buNone/>
              <a:defRPr>
                <a:solidFill>
                  <a:schemeClr val="tx1">
                    <a:tint val="75000"/>
                  </a:schemeClr>
                </a:solidFill>
              </a:defRPr>
            </a:lvl4pPr>
            <a:lvl5pPr marL="2436059" indent="0" algn="ctr">
              <a:buNone/>
              <a:defRPr>
                <a:solidFill>
                  <a:schemeClr val="tx1">
                    <a:tint val="75000"/>
                  </a:schemeClr>
                </a:solidFill>
              </a:defRPr>
            </a:lvl5pPr>
            <a:lvl6pPr marL="3045073" indent="0" algn="ctr">
              <a:buNone/>
              <a:defRPr>
                <a:solidFill>
                  <a:schemeClr val="tx1">
                    <a:tint val="75000"/>
                  </a:schemeClr>
                </a:solidFill>
              </a:defRPr>
            </a:lvl6pPr>
            <a:lvl7pPr marL="3654087" indent="0" algn="ctr">
              <a:buNone/>
              <a:defRPr>
                <a:solidFill>
                  <a:schemeClr val="tx1">
                    <a:tint val="75000"/>
                  </a:schemeClr>
                </a:solidFill>
              </a:defRPr>
            </a:lvl7pPr>
            <a:lvl8pPr marL="4263103" indent="0" algn="ctr">
              <a:buNone/>
              <a:defRPr>
                <a:solidFill>
                  <a:schemeClr val="tx1">
                    <a:tint val="75000"/>
                  </a:schemeClr>
                </a:solidFill>
              </a:defRPr>
            </a:lvl8pPr>
            <a:lvl9pPr marL="4872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711449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17784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014" indent="0">
              <a:buNone/>
              <a:defRPr sz="2400">
                <a:solidFill>
                  <a:schemeClr val="tx1">
                    <a:tint val="75000"/>
                  </a:schemeClr>
                </a:solidFill>
              </a:defRPr>
            </a:lvl2pPr>
            <a:lvl3pPr marL="1218030" indent="0">
              <a:buNone/>
              <a:defRPr sz="2133">
                <a:solidFill>
                  <a:schemeClr val="tx1">
                    <a:tint val="75000"/>
                  </a:schemeClr>
                </a:solidFill>
              </a:defRPr>
            </a:lvl3pPr>
            <a:lvl4pPr marL="1827044" indent="0">
              <a:buNone/>
              <a:defRPr sz="1867">
                <a:solidFill>
                  <a:schemeClr val="tx1">
                    <a:tint val="75000"/>
                  </a:schemeClr>
                </a:solidFill>
              </a:defRPr>
            </a:lvl4pPr>
            <a:lvl5pPr marL="2436059" indent="0">
              <a:buNone/>
              <a:defRPr sz="1867">
                <a:solidFill>
                  <a:schemeClr val="tx1">
                    <a:tint val="75000"/>
                  </a:schemeClr>
                </a:solidFill>
              </a:defRPr>
            </a:lvl5pPr>
            <a:lvl6pPr marL="3045073" indent="0">
              <a:buNone/>
              <a:defRPr sz="1867">
                <a:solidFill>
                  <a:schemeClr val="tx1">
                    <a:tint val="75000"/>
                  </a:schemeClr>
                </a:solidFill>
              </a:defRPr>
            </a:lvl6pPr>
            <a:lvl7pPr marL="3654087" indent="0">
              <a:buNone/>
              <a:defRPr sz="1867">
                <a:solidFill>
                  <a:schemeClr val="tx1">
                    <a:tint val="75000"/>
                  </a:schemeClr>
                </a:solidFill>
              </a:defRPr>
            </a:lvl7pPr>
            <a:lvl8pPr marL="4263103" indent="0">
              <a:buNone/>
              <a:defRPr sz="1867">
                <a:solidFill>
                  <a:schemeClr val="tx1">
                    <a:tint val="75000"/>
                  </a:schemeClr>
                </a:solidFill>
              </a:defRPr>
            </a:lvl8pPr>
            <a:lvl9pPr marL="48721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050742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340156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896629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805101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785226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896255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014" indent="0">
              <a:buNone/>
              <a:defRPr sz="3733"/>
            </a:lvl2pPr>
            <a:lvl3pPr marL="1218030" indent="0">
              <a:buNone/>
              <a:defRPr sz="3200"/>
            </a:lvl3pPr>
            <a:lvl4pPr marL="1827044" indent="0">
              <a:buNone/>
              <a:defRPr sz="2667"/>
            </a:lvl4pPr>
            <a:lvl5pPr marL="2436059" indent="0">
              <a:buNone/>
              <a:defRPr sz="2667"/>
            </a:lvl5pPr>
            <a:lvl6pPr marL="3045073" indent="0">
              <a:buNone/>
              <a:defRPr sz="2667"/>
            </a:lvl6pPr>
            <a:lvl7pPr marL="3654087" indent="0">
              <a:buNone/>
              <a:defRPr sz="2667"/>
            </a:lvl7pPr>
            <a:lvl8pPr marL="4263103" indent="0">
              <a:buNone/>
              <a:defRPr sz="2667"/>
            </a:lvl8pPr>
            <a:lvl9pPr marL="487211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192456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786998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36577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pPr/>
              <a:t>2025/2/23</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pPr/>
              <a:t>2025/2/23</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pPr/>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pPr/>
              <a:t>2/23/2025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pPr/>
              <a:t>‹#›</a:t>
            </a:fld>
            <a:endParaRPr lang="en-US"/>
          </a:p>
        </p:txBody>
      </p:sp>
    </p:spTree>
    <p:extLst>
      <p:ext uri="{BB962C8B-B14F-4D97-AF65-F5344CB8AC3E}">
        <p14:creationId xmlns:p14="http://schemas.microsoft.com/office/powerpoint/2010/main" val="2740770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7BCED9A5-F5D4-273D-EF33-1E2E7751F8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345663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54" tIns="45678" rIns="91354" bIns="45678" rtlCol="0" anchor="ctr"/>
          <a:lstStyle>
            <a:lvl1pPr algn="l">
              <a:defRPr sz="1600">
                <a:solidFill>
                  <a:schemeClr val="tx1">
                    <a:tint val="75000"/>
                  </a:schemeClr>
                </a:solidFill>
              </a:defRPr>
            </a:lvl1pPr>
          </a:lstStyle>
          <a:p>
            <a:fld id="{4CEF851F-4C9B-4ED8-A706-7687066F5A2C}" type="datetimeFigureOut">
              <a:rPr lang="en-US" smtClean="0"/>
              <a:pPr/>
              <a:t>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54" tIns="45678" rIns="91354" bIns="4567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54" tIns="45678" rIns="91354" bIns="45678"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15397657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8030" rtl="0" eaLnBrk="1" latinLnBrk="0" hangingPunct="1">
        <a:spcBef>
          <a:spcPct val="0"/>
        </a:spcBef>
        <a:buNone/>
        <a:defRPr sz="5867" kern="1200">
          <a:solidFill>
            <a:schemeClr val="tx1"/>
          </a:solidFill>
          <a:latin typeface="+mj-lt"/>
          <a:ea typeface="+mj-ea"/>
          <a:cs typeface="+mj-cs"/>
        </a:defRPr>
      </a:lvl1pPr>
    </p:titleStyle>
    <p:bodyStyle>
      <a:lvl1pPr marL="456761" indent="-456761" algn="l" defTabSz="12180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649" indent="-380634" algn="l" defTabSz="121803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537" indent="-304508" algn="l" defTabSz="12180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551"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0566"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958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59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1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2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9014"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44" algn="l" defTabSz="1218030" rtl="0" eaLnBrk="1" latinLnBrk="0" hangingPunct="1">
        <a:defRPr sz="2400" kern="1200">
          <a:solidFill>
            <a:schemeClr val="tx1"/>
          </a:solidFill>
          <a:latin typeface="+mn-lt"/>
          <a:ea typeface="+mn-ea"/>
          <a:cs typeface="+mn-cs"/>
        </a:defRPr>
      </a:lvl4pPr>
      <a:lvl5pPr marL="2436059" algn="l" defTabSz="1218030" rtl="0" eaLnBrk="1" latinLnBrk="0" hangingPunct="1">
        <a:defRPr sz="2400" kern="1200">
          <a:solidFill>
            <a:schemeClr val="tx1"/>
          </a:solidFill>
          <a:latin typeface="+mn-lt"/>
          <a:ea typeface="+mn-ea"/>
          <a:cs typeface="+mn-cs"/>
        </a:defRPr>
      </a:lvl5pPr>
      <a:lvl6pPr marL="3045073" algn="l" defTabSz="1218030" rtl="0" eaLnBrk="1" latinLnBrk="0" hangingPunct="1">
        <a:defRPr sz="2400" kern="1200">
          <a:solidFill>
            <a:schemeClr val="tx1"/>
          </a:solidFill>
          <a:latin typeface="+mn-lt"/>
          <a:ea typeface="+mn-ea"/>
          <a:cs typeface="+mn-cs"/>
        </a:defRPr>
      </a:lvl6pPr>
      <a:lvl7pPr marL="3654087" algn="l" defTabSz="1218030" rtl="0" eaLnBrk="1" latinLnBrk="0" hangingPunct="1">
        <a:defRPr sz="2400" kern="1200">
          <a:solidFill>
            <a:schemeClr val="tx1"/>
          </a:solidFill>
          <a:latin typeface="+mn-lt"/>
          <a:ea typeface="+mn-ea"/>
          <a:cs typeface="+mn-cs"/>
        </a:defRPr>
      </a:lvl7pPr>
      <a:lvl8pPr marL="4263103" algn="l" defTabSz="1218030" rtl="0" eaLnBrk="1" latinLnBrk="0" hangingPunct="1">
        <a:defRPr sz="2400" kern="1200">
          <a:solidFill>
            <a:schemeClr val="tx1"/>
          </a:solidFill>
          <a:latin typeface="+mn-lt"/>
          <a:ea typeface="+mn-ea"/>
          <a:cs typeface="+mn-cs"/>
        </a:defRPr>
      </a:lvl8pPr>
      <a:lvl9pPr marL="4872117" algn="l" defTabSz="12180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18" Type="http://schemas.openxmlformats.org/officeDocument/2006/relationships/image" Target="../media/image2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9.gif"/><Relationship Id="rId10" Type="http://schemas.openxmlformats.org/officeDocument/2006/relationships/audio" Target="../media/audio1.wav"/><Relationship Id="rId19" Type="http://schemas.openxmlformats.org/officeDocument/2006/relationships/image" Target="../media/image23.gif"/><Relationship Id="rId4" Type="http://schemas.openxmlformats.org/officeDocument/2006/relationships/audio" Target="../media/media2.mp3"/><Relationship Id="rId9" Type="http://schemas.openxmlformats.org/officeDocument/2006/relationships/slideLayout" Target="../slideLayouts/slideLayout12.xml"/><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image" Target="../media/image48.em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7.e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6.emf"/></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25.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28.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4542768" y="2593639"/>
            <a:ext cx="4120039"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Khởi</a:t>
            </a:r>
            <a:r>
              <a:rPr lang="en-US" altLang="zh-CN" sz="7200" b="1" dirty="0">
                <a:solidFill>
                  <a:srgbClr val="37BCBF"/>
                </a:solidFill>
                <a:effectLst>
                  <a:outerShdw blurRad="38100" dist="38100" dir="2700000" algn="tl">
                    <a:srgbClr val="000000">
                      <a:alpha val="43137"/>
                    </a:srgbClr>
                  </a:outerShdw>
                </a:effectLst>
                <a:cs typeface="+mn-ea"/>
                <a:sym typeface="+mn-lt"/>
              </a:rPr>
              <a:t> </a:t>
            </a:r>
            <a:r>
              <a:rPr lang="en-US" altLang="zh-CN" sz="7200" b="1" dirty="0" err="1">
                <a:solidFill>
                  <a:srgbClr val="37BCBF"/>
                </a:solidFill>
                <a:effectLst>
                  <a:outerShdw blurRad="38100" dist="38100" dir="2700000" algn="tl">
                    <a:srgbClr val="000000">
                      <a:alpha val="43137"/>
                    </a:srgbClr>
                  </a:outerShdw>
                </a:effectLst>
                <a:cs typeface="+mn-ea"/>
                <a:sym typeface="+mn-lt"/>
              </a:rPr>
              <a:t>động</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72731CE1-80C5-45E5-975E-6BA0E8FC54DC}"/>
              </a:ext>
            </a:extLst>
          </p:cNvPr>
          <p:cNvGrpSpPr/>
          <p:nvPr/>
        </p:nvGrpSpPr>
        <p:grpSpPr>
          <a:xfrm>
            <a:off x="0" y="0"/>
            <a:ext cx="12192000" cy="6950242"/>
            <a:chOff x="0" y="0"/>
            <a:chExt cx="12192000" cy="6950242"/>
          </a:xfrm>
        </p:grpSpPr>
        <p:sp>
          <p:nvSpPr>
            <p:cNvPr id="54" name="矩形 53">
              <a:extLst>
                <a:ext uri="{FF2B5EF4-FFF2-40B4-BE49-F238E27FC236}">
                  <a16:creationId xmlns:a16="http://schemas.microsoft.com/office/drawing/2014/main" id="{88BE250D-85DC-4ADE-8298-EF6C935C066F}"/>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2" name="组合 81">
              <a:extLst>
                <a:ext uri="{FF2B5EF4-FFF2-40B4-BE49-F238E27FC236}">
                  <a16:creationId xmlns:a16="http://schemas.microsoft.com/office/drawing/2014/main" id="{0495E4FC-B07F-4FBC-B355-356DB953CB76}"/>
                </a:ext>
              </a:extLst>
            </p:cNvPr>
            <p:cNvGrpSpPr/>
            <p:nvPr/>
          </p:nvGrpSpPr>
          <p:grpSpPr>
            <a:xfrm flipV="1">
              <a:off x="0" y="10751"/>
              <a:ext cx="12191999" cy="2326243"/>
              <a:chOff x="1" y="4546271"/>
              <a:chExt cx="12191999" cy="2326243"/>
            </a:xfrm>
          </p:grpSpPr>
          <p:sp>
            <p:nvSpPr>
              <p:cNvPr id="83" name="任意多边形 34">
                <a:extLst>
                  <a:ext uri="{FF2B5EF4-FFF2-40B4-BE49-F238E27FC236}">
                    <a16:creationId xmlns:a16="http://schemas.microsoft.com/office/drawing/2014/main" id="{29F67A1E-9B00-47AD-98CB-E9C2412334D8}"/>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任意多边形 35">
                <a:extLst>
                  <a:ext uri="{FF2B5EF4-FFF2-40B4-BE49-F238E27FC236}">
                    <a16:creationId xmlns:a16="http://schemas.microsoft.com/office/drawing/2014/main" id="{4853B45C-A631-4722-899E-3D0CEFB2FB8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2" name="Picture 1" descr="A picture containing shape&#10;&#10;Description automatically generated">
            <a:extLst>
              <a:ext uri="{FF2B5EF4-FFF2-40B4-BE49-F238E27FC236}">
                <a16:creationId xmlns:a16="http://schemas.microsoft.com/office/drawing/2014/main" id="{91736534-8251-14E7-C66C-DD8DCE6CD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id="{95098797-A8B1-05F1-246E-B3CB2E8986BE}"/>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056AC655-D01F-BBAE-ACA9-6420C958C4F9}"/>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79A21C-77F0-E881-A1B9-6C76778B7064}"/>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id="{57E59B0B-17DD-0CAC-058A-2DF4E10EABD1}"/>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id="{CF3BA345-5C2D-1EC9-F5D7-6BE13BDA7DC9}"/>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8" name="Straight Arrow Connector 7">
            <a:extLst>
              <a:ext uri="{FF2B5EF4-FFF2-40B4-BE49-F238E27FC236}">
                <a16:creationId xmlns:a16="http://schemas.microsoft.com/office/drawing/2014/main" id="{997A8713-AAFE-08B5-59B5-8006246FF64D}"/>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982BBA-2563-3A24-5DAB-08842BE49DAA}"/>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408808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randombar(horizontal)">
                                      <p:cBhvr>
                                        <p:cTn id="7" dur="500"/>
                                        <p:tgtEl>
                                          <p:spTgt spid="10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par>
                          <p:cTn id="27" fill="hold">
                            <p:stCondLst>
                              <p:cond delay="500"/>
                            </p:stCondLst>
                            <p:childTnLst>
                              <p:par>
                                <p:cTn id="28" presetID="21"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3" name="Trò-chơi-chíu.wav"/>
                                        </p:tgtEl>
                                      </p:cMediaNode>
                                    </p:audio>
                                  </p:subTnLst>
                                </p:cTn>
                              </p:par>
                            </p:childTnLst>
                          </p:cTn>
                        </p:par>
                        <p:par>
                          <p:cTn id="36" fill="hold">
                            <p:stCondLst>
                              <p:cond delay="500"/>
                            </p:stCondLst>
                            <p:childTnLst>
                              <p:par>
                                <p:cTn id="37" presetID="21"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4882623"/>
            <a:ext cx="4321996" cy="2067042"/>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380145" y="142702"/>
            <a:ext cx="11202256"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7"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969" y="2483341"/>
            <a:ext cx="2809875" cy="3419475"/>
          </a:xfrm>
          <a:prstGeom prst="rect">
            <a:avLst/>
          </a:prstGeom>
        </p:spPr>
      </p:pic>
      <p:sp>
        <p:nvSpPr>
          <p:cNvPr id="11" name="TextBox 10">
            <a:extLst>
              <a:ext uri="{FF2B5EF4-FFF2-40B4-BE49-F238E27FC236}">
                <a16:creationId xmlns:a16="http://schemas.microsoft.com/office/drawing/2014/main" id="{8175E6A4-32C2-450D-AE81-053D140BEF41}"/>
              </a:ext>
            </a:extLst>
          </p:cNvPr>
          <p:cNvSpPr txBox="1"/>
          <p:nvPr/>
        </p:nvSpPr>
        <p:spPr>
          <a:xfrm>
            <a:off x="5425832" y="4190164"/>
            <a:ext cx="3806658"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SGK-TV" pitchFamily="2" charset="0"/>
                <a:cs typeface="Arial-SGK-TV" pitchFamily="2" charset="0"/>
              </a:rPr>
              <a:t>âu yếm </a:t>
            </a:r>
          </a:p>
        </p:txBody>
      </p:sp>
      <p:sp>
        <p:nvSpPr>
          <p:cNvPr id="13" name="TextBox 12">
            <a:extLst>
              <a:ext uri="{FF2B5EF4-FFF2-40B4-BE49-F238E27FC236}">
                <a16:creationId xmlns:a16="http://schemas.microsoft.com/office/drawing/2014/main" id="{8175E6A4-32C2-450D-AE81-053D140BEF41}"/>
              </a:ext>
            </a:extLst>
          </p:cNvPr>
          <p:cNvSpPr txBox="1"/>
          <p:nvPr/>
        </p:nvSpPr>
        <p:spPr>
          <a:xfrm>
            <a:off x="5366838" y="2538344"/>
            <a:ext cx="3806658"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SGK-TV" pitchFamily="2" charset="0"/>
                <a:cs typeface="Arial-SGK-TV" pitchFamily="2" charset="0"/>
              </a:rPr>
              <a:t>yêm </a:t>
            </a: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969" y="2483341"/>
            <a:ext cx="2809875" cy="3419475"/>
          </a:xfrm>
          <a:prstGeom prst="rect">
            <a:avLst/>
          </a:prstGeom>
        </p:spPr>
      </p:pic>
      <p:pic>
        <p:nvPicPr>
          <p:cNvPr id="6" name="Picture 3" descr="contents.png">
            <a:extLst>
              <a:ext uri="{FF2B5EF4-FFF2-40B4-BE49-F238E27FC236}">
                <a16:creationId xmlns:a16="http://schemas.microsoft.com/office/drawing/2014/main" id="{1B68E0AA-9A85-4023-9E72-B74744DF41CF}"/>
              </a:ext>
            </a:extLst>
          </p:cNvPr>
          <p:cNvPicPr>
            <a:picLocks noChangeAspect="1"/>
          </p:cNvPicPr>
          <p:nvPr/>
        </p:nvPicPr>
        <p:blipFill rotWithShape="1">
          <a:blip r:embed="rId5" cstate="print"/>
          <a:srcRect l="16649"/>
          <a:stretch/>
        </p:blipFill>
        <p:spPr>
          <a:xfrm>
            <a:off x="4376791" y="2148789"/>
            <a:ext cx="5511624" cy="4067076"/>
          </a:xfrm>
          <a:prstGeom prst="rect">
            <a:avLst/>
          </a:prstGeom>
        </p:spPr>
      </p:pic>
      <p:sp>
        <p:nvSpPr>
          <p:cNvPr id="2" name="TextBox 1">
            <a:extLst>
              <a:ext uri="{FF2B5EF4-FFF2-40B4-BE49-F238E27FC236}">
                <a16:creationId xmlns:a16="http://schemas.microsoft.com/office/drawing/2014/main" id="{8175E6A4-32C2-450D-AE81-053D140BEF41}"/>
              </a:ext>
            </a:extLst>
          </p:cNvPr>
          <p:cNvSpPr txBox="1"/>
          <p:nvPr/>
        </p:nvSpPr>
        <p:spPr>
          <a:xfrm>
            <a:off x="6443472" y="2449854"/>
            <a:ext cx="1844743"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5ABDDCB9-04DF-48E6-9564-F0CAD24844B4}"/>
              </a:ext>
            </a:extLst>
          </p:cNvPr>
          <p:cNvSpPr txBox="1"/>
          <p:nvPr/>
        </p:nvSpPr>
        <p:spPr>
          <a:xfrm>
            <a:off x="6100027" y="3157605"/>
            <a:ext cx="3727938" cy="2123658"/>
          </a:xfrm>
          <a:prstGeom prst="rect">
            <a:avLst/>
          </a:prstGeom>
          <a:noFill/>
        </p:spPr>
        <p:txBody>
          <a:bodyPr wrap="square" rtlCol="0">
            <a:spAutoFit/>
          </a:bodyPr>
          <a:lstStyle/>
          <a:p>
            <a:pPr marL="285750" indent="-285750">
              <a:buFont typeface="Arial" panose="020B0604020202020204" pitchFamily="34" charset="0"/>
              <a:buChar char="•"/>
            </a:pPr>
            <a:r>
              <a:rPr lang="en-US" sz="4400" dirty="0">
                <a:solidFill>
                  <a:schemeClr val="bg1"/>
                </a:solidFill>
              </a:rPr>
              <a:t>nao </a:t>
            </a:r>
            <a:r>
              <a:rPr lang="en-US" sz="4400" dirty="0">
                <a:solidFill>
                  <a:schemeClr val="bg1"/>
                </a:solidFill>
                <a:latin typeface="Arial-SGK-TV" pitchFamily="2" charset="0"/>
                <a:cs typeface="Arial-SGK-TV" pitchFamily="2" charset="0"/>
              </a:rPr>
              <a:t>nức</a:t>
            </a:r>
          </a:p>
          <a:p>
            <a:pPr marL="285750" indent="-285750">
              <a:buFont typeface="Arial" panose="020B0604020202020204" pitchFamily="34" charset="0"/>
              <a:buChar char="•"/>
            </a:pPr>
            <a:r>
              <a:rPr lang="en-US" sz="4400" dirty="0" err="1">
                <a:solidFill>
                  <a:schemeClr val="bg1"/>
                </a:solidFill>
              </a:rPr>
              <a:t>mơn</a:t>
            </a:r>
            <a:r>
              <a:rPr lang="en-US" sz="4400" dirty="0">
                <a:solidFill>
                  <a:schemeClr val="bg1"/>
                </a:solidFill>
              </a:rPr>
              <a:t> man</a:t>
            </a:r>
          </a:p>
          <a:p>
            <a:pPr marL="285750" indent="-285750">
              <a:buFont typeface="Arial" panose="020B0604020202020204" pitchFamily="34" charset="0"/>
              <a:buChar char="•"/>
            </a:pPr>
            <a:r>
              <a:rPr lang="en-US" sz="4400" dirty="0">
                <a:solidFill>
                  <a:schemeClr val="bg1"/>
                </a:solidFill>
              </a:rPr>
              <a:t>tựu trường</a:t>
            </a: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35"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359811" y="664330"/>
            <a:ext cx="11317840"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30A0"/>
              </a:solidFill>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a:t>
            </a:r>
            <a:r>
              <a:rPr kumimoji="0" lang="en-US" sz="3200" b="1" i="0" u="none" strike="noStrike" kern="1200" cap="none" spc="0" normalizeH="0" baseline="0" noProof="0" dirty="0">
                <a:ln>
                  <a:noFill/>
                </a:ln>
                <a:solidFill>
                  <a:srgbClr val="7030A0"/>
                </a:solidFill>
                <a:effectLst/>
                <a:uLnTx/>
                <a:uFillTx/>
                <a:latin typeface="Arial-Rounded"/>
                <a:ea typeface="Arial-Rounded"/>
                <a:cs typeface="+mn-cs"/>
              </a:rPr>
              <a:t>     </a:t>
            </a: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Mẹ tôi âu yếm nắm tay tôi dẫn đi trên con đường làng dài và hẹp. Con đường này, tôi đã quen đi lại lắm lần, nhưng lần này tôi tự nhiên thấy lạ. </a:t>
            </a:r>
            <a:r>
              <a:rPr kumimoji="0" lang="en-US" sz="3200" b="1" i="0" u="none" strike="noStrike" kern="1200" cap="none" spc="0" normalizeH="0" baseline="0" noProof="0" dirty="0">
                <a:ln>
                  <a:noFill/>
                </a:ln>
                <a:solidFill>
                  <a:srgbClr val="7030A0"/>
                </a:solidFill>
                <a:effectLst/>
                <a:uLnTx/>
                <a:uFillTx/>
                <a:latin typeface="Arial-Rounded"/>
                <a:ea typeface="Arial-Rounded"/>
                <a:cs typeface="+mn-cs"/>
              </a:rPr>
              <a:t> </a:t>
            </a: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13" name="TextBox 12"/>
          <p:cNvSpPr txBox="1"/>
          <p:nvPr/>
        </p:nvSpPr>
        <p:spPr>
          <a:xfrm>
            <a:off x="666750" y="3333750"/>
            <a:ext cx="400050" cy="461665"/>
          </a:xfrm>
          <a:prstGeom prst="rect">
            <a:avLst/>
          </a:prstGeom>
          <a:noFill/>
        </p:spPr>
        <p:txBody>
          <a:bodyPr wrap="square" rtlCol="0">
            <a:spAutoFit/>
          </a:bodyPr>
          <a:lstStyle/>
          <a:p>
            <a:r>
              <a:rPr lang="en-US" sz="2400" b="1" dirty="0">
                <a:solidFill>
                  <a:schemeClr val="accent2"/>
                </a:solidFill>
                <a:latin typeface="Times New Roman" pitchFamily="18" charset="0"/>
                <a:cs typeface="Times New Roman" pitchFamily="18" charset="0"/>
              </a:rPr>
              <a:t>2</a:t>
            </a:r>
          </a:p>
        </p:txBody>
      </p:sp>
      <p:sp>
        <p:nvSpPr>
          <p:cNvPr id="14" name="TextBox 13"/>
          <p:cNvSpPr txBox="1"/>
          <p:nvPr/>
        </p:nvSpPr>
        <p:spPr>
          <a:xfrm>
            <a:off x="2838450" y="4800600"/>
            <a:ext cx="400050" cy="461665"/>
          </a:xfrm>
          <a:prstGeom prst="rect">
            <a:avLst/>
          </a:prstGeom>
          <a:noFill/>
        </p:spPr>
        <p:txBody>
          <a:bodyPr wrap="square" rtlCol="0">
            <a:spAutoFit/>
          </a:bodyPr>
          <a:lstStyle/>
          <a:p>
            <a:r>
              <a:rPr lang="en-US" sz="2400" b="1" dirty="0">
                <a:solidFill>
                  <a:schemeClr val="accent2"/>
                </a:solidFill>
                <a:latin typeface="Times New Roman" pitchFamily="18" charset="0"/>
                <a:cs typeface="Times New Roman" pitchFamily="18" charset="0"/>
              </a:rPr>
              <a:t>5   </a:t>
            </a:r>
          </a:p>
        </p:txBody>
      </p:sp>
      <p:sp>
        <p:nvSpPr>
          <p:cNvPr id="15" name="TextBox 14"/>
          <p:cNvSpPr txBox="1"/>
          <p:nvPr/>
        </p:nvSpPr>
        <p:spPr>
          <a:xfrm>
            <a:off x="647700" y="1885950"/>
            <a:ext cx="400050" cy="461665"/>
          </a:xfrm>
          <a:prstGeom prst="rect">
            <a:avLst/>
          </a:prstGeom>
          <a:noFill/>
        </p:spPr>
        <p:txBody>
          <a:bodyPr wrap="square" rtlCol="0">
            <a:spAutoFit/>
          </a:bodyPr>
          <a:lstStyle/>
          <a:p>
            <a:r>
              <a:rPr lang="en-US" sz="2400" b="1" dirty="0">
                <a:solidFill>
                  <a:schemeClr val="accent2"/>
                </a:solidFill>
                <a:latin typeface="Times New Roman" pitchFamily="18" charset="0"/>
                <a:cs typeface="Times New Roman" pitchFamily="18" charset="0"/>
              </a:rPr>
              <a:t>1</a:t>
            </a:r>
          </a:p>
        </p:txBody>
      </p:sp>
      <p:sp>
        <p:nvSpPr>
          <p:cNvPr id="16" name="TextBox 15"/>
          <p:cNvSpPr txBox="1"/>
          <p:nvPr/>
        </p:nvSpPr>
        <p:spPr>
          <a:xfrm>
            <a:off x="190500" y="3790950"/>
            <a:ext cx="400050" cy="461665"/>
          </a:xfrm>
          <a:prstGeom prst="rect">
            <a:avLst/>
          </a:prstGeom>
          <a:noFill/>
        </p:spPr>
        <p:txBody>
          <a:bodyPr wrap="square" rtlCol="0">
            <a:spAutoFit/>
          </a:bodyPr>
          <a:lstStyle/>
          <a:p>
            <a:r>
              <a:rPr lang="en-US" sz="2400" b="1" dirty="0">
                <a:solidFill>
                  <a:schemeClr val="accent2"/>
                </a:solidFill>
                <a:latin typeface="Times New Roman" pitchFamily="18" charset="0"/>
                <a:cs typeface="Times New Roman" pitchFamily="18" charset="0"/>
              </a:rPr>
              <a:t>3   </a:t>
            </a:r>
          </a:p>
        </p:txBody>
      </p:sp>
      <p:sp>
        <p:nvSpPr>
          <p:cNvPr id="17" name="TextBox 16"/>
          <p:cNvSpPr txBox="1"/>
          <p:nvPr/>
        </p:nvSpPr>
        <p:spPr>
          <a:xfrm>
            <a:off x="209550" y="4324350"/>
            <a:ext cx="400050" cy="461665"/>
          </a:xfrm>
          <a:prstGeom prst="rect">
            <a:avLst/>
          </a:prstGeom>
          <a:noFill/>
        </p:spPr>
        <p:txBody>
          <a:bodyPr wrap="square" rtlCol="0">
            <a:spAutoFit/>
          </a:bodyPr>
          <a:lstStyle/>
          <a:p>
            <a:r>
              <a:rPr lang="en-US" sz="2400" b="1" dirty="0">
                <a:solidFill>
                  <a:schemeClr val="accent2"/>
                </a:solidFill>
                <a:latin typeface="Times New Roman" pitchFamily="18" charset="0"/>
                <a:cs typeface="Times New Roman" pitchFamily="18" charset="0"/>
              </a:rPr>
              <a:t>4   </a:t>
            </a:r>
          </a:p>
        </p:txBody>
      </p:sp>
      <p:cxnSp>
        <p:nvCxnSpPr>
          <p:cNvPr id="18" name="Straight Connector 17">
            <a:extLst>
              <a:ext uri="{FF2B5EF4-FFF2-40B4-BE49-F238E27FC236}">
                <a16:creationId xmlns:a16="http://schemas.microsoft.com/office/drawing/2014/main" id="{7553D588-2AAA-B8DA-C1FB-FAFAF76AD692}"/>
              </a:ext>
            </a:extLst>
          </p:cNvPr>
          <p:cNvCxnSpPr>
            <a:cxnSpLocks/>
          </p:cNvCxnSpPr>
          <p:nvPr/>
        </p:nvCxnSpPr>
        <p:spPr>
          <a:xfrm flipH="1">
            <a:off x="9347623" y="5242217"/>
            <a:ext cx="164123" cy="485736"/>
          </a:xfrm>
          <a:prstGeom prst="line">
            <a:avLst/>
          </a:prstGeom>
          <a:noFill/>
          <a:ln w="571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8F32D283-FC97-D4B2-324B-CC2B5B138D49}"/>
              </a:ext>
            </a:extLst>
          </p:cNvPr>
          <p:cNvCxnSpPr>
            <a:cxnSpLocks/>
          </p:cNvCxnSpPr>
          <p:nvPr/>
        </p:nvCxnSpPr>
        <p:spPr>
          <a:xfrm flipH="1">
            <a:off x="7097582" y="2878947"/>
            <a:ext cx="164123" cy="485736"/>
          </a:xfrm>
          <a:prstGeom prst="line">
            <a:avLst/>
          </a:prstGeom>
          <a:noFill/>
          <a:ln w="57150" cap="flat" cmpd="sng" algn="ctr">
            <a:solidFill>
              <a:srgbClr val="FF0000"/>
            </a:solidFill>
            <a:prstDash val="solid"/>
            <a:miter lim="800000"/>
          </a:ln>
          <a:effectLst/>
        </p:spPr>
      </p:cxnSp>
      <p:cxnSp>
        <p:nvCxnSpPr>
          <p:cNvPr id="20" name="Straight Connector 19">
            <a:extLst>
              <a:ext uri="{FF2B5EF4-FFF2-40B4-BE49-F238E27FC236}">
                <a16:creationId xmlns:a16="http://schemas.microsoft.com/office/drawing/2014/main" id="{4B85791A-B540-4F56-B3CC-DC0A1EFEBE96}"/>
              </a:ext>
            </a:extLst>
          </p:cNvPr>
          <p:cNvCxnSpPr>
            <a:cxnSpLocks/>
          </p:cNvCxnSpPr>
          <p:nvPr/>
        </p:nvCxnSpPr>
        <p:spPr>
          <a:xfrm flipH="1">
            <a:off x="11703188" y="3256308"/>
            <a:ext cx="164123" cy="485736"/>
          </a:xfrm>
          <a:prstGeom prst="line">
            <a:avLst/>
          </a:prstGeom>
          <a:noFill/>
          <a:ln w="57150" cap="flat" cmpd="sng" algn="ctr">
            <a:solidFill>
              <a:srgbClr val="FF0000"/>
            </a:solidFill>
            <a:prstDash val="solid"/>
            <a:miter lim="800000"/>
          </a:ln>
          <a:effectLst/>
        </p:spPr>
      </p:cxnSp>
      <p:cxnSp>
        <p:nvCxnSpPr>
          <p:cNvPr id="21" name="Straight Connector 20">
            <a:extLst>
              <a:ext uri="{FF2B5EF4-FFF2-40B4-BE49-F238E27FC236}">
                <a16:creationId xmlns:a16="http://schemas.microsoft.com/office/drawing/2014/main" id="{7918E555-CF89-EB46-40BF-067666530EEC}"/>
              </a:ext>
            </a:extLst>
          </p:cNvPr>
          <p:cNvCxnSpPr>
            <a:cxnSpLocks/>
          </p:cNvCxnSpPr>
          <p:nvPr/>
        </p:nvCxnSpPr>
        <p:spPr>
          <a:xfrm flipH="1">
            <a:off x="11566627" y="3799340"/>
            <a:ext cx="164123" cy="485736"/>
          </a:xfrm>
          <a:prstGeom prst="line">
            <a:avLst/>
          </a:prstGeom>
          <a:noFill/>
          <a:ln w="571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C77FF985-0917-BC30-B74F-875BD801C43B}"/>
              </a:ext>
            </a:extLst>
          </p:cNvPr>
          <p:cNvCxnSpPr>
            <a:cxnSpLocks/>
          </p:cNvCxnSpPr>
          <p:nvPr/>
        </p:nvCxnSpPr>
        <p:spPr>
          <a:xfrm flipH="1">
            <a:off x="2778584" y="4834033"/>
            <a:ext cx="164123" cy="485736"/>
          </a:xfrm>
          <a:prstGeom prst="line">
            <a:avLst/>
          </a:prstGeom>
          <a:noFill/>
          <a:ln w="57150" cap="flat" cmpd="sng" algn="ctr">
            <a:solidFill>
              <a:srgbClr val="FF0000"/>
            </a:solidFill>
            <a:prstDash val="solid"/>
            <a:miter lim="800000"/>
          </a:ln>
          <a:effectLst/>
        </p:spPr>
      </p:cxnSp>
      <p:cxnSp>
        <p:nvCxnSpPr>
          <p:cNvPr id="23" name="Straight Connector 22">
            <a:extLst>
              <a:ext uri="{FF2B5EF4-FFF2-40B4-BE49-F238E27FC236}">
                <a16:creationId xmlns:a16="http://schemas.microsoft.com/office/drawing/2014/main" id="{6B6FF978-30BC-6579-ACAF-D641528CB0D5}"/>
              </a:ext>
            </a:extLst>
          </p:cNvPr>
          <p:cNvCxnSpPr>
            <a:cxnSpLocks/>
          </p:cNvCxnSpPr>
          <p:nvPr/>
        </p:nvCxnSpPr>
        <p:spPr>
          <a:xfrm flipH="1">
            <a:off x="9452933" y="5258270"/>
            <a:ext cx="164123" cy="485736"/>
          </a:xfrm>
          <a:prstGeom prst="line">
            <a:avLst/>
          </a:prstGeom>
          <a:noFill/>
          <a:ln w="57150" cap="flat" cmpd="sng" algn="ctr">
            <a:solidFill>
              <a:srgbClr val="FF0000"/>
            </a:solidFill>
            <a:prstDash val="solid"/>
            <a:miter lim="800000"/>
          </a:ln>
          <a:effectLst/>
        </p:spPr>
      </p:cxnSp>
      <p:sp>
        <p:nvSpPr>
          <p:cNvPr id="24" name="Cloud 23">
            <a:extLst>
              <a:ext uri="{FF2B5EF4-FFF2-40B4-BE49-F238E27FC236}">
                <a16:creationId xmlns:a16="http://schemas.microsoft.com/office/drawing/2014/main" id="{57862D2E-5BC7-C38E-FBC8-0FBFD6842C3F}"/>
              </a:ext>
            </a:extLst>
          </p:cNvPr>
          <p:cNvSpPr/>
          <p:nvPr/>
        </p:nvSpPr>
        <p:spPr>
          <a:xfrm>
            <a:off x="398584" y="355475"/>
            <a:ext cx="4489939" cy="962014"/>
          </a:xfrm>
          <a:prstGeom prst="cloud">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câu</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84183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2000"/>
                                        <p:tgtEl>
                                          <p:spTgt spid="13">
                                            <p:txEl>
                                              <p:pRg st="0" end="0"/>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2000"/>
                                        <p:tgtEl>
                                          <p:spTgt spid="16">
                                            <p:txEl>
                                              <p:pRg st="0" end="0"/>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2000"/>
                                        <p:tgtEl>
                                          <p:spTgt spid="17">
                                            <p:txEl>
                                              <p:pRg st="0" end="0"/>
                                            </p:txEl>
                                          </p:spTgt>
                                        </p:tgtEl>
                                      </p:cBhvr>
                                    </p:animEffect>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2000"/>
                                        <p:tgtEl>
                                          <p:spTgt spid="14">
                                            <p:txEl>
                                              <p:pRg st="0" end="0"/>
                                            </p:txEl>
                                          </p:spTgt>
                                        </p:tgtEl>
                                      </p:cBhvr>
                                    </p:animEffect>
                                  </p:childTnLst>
                                </p:cTn>
                              </p:par>
                              <p:par>
                                <p:cTn id="44" presetID="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bg/>
                                          </p:spTgt>
                                        </p:tgtEl>
                                        <p:attrNameLst>
                                          <p:attrName>style.visibility</p:attrName>
                                        </p:attrNameLst>
                                      </p:cBhvr>
                                      <p:to>
                                        <p:strVal val="visible"/>
                                      </p:to>
                                    </p:set>
                                    <p:animEffect transition="in" filter="fade">
                                      <p:cBhvr>
                                        <p:cTn id="56" dur="2000"/>
                                        <p:tgtEl>
                                          <p:spTgt spid="24">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fade">
                                      <p:cBhvr>
                                        <p:cTn id="59" dur="2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build="allAtOnce"/>
      <p:bldP spid="15" grpId="0" build="allAtOnce"/>
      <p:bldP spid="16" grpId="0" build="allAtOnce"/>
      <p:bldP spid="17" grpId="0" build="allAtOnce"/>
      <p:bldP spid="2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5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92242"/>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5282673"/>
            <a:ext cx="4321996" cy="1575327"/>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837345" y="142702"/>
            <a:ext cx="11202256"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
        <p:nvSpPr>
          <p:cNvPr id="10" name="Left Brace 9"/>
          <p:cNvSpPr/>
          <p:nvPr/>
        </p:nvSpPr>
        <p:spPr>
          <a:xfrm>
            <a:off x="609600" y="1371600"/>
            <a:ext cx="476250" cy="14668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609600" y="3048000"/>
            <a:ext cx="228600" cy="22479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8-Point Star 15"/>
          <p:cNvSpPr/>
          <p:nvPr/>
        </p:nvSpPr>
        <p:spPr>
          <a:xfrm>
            <a:off x="57150" y="1809750"/>
            <a:ext cx="419100" cy="609600"/>
          </a:xfrm>
          <a:prstGeom prst="star8">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Times New Roman" pitchFamily="18" charset="0"/>
                <a:cs typeface="Times New Roman" pitchFamily="18" charset="0"/>
              </a:rPr>
              <a:t>1</a:t>
            </a:r>
          </a:p>
        </p:txBody>
      </p:sp>
      <p:sp>
        <p:nvSpPr>
          <p:cNvPr id="18" name="8-Point Star 17"/>
          <p:cNvSpPr/>
          <p:nvPr/>
        </p:nvSpPr>
        <p:spPr>
          <a:xfrm>
            <a:off x="95250" y="3829050"/>
            <a:ext cx="419100" cy="609600"/>
          </a:xfrm>
          <a:prstGeom prst="star8">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Times New Roman" pitchFamily="18" charset="0"/>
                <a:cs typeface="Times New Roman" pitchFamily="18" charset="0"/>
              </a:rPr>
              <a:t>2</a:t>
            </a: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Arial-Rounded" pitchFamily="34" charset="0"/>
                <a:ea typeface="Arial-Rounded" pitchFamily="34" charset="0"/>
                <a:cs typeface="Arial-Rounded" pitchFamily="34" charset="0"/>
              </a:rPr>
              <a:t>Buổi mai</a:t>
            </a:r>
            <a:r>
              <a:rPr lang="en-US">
                <a:latin typeface="Arial-Rounded" pitchFamily="34" charset="0"/>
                <a:ea typeface="Arial-Rounded" pitchFamily="34" charset="0"/>
                <a:cs typeface="Arial-Rounded" pitchFamily="34" charset="0"/>
              </a:rPr>
              <a:t>: buổi sáng sớm</a:t>
            </a: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1409701"/>
            <a:ext cx="6601192" cy="527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6626085" y="1485900"/>
            <a:ext cx="5565916" cy="521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p:spPr>
        <p:txBody>
          <a:bodyPr>
            <a:normAutofit fontScale="90000"/>
          </a:bodyPr>
          <a:lstStyle/>
          <a:p>
            <a:r>
              <a:rPr lang="en-US">
                <a:solidFill>
                  <a:srgbClr val="FF0000"/>
                </a:solidFill>
                <a:latin typeface="Arial-Rounded" pitchFamily="34" charset="0"/>
                <a:ea typeface="Arial-Rounded" pitchFamily="34" charset="0"/>
                <a:cs typeface="Arial-Rounded" pitchFamily="34" charset="0"/>
              </a:rPr>
              <a:t>Âu yếm</a:t>
            </a:r>
            <a:r>
              <a:rPr lang="en-US">
                <a:latin typeface="Arial-Rounded" pitchFamily="34" charset="0"/>
                <a:ea typeface="Arial-Rounded" pitchFamily="34" charset="0"/>
                <a:cs typeface="Arial-Rounded" pitchFamily="34" charset="0"/>
              </a:rPr>
              <a:t>: biểu lộ tình yêu thương bằng dáng điệu, cử chỉ, lời nói</a:t>
            </a: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200" y="1905000"/>
            <a:ext cx="7112000" cy="474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63751" y="149256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 CHƠI</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
        <p:nvSpPr>
          <p:cNvPr id="4" name="Rectangle 3">
            <a:extLst>
              <a:ext uri="{FF2B5EF4-FFF2-40B4-BE49-F238E27FC236}">
                <a16:creationId xmlns:a16="http://schemas.microsoft.com/office/drawing/2014/main" id="{CE15FDA0-1DD1-4530-8D2C-74C822D41798}"/>
              </a:ext>
            </a:extLst>
          </p:cNvPr>
          <p:cNvSpPr/>
          <p:nvPr/>
        </p:nvSpPr>
        <p:spPr>
          <a:xfrm>
            <a:off x="5251939" y="5146431"/>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 tôi âu yếm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nắm tay tôi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dẫn đi trên con đường làng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dài và hẹp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92242"/>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5282673"/>
            <a:ext cx="4321996" cy="1575327"/>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837345" y="142702"/>
            <a:ext cx="11202256"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
        <p:nvSpPr>
          <p:cNvPr id="10" name="Left Brace 9"/>
          <p:cNvSpPr/>
          <p:nvPr/>
        </p:nvSpPr>
        <p:spPr>
          <a:xfrm>
            <a:off x="609600" y="1371600"/>
            <a:ext cx="476250" cy="14668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609600" y="3048000"/>
            <a:ext cx="228600" cy="22479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8-Point Star 15"/>
          <p:cNvSpPr/>
          <p:nvPr/>
        </p:nvSpPr>
        <p:spPr>
          <a:xfrm>
            <a:off x="57150" y="1809750"/>
            <a:ext cx="419100" cy="609600"/>
          </a:xfrm>
          <a:prstGeom prst="star8">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Times New Roman" pitchFamily="18" charset="0"/>
                <a:cs typeface="Times New Roman" pitchFamily="18" charset="0"/>
              </a:rPr>
              <a:t>1</a:t>
            </a:r>
          </a:p>
        </p:txBody>
      </p:sp>
      <p:sp>
        <p:nvSpPr>
          <p:cNvPr id="18" name="8-Point Star 17"/>
          <p:cNvSpPr/>
          <p:nvPr/>
        </p:nvSpPr>
        <p:spPr>
          <a:xfrm>
            <a:off x="95250" y="3829050"/>
            <a:ext cx="419100" cy="609600"/>
          </a:xfrm>
          <a:prstGeom prst="star8">
            <a:avLst>
              <a:gd name="adj"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Times New Roman" pitchFamily="18" charset="0"/>
                <a:cs typeface="Times New Roman" pitchFamily="18" charset="0"/>
              </a:rPr>
              <a:t>2</a:t>
            </a: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a:extLst>
              <a:ext uri="{FF2B5EF4-FFF2-40B4-BE49-F238E27FC236}">
                <a16:creationId xmlns:a16="http://schemas.microsoft.com/office/drawing/2014/main" id="{E78335D5-D0D0-4221-8A33-6C86150982CA}"/>
              </a:ext>
            </a:extLst>
          </p:cNvPr>
          <p:cNvGrpSpPr/>
          <p:nvPr/>
        </p:nvGrpSpPr>
        <p:grpSpPr>
          <a:xfrm>
            <a:off x="-14514" y="-36198"/>
            <a:ext cx="12249265" cy="6981372"/>
            <a:chOff x="-14514" y="-36198"/>
            <a:chExt cx="12249265" cy="6981372"/>
          </a:xfrm>
        </p:grpSpPr>
        <p:pic>
          <p:nvPicPr>
            <p:cNvPr id="110" name="图片 109">
              <a:extLst>
                <a:ext uri="{FF2B5EF4-FFF2-40B4-BE49-F238E27FC236}">
                  <a16:creationId xmlns:a16="http://schemas.microsoft.com/office/drawing/2014/main" id="{56F85ECF-2E65-4EF5-8A17-7E4415E215E9}"/>
                </a:ext>
              </a:extLst>
            </p:cNvPr>
            <p:cNvPicPr>
              <a:picLocks noChangeAspect="1"/>
            </p:cNvPicPr>
            <p:nvPr/>
          </p:nvPicPr>
          <p:blipFill>
            <a:blip r:embed="rId3"/>
            <a:stretch>
              <a:fillRect/>
            </a:stretch>
          </p:blipFill>
          <p:spPr>
            <a:xfrm>
              <a:off x="-14514" y="-36198"/>
              <a:ext cx="12249265" cy="6981372"/>
            </a:xfrm>
            <a:prstGeom prst="rect">
              <a:avLst/>
            </a:prstGeom>
          </p:spPr>
        </p:pic>
        <p:sp>
          <p:nvSpPr>
            <p:cNvPr id="111" name="矩形 110">
              <a:extLst>
                <a:ext uri="{FF2B5EF4-FFF2-40B4-BE49-F238E27FC236}">
                  <a16:creationId xmlns:a16="http://schemas.microsoft.com/office/drawing/2014/main" id="{1E99A456-D3EB-4FB7-ADB0-B01B95ECCD60}"/>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2" name="图片 111">
              <a:extLst>
                <a:ext uri="{FF2B5EF4-FFF2-40B4-BE49-F238E27FC236}">
                  <a16:creationId xmlns:a16="http://schemas.microsoft.com/office/drawing/2014/main" id="{B984EBC8-67EF-4CD1-AE6D-5C7A97A4ADAD}"/>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113" name="图片 112">
              <a:extLst>
                <a:ext uri="{FF2B5EF4-FFF2-40B4-BE49-F238E27FC236}">
                  <a16:creationId xmlns:a16="http://schemas.microsoft.com/office/drawing/2014/main" id="{FC5F7110-F171-465E-BCA4-19F0BAB25714}"/>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114" name="图片 113">
              <a:extLst>
                <a:ext uri="{FF2B5EF4-FFF2-40B4-BE49-F238E27FC236}">
                  <a16:creationId xmlns:a16="http://schemas.microsoft.com/office/drawing/2014/main" id="{5C7C4D29-9517-4350-9D9F-C7FDF26BC4D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115" name="图片 114">
              <a:extLst>
                <a:ext uri="{FF2B5EF4-FFF2-40B4-BE49-F238E27FC236}">
                  <a16:creationId xmlns:a16="http://schemas.microsoft.com/office/drawing/2014/main" id="{CC01A56D-336E-41A7-8C0B-44B5E047DEB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116" name="图片 115">
              <a:extLst>
                <a:ext uri="{FF2B5EF4-FFF2-40B4-BE49-F238E27FC236}">
                  <a16:creationId xmlns:a16="http://schemas.microsoft.com/office/drawing/2014/main" id="{B313030A-1A7F-4AD9-86C3-99B04C0F21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117" name="图片 116">
              <a:extLst>
                <a:ext uri="{FF2B5EF4-FFF2-40B4-BE49-F238E27FC236}">
                  <a16:creationId xmlns:a16="http://schemas.microsoft.com/office/drawing/2014/main" id="{1D6F97A0-F9F7-441C-A713-785EC679051E}"/>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118" name="图片 117">
              <a:extLst>
                <a:ext uri="{FF2B5EF4-FFF2-40B4-BE49-F238E27FC236}">
                  <a16:creationId xmlns:a16="http://schemas.microsoft.com/office/drawing/2014/main" id="{10B61FA5-48D4-410C-B344-C66EF78446D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119" name="图片 118">
              <a:extLst>
                <a:ext uri="{FF2B5EF4-FFF2-40B4-BE49-F238E27FC236}">
                  <a16:creationId xmlns:a16="http://schemas.microsoft.com/office/drawing/2014/main" id="{6B144FB1-C294-4C7E-9A7B-930917FAC8C0}"/>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120" name="图片 119">
              <a:extLst>
                <a:ext uri="{FF2B5EF4-FFF2-40B4-BE49-F238E27FC236}">
                  <a16:creationId xmlns:a16="http://schemas.microsoft.com/office/drawing/2014/main" id="{38D001F0-31A3-4E30-8722-9D0E775AC0E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121" name="图片 120">
              <a:extLst>
                <a:ext uri="{FF2B5EF4-FFF2-40B4-BE49-F238E27FC236}">
                  <a16:creationId xmlns:a16="http://schemas.microsoft.com/office/drawing/2014/main" id="{4820BE84-EA88-4EC6-8963-AA07E5BDEF7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122" name="图片 121">
              <a:extLst>
                <a:ext uri="{FF2B5EF4-FFF2-40B4-BE49-F238E27FC236}">
                  <a16:creationId xmlns:a16="http://schemas.microsoft.com/office/drawing/2014/main" id="{FE3F90FF-0A52-4B61-8074-9EC4913243EE}"/>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123" name="图片 122">
              <a:extLst>
                <a:ext uri="{FF2B5EF4-FFF2-40B4-BE49-F238E27FC236}">
                  <a16:creationId xmlns:a16="http://schemas.microsoft.com/office/drawing/2014/main" id="{A685AAC2-2C67-44D6-AC11-B52CA19DBBAD}"/>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124" name="图片 123">
              <a:extLst>
                <a:ext uri="{FF2B5EF4-FFF2-40B4-BE49-F238E27FC236}">
                  <a16:creationId xmlns:a16="http://schemas.microsoft.com/office/drawing/2014/main" id="{CA3CF207-3AA5-49F6-9E18-94AE6FC6A65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125" name="图片 124">
              <a:extLst>
                <a:ext uri="{FF2B5EF4-FFF2-40B4-BE49-F238E27FC236}">
                  <a16:creationId xmlns:a16="http://schemas.microsoft.com/office/drawing/2014/main" id="{EBB1FE34-A4F7-401F-89FC-DEC0D54A27FD}"/>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126" name="图片 125">
              <a:extLst>
                <a:ext uri="{FF2B5EF4-FFF2-40B4-BE49-F238E27FC236}">
                  <a16:creationId xmlns:a16="http://schemas.microsoft.com/office/drawing/2014/main" id="{9BB90F8C-BF75-4A42-B3E8-792BA9EC4AC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127" name="组合 126">
              <a:extLst>
                <a:ext uri="{FF2B5EF4-FFF2-40B4-BE49-F238E27FC236}">
                  <a16:creationId xmlns:a16="http://schemas.microsoft.com/office/drawing/2014/main" id="{A0E2CCF1-23E7-48C7-B593-416CB7D74DBA}"/>
                </a:ext>
              </a:extLst>
            </p:cNvPr>
            <p:cNvGrpSpPr/>
            <p:nvPr/>
          </p:nvGrpSpPr>
          <p:grpSpPr>
            <a:xfrm>
              <a:off x="14118" y="4606503"/>
              <a:ext cx="12191999" cy="2326243"/>
              <a:chOff x="1" y="4546271"/>
              <a:chExt cx="12191999" cy="2326243"/>
            </a:xfrm>
          </p:grpSpPr>
          <p:sp>
            <p:nvSpPr>
              <p:cNvPr id="136" name="任意多边形 38">
                <a:extLst>
                  <a:ext uri="{FF2B5EF4-FFF2-40B4-BE49-F238E27FC236}">
                    <a16:creationId xmlns:a16="http://schemas.microsoft.com/office/drawing/2014/main" id="{5A400B92-D843-495B-B443-C8621169E1AE}"/>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任意多边形 80">
                <a:extLst>
                  <a:ext uri="{FF2B5EF4-FFF2-40B4-BE49-F238E27FC236}">
                    <a16:creationId xmlns:a16="http://schemas.microsoft.com/office/drawing/2014/main" id="{AAF3604B-9295-4496-B39E-D5FDB4E9108C}"/>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28" name="图片 127">
              <a:extLst>
                <a:ext uri="{FF2B5EF4-FFF2-40B4-BE49-F238E27FC236}">
                  <a16:creationId xmlns:a16="http://schemas.microsoft.com/office/drawing/2014/main" id="{2AEE80F9-92B4-4C76-98DF-1642D8A3DDF8}"/>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29" name="图片 128">
              <a:extLst>
                <a:ext uri="{FF2B5EF4-FFF2-40B4-BE49-F238E27FC236}">
                  <a16:creationId xmlns:a16="http://schemas.microsoft.com/office/drawing/2014/main" id="{359920DE-2DFC-4777-B5E9-96E9AA42939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30" name="图片 129">
              <a:extLst>
                <a:ext uri="{FF2B5EF4-FFF2-40B4-BE49-F238E27FC236}">
                  <a16:creationId xmlns:a16="http://schemas.microsoft.com/office/drawing/2014/main" id="{959ADE76-F786-46E8-85C1-F1ACC55BCA7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31" name="图片 130">
              <a:extLst>
                <a:ext uri="{FF2B5EF4-FFF2-40B4-BE49-F238E27FC236}">
                  <a16:creationId xmlns:a16="http://schemas.microsoft.com/office/drawing/2014/main" id="{1CCDAA7D-DB60-47A4-9816-F23F4F00E273}"/>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32" name="图片 131">
              <a:extLst>
                <a:ext uri="{FF2B5EF4-FFF2-40B4-BE49-F238E27FC236}">
                  <a16:creationId xmlns:a16="http://schemas.microsoft.com/office/drawing/2014/main" id="{EFAF112C-37E9-4D0D-AB84-A9025790D1E3}"/>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33" name="图片 132">
              <a:extLst>
                <a:ext uri="{FF2B5EF4-FFF2-40B4-BE49-F238E27FC236}">
                  <a16:creationId xmlns:a16="http://schemas.microsoft.com/office/drawing/2014/main" id="{231CCC70-07B5-4404-9071-4A52E17CA40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34" name="图片 133">
              <a:extLst>
                <a:ext uri="{FF2B5EF4-FFF2-40B4-BE49-F238E27FC236}">
                  <a16:creationId xmlns:a16="http://schemas.microsoft.com/office/drawing/2014/main" id="{47409819-90A2-4706-B933-18491E2BA73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35" name="图片 134">
              <a:extLst>
                <a:ext uri="{FF2B5EF4-FFF2-40B4-BE49-F238E27FC236}">
                  <a16:creationId xmlns:a16="http://schemas.microsoft.com/office/drawing/2014/main" id="{A8F8C7CA-EB78-4D91-B228-19F0CA21385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8" name="Picture 14" descr="icons.png">
            <a:extLst>
              <a:ext uri="{FF2B5EF4-FFF2-40B4-BE49-F238E27FC236}">
                <a16:creationId xmlns:a16="http://schemas.microsoft.com/office/drawing/2014/main" id="{D40AA4E0-1C62-4CD9-8C53-26AEC063250D}"/>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39" name="任意多边形 133">
            <a:extLst>
              <a:ext uri="{FF2B5EF4-FFF2-40B4-BE49-F238E27FC236}">
                <a16:creationId xmlns:a16="http://schemas.microsoft.com/office/drawing/2014/main" id="{D282C602-444F-4D3F-868D-3E29DC003654}"/>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0" name="图形 139">
            <a:extLst>
              <a:ext uri="{FF2B5EF4-FFF2-40B4-BE49-F238E27FC236}">
                <a16:creationId xmlns:a16="http://schemas.microsoft.com/office/drawing/2014/main" id="{82C0E349-B8EF-4D50-8912-2EC1712356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43" name="矩形 142">
            <a:extLst>
              <a:ext uri="{FF2B5EF4-FFF2-40B4-BE49-F238E27FC236}">
                <a16:creationId xmlns:a16="http://schemas.microsoft.com/office/drawing/2014/main" id="{6BD7A495-437A-4077-93DE-960054284692}"/>
              </a:ext>
            </a:extLst>
          </p:cNvPr>
          <p:cNvSpPr/>
          <p:nvPr/>
        </p:nvSpPr>
        <p:spPr>
          <a:xfrm>
            <a:off x="5110012" y="2639433"/>
            <a:ext cx="2838642" cy="1323439"/>
          </a:xfrm>
          <a:prstGeom prst="rect">
            <a:avLst/>
          </a:prstGeom>
          <a:effectLst/>
        </p:spPr>
        <p:txBody>
          <a:bodyPr vert="horz" wrap="square">
            <a:spAutoFit/>
          </a:bodyPr>
          <a:lstStyle/>
          <a:p>
            <a:pPr algn="ctr"/>
            <a:r>
              <a:rPr lang="en-US" altLang="zh-CN" sz="4000" b="1" dirty="0" err="1">
                <a:solidFill>
                  <a:srgbClr val="37BCBF"/>
                </a:solidFill>
                <a:effectLst>
                  <a:outerShdw blurRad="38100" dist="38100" dir="2700000" algn="tl">
                    <a:srgbClr val="000000">
                      <a:alpha val="43137"/>
                    </a:srgbClr>
                  </a:outerShdw>
                </a:effectLst>
                <a:cs typeface="+mn-ea"/>
                <a:sym typeface="+mn-lt"/>
              </a:rPr>
              <a:t>Luyện</a:t>
            </a:r>
            <a:r>
              <a:rPr lang="en-US" altLang="zh-CN" sz="4000" b="1" dirty="0">
                <a:solidFill>
                  <a:srgbClr val="37BCBF"/>
                </a:solidFill>
                <a:effectLst>
                  <a:outerShdw blurRad="38100" dist="38100" dir="2700000" algn="tl">
                    <a:srgbClr val="000000">
                      <a:alpha val="43137"/>
                    </a:srgbClr>
                  </a:outerShdw>
                </a:effectLst>
                <a:cs typeface="+mn-ea"/>
                <a:sym typeface="+mn-lt"/>
              </a:rPr>
              <a:t> </a:t>
            </a:r>
            <a:r>
              <a:rPr lang="en-US" altLang="zh-CN" sz="4000" b="1" dirty="0" err="1">
                <a:solidFill>
                  <a:srgbClr val="37BCBF"/>
                </a:solidFill>
                <a:effectLst>
                  <a:outerShdw blurRad="38100" dist="38100" dir="2700000" algn="tl">
                    <a:srgbClr val="000000">
                      <a:alpha val="43137"/>
                    </a:srgbClr>
                  </a:outerShdw>
                </a:effectLst>
                <a:cs typeface="+mn-ea"/>
                <a:sym typeface="+mn-lt"/>
              </a:rPr>
              <a:t>đọc</a:t>
            </a:r>
            <a:r>
              <a:rPr lang="en-US" altLang="zh-CN" sz="4000" b="1" dirty="0">
                <a:solidFill>
                  <a:srgbClr val="37BCBF"/>
                </a:solidFill>
                <a:effectLst>
                  <a:outerShdw blurRad="38100" dist="38100" dir="2700000" algn="tl">
                    <a:srgbClr val="000000">
                      <a:alpha val="43137"/>
                    </a:srgbClr>
                  </a:outerShdw>
                </a:effectLst>
                <a:cs typeface="+mn-ea"/>
                <a:sym typeface="+mn-lt"/>
              </a:rPr>
              <a:t> </a:t>
            </a:r>
            <a:r>
              <a:rPr lang="en-US" altLang="zh-CN" sz="4000" b="1" dirty="0" err="1">
                <a:solidFill>
                  <a:srgbClr val="37BCBF"/>
                </a:solidFill>
                <a:effectLst>
                  <a:outerShdw blurRad="38100" dist="38100" dir="2700000" algn="tl">
                    <a:srgbClr val="000000">
                      <a:alpha val="43137"/>
                    </a:srgbClr>
                  </a:outerShdw>
                </a:effectLst>
                <a:cs typeface="+mn-ea"/>
                <a:sym typeface="+mn-lt"/>
              </a:rPr>
              <a:t>theo</a:t>
            </a:r>
            <a:r>
              <a:rPr lang="en-US" altLang="zh-CN" sz="4000" b="1" dirty="0">
                <a:solidFill>
                  <a:srgbClr val="37BCBF"/>
                </a:solidFill>
                <a:effectLst>
                  <a:outerShdw blurRad="38100" dist="38100" dir="2700000" algn="tl">
                    <a:srgbClr val="000000">
                      <a:alpha val="43137"/>
                    </a:srgbClr>
                  </a:outerShdw>
                </a:effectLst>
                <a:cs typeface="+mn-ea"/>
                <a:sym typeface="+mn-lt"/>
              </a:rPr>
              <a:t> </a:t>
            </a:r>
            <a:r>
              <a:rPr lang="en-US" altLang="zh-CN" sz="4000" b="1" dirty="0" err="1">
                <a:solidFill>
                  <a:srgbClr val="37BCBF"/>
                </a:solidFill>
                <a:effectLst>
                  <a:outerShdw blurRad="38100" dist="38100" dir="2700000" algn="tl">
                    <a:srgbClr val="000000">
                      <a:alpha val="43137"/>
                    </a:srgbClr>
                  </a:outerShdw>
                </a:effectLst>
                <a:cs typeface="+mn-ea"/>
                <a:sym typeface="+mn-lt"/>
              </a:rPr>
              <a:t>nhóm</a:t>
            </a:r>
            <a:endParaRPr lang="zh-CN" altLang="en-US" sz="4000" b="1" dirty="0">
              <a:solidFill>
                <a:srgbClr val="37BCBF"/>
              </a:solidFill>
              <a:effectLst>
                <a:outerShdw blurRad="38100" dist="38100" dir="2700000" algn="tl">
                  <a:srgbClr val="000000">
                    <a:alpha val="43137"/>
                  </a:srgbClr>
                </a:outerShdw>
              </a:effectLst>
              <a:cs typeface="+mn-ea"/>
              <a:sym typeface="+mn-lt"/>
            </a:endParaRPr>
          </a:p>
        </p:txBody>
      </p:sp>
      <p:grpSp>
        <p:nvGrpSpPr>
          <p:cNvPr id="144" name="组合 143">
            <a:extLst>
              <a:ext uri="{FF2B5EF4-FFF2-40B4-BE49-F238E27FC236}">
                <a16:creationId xmlns:a16="http://schemas.microsoft.com/office/drawing/2014/main" id="{F06A84E1-58BD-49F9-A9C3-A244AFBD191D}"/>
              </a:ext>
            </a:extLst>
          </p:cNvPr>
          <p:cNvGrpSpPr/>
          <p:nvPr/>
        </p:nvGrpSpPr>
        <p:grpSpPr>
          <a:xfrm>
            <a:off x="7816540" y="3877034"/>
            <a:ext cx="1158566" cy="826022"/>
            <a:chOff x="7444895" y="3056186"/>
            <a:chExt cx="1158566" cy="826022"/>
          </a:xfrm>
        </p:grpSpPr>
        <p:grpSp>
          <p:nvGrpSpPr>
            <p:cNvPr id="145" name="组合 144">
              <a:extLst>
                <a:ext uri="{FF2B5EF4-FFF2-40B4-BE49-F238E27FC236}">
                  <a16:creationId xmlns:a16="http://schemas.microsoft.com/office/drawing/2014/main" id="{09D20903-B3EE-4919-AB60-5A0987AE2DAE}"/>
                </a:ext>
              </a:extLst>
            </p:cNvPr>
            <p:cNvGrpSpPr/>
            <p:nvPr/>
          </p:nvGrpSpPr>
          <p:grpSpPr>
            <a:xfrm rot="3701856">
              <a:off x="7437432" y="3077926"/>
              <a:ext cx="811745" cy="796819"/>
              <a:chOff x="10646778" y="4753862"/>
              <a:chExt cx="751521" cy="737702"/>
            </a:xfrm>
          </p:grpSpPr>
          <p:sp>
            <p:nvSpPr>
              <p:cNvPr id="152" name="五角星 2">
                <a:extLst>
                  <a:ext uri="{FF2B5EF4-FFF2-40B4-BE49-F238E27FC236}">
                    <a16:creationId xmlns:a16="http://schemas.microsoft.com/office/drawing/2014/main" id="{D321FD55-6BAD-4C56-98EB-745006D441A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3" name="组合 152">
                <a:extLst>
                  <a:ext uri="{FF2B5EF4-FFF2-40B4-BE49-F238E27FC236}">
                    <a16:creationId xmlns:a16="http://schemas.microsoft.com/office/drawing/2014/main" id="{7BD9BAAE-75A0-4213-83B9-3E1512BB6E88}"/>
                  </a:ext>
                </a:extLst>
              </p:cNvPr>
              <p:cNvGrpSpPr/>
              <p:nvPr/>
            </p:nvGrpSpPr>
            <p:grpSpPr>
              <a:xfrm>
                <a:off x="10646778" y="4762829"/>
                <a:ext cx="749726" cy="728735"/>
                <a:chOff x="11012539" y="4493889"/>
                <a:chExt cx="749726" cy="728735"/>
              </a:xfrm>
            </p:grpSpPr>
            <p:sp>
              <p:nvSpPr>
                <p:cNvPr id="154" name="五角星 2">
                  <a:extLst>
                    <a:ext uri="{FF2B5EF4-FFF2-40B4-BE49-F238E27FC236}">
                      <a16:creationId xmlns:a16="http://schemas.microsoft.com/office/drawing/2014/main" id="{AF47AE6D-6124-4710-9660-505836D39376}"/>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五角星 2">
                  <a:extLst>
                    <a:ext uri="{FF2B5EF4-FFF2-40B4-BE49-F238E27FC236}">
                      <a16:creationId xmlns:a16="http://schemas.microsoft.com/office/drawing/2014/main" id="{E6E6ACDA-FA57-47CA-AE83-4B491273A44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五角星 2">
                  <a:extLst>
                    <a:ext uri="{FF2B5EF4-FFF2-40B4-BE49-F238E27FC236}">
                      <a16:creationId xmlns:a16="http://schemas.microsoft.com/office/drawing/2014/main" id="{34EC4C9F-95D5-40FB-9475-5EB883C08FD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46" name="组合 145">
              <a:extLst>
                <a:ext uri="{FF2B5EF4-FFF2-40B4-BE49-F238E27FC236}">
                  <a16:creationId xmlns:a16="http://schemas.microsoft.com/office/drawing/2014/main" id="{5ED99B34-26E1-4745-AB25-20942FB2715B}"/>
                </a:ext>
              </a:extLst>
            </p:cNvPr>
            <p:cNvGrpSpPr/>
            <p:nvPr/>
          </p:nvGrpSpPr>
          <p:grpSpPr>
            <a:xfrm rot="920444">
              <a:off x="8026013" y="3056186"/>
              <a:ext cx="577448" cy="566827"/>
              <a:chOff x="10646776" y="4753862"/>
              <a:chExt cx="751523" cy="737700"/>
            </a:xfrm>
          </p:grpSpPr>
          <p:sp>
            <p:nvSpPr>
              <p:cNvPr id="147" name="五角星 2">
                <a:extLst>
                  <a:ext uri="{FF2B5EF4-FFF2-40B4-BE49-F238E27FC236}">
                    <a16:creationId xmlns:a16="http://schemas.microsoft.com/office/drawing/2014/main" id="{28CFE503-B578-4CEB-AB45-BB60F786DCA2}"/>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8" name="组合 147">
                <a:extLst>
                  <a:ext uri="{FF2B5EF4-FFF2-40B4-BE49-F238E27FC236}">
                    <a16:creationId xmlns:a16="http://schemas.microsoft.com/office/drawing/2014/main" id="{3547D5DB-4A5E-420E-864E-EF4F6DAA2961}"/>
                  </a:ext>
                </a:extLst>
              </p:cNvPr>
              <p:cNvGrpSpPr/>
              <p:nvPr/>
            </p:nvGrpSpPr>
            <p:grpSpPr>
              <a:xfrm>
                <a:off x="10646776" y="4762827"/>
                <a:ext cx="749727" cy="728735"/>
                <a:chOff x="11012537" y="4493887"/>
                <a:chExt cx="749727" cy="728735"/>
              </a:xfrm>
            </p:grpSpPr>
            <p:sp>
              <p:nvSpPr>
                <p:cNvPr id="149" name="五角星 2">
                  <a:extLst>
                    <a:ext uri="{FF2B5EF4-FFF2-40B4-BE49-F238E27FC236}">
                      <a16:creationId xmlns:a16="http://schemas.microsoft.com/office/drawing/2014/main" id="{CF3E7995-C637-4B74-8C3F-6FD57F0B77BF}"/>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0" name="五角星 2">
                  <a:extLst>
                    <a:ext uri="{FF2B5EF4-FFF2-40B4-BE49-F238E27FC236}">
                      <a16:creationId xmlns:a16="http://schemas.microsoft.com/office/drawing/2014/main" id="{ACC7464E-D5F8-4CA6-A8BB-B0BB4BD24B5A}"/>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五角星 2">
                  <a:extLst>
                    <a:ext uri="{FF2B5EF4-FFF2-40B4-BE49-F238E27FC236}">
                      <a16:creationId xmlns:a16="http://schemas.microsoft.com/office/drawing/2014/main" id="{3BE4D9BA-39A8-4FEF-A93D-B3BF4F44BF8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63275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 calcmode="lin" valueType="num">
                                          <p:cBhvr>
                                            <p:cTn id="11" dur="1000" fill="hold"/>
                                            <p:tgtEl>
                                              <p:spTgt spid="140"/>
                                            </p:tgtEl>
                                            <p:attrNameLst>
                                              <p:attrName>ppt_w</p:attrName>
                                            </p:attrNameLst>
                                          </p:cBhvr>
                                          <p:tavLst>
                                            <p:tav tm="0">
                                              <p:val>
                                                <p:fltVal val="0"/>
                                              </p:val>
                                            </p:tav>
                                            <p:tav tm="100000">
                                              <p:val>
                                                <p:strVal val="#ppt_w"/>
                                              </p:val>
                                            </p:tav>
                                          </p:tavLst>
                                        </p:anim>
                                        <p:anim calcmode="lin" valueType="num">
                                          <p:cBhvr>
                                            <p:cTn id="12" dur="1000" fill="hold"/>
                                            <p:tgtEl>
                                              <p:spTgt spid="140"/>
                                            </p:tgtEl>
                                            <p:attrNameLst>
                                              <p:attrName>ppt_h</p:attrName>
                                            </p:attrNameLst>
                                          </p:cBhvr>
                                          <p:tavLst>
                                            <p:tav tm="0">
                                              <p:val>
                                                <p:fltVal val="0"/>
                                              </p:val>
                                            </p:tav>
                                            <p:tav tm="100000">
                                              <p:val>
                                                <p:strVal val="#ppt_h"/>
                                              </p:val>
                                            </p:tav>
                                          </p:tavLst>
                                        </p:anim>
                                        <p:anim calcmode="lin" valueType="num">
                                          <p:cBhvr>
                                            <p:cTn id="13" dur="1000" fill="hold"/>
                                            <p:tgtEl>
                                              <p:spTgt spid="1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 calcmode="lin" valueType="num">
                                          <p:cBhvr>
                                            <p:cTn id="18" dur="1000" fill="hold"/>
                                            <p:tgtEl>
                                              <p:spTgt spid="138"/>
                                            </p:tgtEl>
                                            <p:attrNameLst>
                                              <p:attrName>ppt_w</p:attrName>
                                            </p:attrNameLst>
                                          </p:cBhvr>
                                          <p:tavLst>
                                            <p:tav tm="0">
                                              <p:val>
                                                <p:fltVal val="0"/>
                                              </p:val>
                                            </p:tav>
                                            <p:tav tm="100000">
                                              <p:val>
                                                <p:strVal val="#ppt_w"/>
                                              </p:val>
                                            </p:tav>
                                          </p:tavLst>
                                        </p:anim>
                                        <p:anim calcmode="lin" valueType="num">
                                          <p:cBhvr>
                                            <p:cTn id="19" dur="1000" fill="hold"/>
                                            <p:tgtEl>
                                              <p:spTgt spid="138"/>
                                            </p:tgtEl>
                                            <p:attrNameLst>
                                              <p:attrName>ppt_h</p:attrName>
                                            </p:attrNameLst>
                                          </p:cBhvr>
                                          <p:tavLst>
                                            <p:tav tm="0">
                                              <p:val>
                                                <p:fltVal val="0"/>
                                              </p:val>
                                            </p:tav>
                                            <p:tav tm="100000">
                                              <p:val>
                                                <p:strVal val="#ppt_h"/>
                                              </p:val>
                                            </p:tav>
                                          </p:tavLst>
                                        </p:anim>
                                        <p:anim calcmode="lin" valueType="num">
                                          <p:cBhvr>
                                            <p:cTn id="20" dur="1000" fill="hold"/>
                                            <p:tgtEl>
                                              <p:spTgt spid="138"/>
                                            </p:tgtEl>
                                            <p:attrNameLst>
                                              <p:attrName>style.rotation</p:attrName>
                                            </p:attrNameLst>
                                          </p:cBhvr>
                                          <p:tavLst>
                                            <p:tav tm="0">
                                              <p:val>
                                                <p:fltVal val="90"/>
                                              </p:val>
                                            </p:tav>
                                            <p:tav tm="100000">
                                              <p:val>
                                                <p:fltVal val="0"/>
                                              </p:val>
                                            </p:tav>
                                          </p:tavLst>
                                        </p:anim>
                                        <p:animEffect transition="in" filter="fade">
                                          <p:cBhvr>
                                            <p:cTn id="21" dur="1000"/>
                                            <p:tgtEl>
                                              <p:spTgt spid="138"/>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14:bounceEnd="80000">
                                          <p:cBhvr additive="base">
                                            <p:cTn id="25" dur="500" fill="hold"/>
                                            <p:tgtEl>
                                              <p:spTgt spid="139"/>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39"/>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3"/>
                                            </p:tgtEl>
                                            <p:attrNameLst>
                                              <p:attrName>style.visibility</p:attrName>
                                            </p:attrNameLst>
                                          </p:cBhvr>
                                          <p:to>
                                            <p:strVal val="visible"/>
                                          </p:to>
                                        </p:set>
                                        <p:anim calcmode="lin" valueType="num">
                                          <p:cBhvr>
                                            <p:cTn id="30" dur="5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3"/>
                                            </p:tgtEl>
                                            <p:attrNameLst>
                                              <p:attrName>ppt_y</p:attrName>
                                            </p:attrNameLst>
                                          </p:cBhvr>
                                          <p:tavLst>
                                            <p:tav tm="0">
                                              <p:val>
                                                <p:strVal val="#ppt_y"/>
                                              </p:val>
                                            </p:tav>
                                            <p:tav tm="100000">
                                              <p:val>
                                                <p:strVal val="#ppt_y"/>
                                              </p:val>
                                            </p:tav>
                                          </p:tavLst>
                                        </p:anim>
                                        <p:anim calcmode="lin" valueType="num">
                                          <p:cBhvr>
                                            <p:cTn id="32" dur="5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3"/>
                                            </p:tgtEl>
                                          </p:cBhvr>
                                        </p:animEffect>
                                      </p:childTnLst>
                                    </p:cTn>
                                  </p:par>
                                </p:childTnLst>
                              </p:cTn>
                            </p:par>
                            <p:par>
                              <p:cTn id="35" fill="hold">
                                <p:stCondLst>
                                  <p:cond delay="4250"/>
                                </p:stCondLst>
                                <p:childTnLst>
                                  <p:par>
                                    <p:cTn id="36" presetID="15" presetClass="entr" presetSubtype="0" fill="hold" nodeType="afterEffect">
                                      <p:stCondLst>
                                        <p:cond delay="0"/>
                                      </p:stCondLst>
                                      <p:childTnLst>
                                        <p:set>
                                          <p:cBhvr>
                                            <p:cTn id="37" dur="1" fill="hold">
                                              <p:stCondLst>
                                                <p:cond delay="0"/>
                                              </p:stCondLst>
                                            </p:cTn>
                                            <p:tgtEl>
                                              <p:spTgt spid="144"/>
                                            </p:tgtEl>
                                            <p:attrNameLst>
                                              <p:attrName>style.visibility</p:attrName>
                                            </p:attrNameLst>
                                          </p:cBhvr>
                                          <p:to>
                                            <p:strVal val="visible"/>
                                          </p:to>
                                        </p:set>
                                        <p:anim calcmode="lin" valueType="num">
                                          <p:cBhvr>
                                            <p:cTn id="38" dur="1000" fill="hold"/>
                                            <p:tgtEl>
                                              <p:spTgt spid="144"/>
                                            </p:tgtEl>
                                            <p:attrNameLst>
                                              <p:attrName>ppt_w</p:attrName>
                                            </p:attrNameLst>
                                          </p:cBhvr>
                                          <p:tavLst>
                                            <p:tav tm="0">
                                              <p:val>
                                                <p:fltVal val="0"/>
                                              </p:val>
                                            </p:tav>
                                            <p:tav tm="100000">
                                              <p:val>
                                                <p:strVal val="#ppt_w"/>
                                              </p:val>
                                            </p:tav>
                                          </p:tavLst>
                                        </p:anim>
                                        <p:anim calcmode="lin" valueType="num">
                                          <p:cBhvr>
                                            <p:cTn id="39" dur="1000" fill="hold"/>
                                            <p:tgtEl>
                                              <p:spTgt spid="144"/>
                                            </p:tgtEl>
                                            <p:attrNameLst>
                                              <p:attrName>ppt_h</p:attrName>
                                            </p:attrNameLst>
                                          </p:cBhvr>
                                          <p:tavLst>
                                            <p:tav tm="0">
                                              <p:val>
                                                <p:fltVal val="0"/>
                                              </p:val>
                                            </p:tav>
                                            <p:tav tm="100000">
                                              <p:val>
                                                <p:strVal val="#ppt_h"/>
                                              </p:val>
                                            </p:tav>
                                          </p:tavLst>
                                        </p:anim>
                                        <p:anim calcmode="lin" valueType="num">
                                          <p:cBhvr>
                                            <p:cTn id="40"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 calcmode="lin" valueType="num">
                                          <p:cBhvr>
                                            <p:cTn id="11" dur="1000" fill="hold"/>
                                            <p:tgtEl>
                                              <p:spTgt spid="140"/>
                                            </p:tgtEl>
                                            <p:attrNameLst>
                                              <p:attrName>ppt_w</p:attrName>
                                            </p:attrNameLst>
                                          </p:cBhvr>
                                          <p:tavLst>
                                            <p:tav tm="0">
                                              <p:val>
                                                <p:fltVal val="0"/>
                                              </p:val>
                                            </p:tav>
                                            <p:tav tm="100000">
                                              <p:val>
                                                <p:strVal val="#ppt_w"/>
                                              </p:val>
                                            </p:tav>
                                          </p:tavLst>
                                        </p:anim>
                                        <p:anim calcmode="lin" valueType="num">
                                          <p:cBhvr>
                                            <p:cTn id="12" dur="1000" fill="hold"/>
                                            <p:tgtEl>
                                              <p:spTgt spid="140"/>
                                            </p:tgtEl>
                                            <p:attrNameLst>
                                              <p:attrName>ppt_h</p:attrName>
                                            </p:attrNameLst>
                                          </p:cBhvr>
                                          <p:tavLst>
                                            <p:tav tm="0">
                                              <p:val>
                                                <p:fltVal val="0"/>
                                              </p:val>
                                            </p:tav>
                                            <p:tav tm="100000">
                                              <p:val>
                                                <p:strVal val="#ppt_h"/>
                                              </p:val>
                                            </p:tav>
                                          </p:tavLst>
                                        </p:anim>
                                        <p:anim calcmode="lin" valueType="num">
                                          <p:cBhvr>
                                            <p:cTn id="13" dur="1000" fill="hold"/>
                                            <p:tgtEl>
                                              <p:spTgt spid="1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 calcmode="lin" valueType="num">
                                          <p:cBhvr>
                                            <p:cTn id="18" dur="1000" fill="hold"/>
                                            <p:tgtEl>
                                              <p:spTgt spid="138"/>
                                            </p:tgtEl>
                                            <p:attrNameLst>
                                              <p:attrName>ppt_w</p:attrName>
                                            </p:attrNameLst>
                                          </p:cBhvr>
                                          <p:tavLst>
                                            <p:tav tm="0">
                                              <p:val>
                                                <p:fltVal val="0"/>
                                              </p:val>
                                            </p:tav>
                                            <p:tav tm="100000">
                                              <p:val>
                                                <p:strVal val="#ppt_w"/>
                                              </p:val>
                                            </p:tav>
                                          </p:tavLst>
                                        </p:anim>
                                        <p:anim calcmode="lin" valueType="num">
                                          <p:cBhvr>
                                            <p:cTn id="19" dur="1000" fill="hold"/>
                                            <p:tgtEl>
                                              <p:spTgt spid="138"/>
                                            </p:tgtEl>
                                            <p:attrNameLst>
                                              <p:attrName>ppt_h</p:attrName>
                                            </p:attrNameLst>
                                          </p:cBhvr>
                                          <p:tavLst>
                                            <p:tav tm="0">
                                              <p:val>
                                                <p:fltVal val="0"/>
                                              </p:val>
                                            </p:tav>
                                            <p:tav tm="100000">
                                              <p:val>
                                                <p:strVal val="#ppt_h"/>
                                              </p:val>
                                            </p:tav>
                                          </p:tavLst>
                                        </p:anim>
                                        <p:anim calcmode="lin" valueType="num">
                                          <p:cBhvr>
                                            <p:cTn id="20" dur="1000" fill="hold"/>
                                            <p:tgtEl>
                                              <p:spTgt spid="138"/>
                                            </p:tgtEl>
                                            <p:attrNameLst>
                                              <p:attrName>style.rotation</p:attrName>
                                            </p:attrNameLst>
                                          </p:cBhvr>
                                          <p:tavLst>
                                            <p:tav tm="0">
                                              <p:val>
                                                <p:fltVal val="90"/>
                                              </p:val>
                                            </p:tav>
                                            <p:tav tm="100000">
                                              <p:val>
                                                <p:fltVal val="0"/>
                                              </p:val>
                                            </p:tav>
                                          </p:tavLst>
                                        </p:anim>
                                        <p:animEffect transition="in" filter="fade">
                                          <p:cBhvr>
                                            <p:cTn id="21" dur="1000"/>
                                            <p:tgtEl>
                                              <p:spTgt spid="138"/>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additive="base">
                                            <p:cTn id="25" dur="500" fill="hold"/>
                                            <p:tgtEl>
                                              <p:spTgt spid="139"/>
                                            </p:tgtEl>
                                            <p:attrNameLst>
                                              <p:attrName>ppt_x</p:attrName>
                                            </p:attrNameLst>
                                          </p:cBhvr>
                                          <p:tavLst>
                                            <p:tav tm="0">
                                              <p:val>
                                                <p:strVal val="#ppt_x"/>
                                              </p:val>
                                            </p:tav>
                                            <p:tav tm="100000">
                                              <p:val>
                                                <p:strVal val="#ppt_x"/>
                                              </p:val>
                                            </p:tav>
                                          </p:tavLst>
                                        </p:anim>
                                        <p:anim calcmode="lin" valueType="num">
                                          <p:cBhvr additive="base">
                                            <p:cTn id="26" dur="500" fill="hold"/>
                                            <p:tgtEl>
                                              <p:spTgt spid="139"/>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3"/>
                                            </p:tgtEl>
                                            <p:attrNameLst>
                                              <p:attrName>style.visibility</p:attrName>
                                            </p:attrNameLst>
                                          </p:cBhvr>
                                          <p:to>
                                            <p:strVal val="visible"/>
                                          </p:to>
                                        </p:set>
                                        <p:anim calcmode="lin" valueType="num">
                                          <p:cBhvr>
                                            <p:cTn id="30" dur="5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3"/>
                                            </p:tgtEl>
                                            <p:attrNameLst>
                                              <p:attrName>ppt_y</p:attrName>
                                            </p:attrNameLst>
                                          </p:cBhvr>
                                          <p:tavLst>
                                            <p:tav tm="0">
                                              <p:val>
                                                <p:strVal val="#ppt_y"/>
                                              </p:val>
                                            </p:tav>
                                            <p:tav tm="100000">
                                              <p:val>
                                                <p:strVal val="#ppt_y"/>
                                              </p:val>
                                            </p:tav>
                                          </p:tavLst>
                                        </p:anim>
                                        <p:anim calcmode="lin" valueType="num">
                                          <p:cBhvr>
                                            <p:cTn id="32" dur="5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3"/>
                                            </p:tgtEl>
                                          </p:cBhvr>
                                        </p:animEffect>
                                      </p:childTnLst>
                                    </p:cTn>
                                  </p:par>
                                </p:childTnLst>
                              </p:cTn>
                            </p:par>
                            <p:par>
                              <p:cTn id="35" fill="hold">
                                <p:stCondLst>
                                  <p:cond delay="4250"/>
                                </p:stCondLst>
                                <p:childTnLst>
                                  <p:par>
                                    <p:cTn id="36" presetID="15" presetClass="entr" presetSubtype="0" fill="hold" nodeType="afterEffect">
                                      <p:stCondLst>
                                        <p:cond delay="0"/>
                                      </p:stCondLst>
                                      <p:childTnLst>
                                        <p:set>
                                          <p:cBhvr>
                                            <p:cTn id="37" dur="1" fill="hold">
                                              <p:stCondLst>
                                                <p:cond delay="0"/>
                                              </p:stCondLst>
                                            </p:cTn>
                                            <p:tgtEl>
                                              <p:spTgt spid="144"/>
                                            </p:tgtEl>
                                            <p:attrNameLst>
                                              <p:attrName>style.visibility</p:attrName>
                                            </p:attrNameLst>
                                          </p:cBhvr>
                                          <p:to>
                                            <p:strVal val="visible"/>
                                          </p:to>
                                        </p:set>
                                        <p:anim calcmode="lin" valueType="num">
                                          <p:cBhvr>
                                            <p:cTn id="38" dur="1000" fill="hold"/>
                                            <p:tgtEl>
                                              <p:spTgt spid="144"/>
                                            </p:tgtEl>
                                            <p:attrNameLst>
                                              <p:attrName>ppt_w</p:attrName>
                                            </p:attrNameLst>
                                          </p:cBhvr>
                                          <p:tavLst>
                                            <p:tav tm="0">
                                              <p:val>
                                                <p:fltVal val="0"/>
                                              </p:val>
                                            </p:tav>
                                            <p:tav tm="100000">
                                              <p:val>
                                                <p:strVal val="#ppt_w"/>
                                              </p:val>
                                            </p:tav>
                                          </p:tavLst>
                                        </p:anim>
                                        <p:anim calcmode="lin" valueType="num">
                                          <p:cBhvr>
                                            <p:cTn id="39" dur="1000" fill="hold"/>
                                            <p:tgtEl>
                                              <p:spTgt spid="144"/>
                                            </p:tgtEl>
                                            <p:attrNameLst>
                                              <p:attrName>ppt_h</p:attrName>
                                            </p:attrNameLst>
                                          </p:cBhvr>
                                          <p:tavLst>
                                            <p:tav tm="0">
                                              <p:val>
                                                <p:fltVal val="0"/>
                                              </p:val>
                                            </p:tav>
                                            <p:tav tm="100000">
                                              <p:val>
                                                <p:strVal val="#ppt_h"/>
                                              </p:val>
                                            </p:tav>
                                          </p:tavLst>
                                        </p:anim>
                                        <p:anim calcmode="lin" valueType="num">
                                          <p:cBhvr>
                                            <p:cTn id="40" dur="1000" fill="hold"/>
                                            <p:tgtEl>
                                              <p:spTgt spid="144"/>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BB52C5B1-CA58-4235-AA9E-8480A629C0FE}"/>
              </a:ext>
            </a:extLst>
          </p:cNvPr>
          <p:cNvGrpSpPr/>
          <p:nvPr/>
        </p:nvGrpSpPr>
        <p:grpSpPr>
          <a:xfrm>
            <a:off x="0" y="0"/>
            <a:ext cx="12192000" cy="6950242"/>
            <a:chOff x="0" y="0"/>
            <a:chExt cx="12192000" cy="6950242"/>
          </a:xfrm>
        </p:grpSpPr>
        <p:sp>
          <p:nvSpPr>
            <p:cNvPr id="61" name="矩形 60">
              <a:extLst>
                <a:ext uri="{FF2B5EF4-FFF2-40B4-BE49-F238E27FC236}">
                  <a16:creationId xmlns:a16="http://schemas.microsoft.com/office/drawing/2014/main" id="{2E399532-FB3E-4359-B296-1838C6C4AA94}"/>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nvGrpSpPr>
            <p:cNvPr id="62" name="组合 61">
              <a:extLst>
                <a:ext uri="{FF2B5EF4-FFF2-40B4-BE49-F238E27FC236}">
                  <a16:creationId xmlns:a16="http://schemas.microsoft.com/office/drawing/2014/main" id="{C51AA3A4-39E4-4758-B9ED-46F9B2BA5B7B}"/>
                </a:ext>
              </a:extLst>
            </p:cNvPr>
            <p:cNvGrpSpPr/>
            <p:nvPr/>
          </p:nvGrpSpPr>
          <p:grpSpPr>
            <a:xfrm flipV="1">
              <a:off x="0" y="10751"/>
              <a:ext cx="12191999" cy="2326243"/>
              <a:chOff x="1" y="4546271"/>
              <a:chExt cx="12191999" cy="2326243"/>
            </a:xfrm>
          </p:grpSpPr>
          <p:sp>
            <p:nvSpPr>
              <p:cNvPr id="63" name="任意多边形 34">
                <a:extLst>
                  <a:ext uri="{FF2B5EF4-FFF2-40B4-BE49-F238E27FC236}">
                    <a16:creationId xmlns:a16="http://schemas.microsoft.com/office/drawing/2014/main" id="{7FA27B4A-3963-4F6E-A692-D984099AF5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cs typeface="+mn-ea"/>
                  <a:sym typeface="+mn-lt"/>
                </a:endParaRPr>
              </a:p>
            </p:txBody>
          </p:sp>
          <p:sp>
            <p:nvSpPr>
              <p:cNvPr id="64" name="任意多边形 35">
                <a:extLst>
                  <a:ext uri="{FF2B5EF4-FFF2-40B4-BE49-F238E27FC236}">
                    <a16:creationId xmlns:a16="http://schemas.microsoft.com/office/drawing/2014/main" id="{ACC715B9-272A-4FE4-8288-847F5CCD34C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grpSp>
      <p:grpSp>
        <p:nvGrpSpPr>
          <p:cNvPr id="16" name="组合 15">
            <a:extLst>
              <a:ext uri="{FF2B5EF4-FFF2-40B4-BE49-F238E27FC236}">
                <a16:creationId xmlns:a16="http://schemas.microsoft.com/office/drawing/2014/main" id="{DA2D76E1-00FF-44F1-BCF1-466B9A2F7C83}"/>
              </a:ext>
            </a:extLst>
          </p:cNvPr>
          <p:cNvGrpSpPr/>
          <p:nvPr/>
        </p:nvGrpSpPr>
        <p:grpSpPr>
          <a:xfrm>
            <a:off x="-37341" y="4201983"/>
            <a:ext cx="4158451" cy="3922078"/>
            <a:chOff x="1" y="2254153"/>
            <a:chExt cx="5107864" cy="4817525"/>
          </a:xfrm>
        </p:grpSpPr>
        <p:grpSp>
          <p:nvGrpSpPr>
            <p:cNvPr id="7" name="组合 6">
              <a:extLst>
                <a:ext uri="{FF2B5EF4-FFF2-40B4-BE49-F238E27FC236}">
                  <a16:creationId xmlns:a16="http://schemas.microsoft.com/office/drawing/2014/main" id="{6DFFC158-4522-4F55-909A-E279E1FB1A85}"/>
                </a:ext>
              </a:extLst>
            </p:cNvPr>
            <p:cNvGrpSpPr/>
            <p:nvPr/>
          </p:nvGrpSpPr>
          <p:grpSpPr>
            <a:xfrm>
              <a:off x="270168" y="2254153"/>
              <a:ext cx="4817525" cy="4817525"/>
              <a:chOff x="3051715" y="1629522"/>
              <a:chExt cx="7107908" cy="7107908"/>
            </a:xfrm>
          </p:grpSpPr>
          <p:sp>
            <p:nvSpPr>
              <p:cNvPr id="8" name="弧形 7">
                <a:extLst>
                  <a:ext uri="{FF2B5EF4-FFF2-40B4-BE49-F238E27FC236}">
                    <a16:creationId xmlns:a16="http://schemas.microsoft.com/office/drawing/2014/main" id="{DF45A35E-335E-4D70-8D59-9A2BADE62C27}"/>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9" name="弧形 8">
                <a:extLst>
                  <a:ext uri="{FF2B5EF4-FFF2-40B4-BE49-F238E27FC236}">
                    <a16:creationId xmlns:a16="http://schemas.microsoft.com/office/drawing/2014/main" id="{828A2745-5A88-478C-975D-0C8E366BEAC0}"/>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0" name="弧形 9">
                <a:extLst>
                  <a:ext uri="{FF2B5EF4-FFF2-40B4-BE49-F238E27FC236}">
                    <a16:creationId xmlns:a16="http://schemas.microsoft.com/office/drawing/2014/main" id="{B18BB69B-D0AF-4283-9662-1D1BED3B92B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1" name="弧形 10">
                <a:extLst>
                  <a:ext uri="{FF2B5EF4-FFF2-40B4-BE49-F238E27FC236}">
                    <a16:creationId xmlns:a16="http://schemas.microsoft.com/office/drawing/2014/main" id="{18478F12-925E-4A47-8B55-F7D178B1FDED}"/>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 name="弧形 11">
                <a:extLst>
                  <a:ext uri="{FF2B5EF4-FFF2-40B4-BE49-F238E27FC236}">
                    <a16:creationId xmlns:a16="http://schemas.microsoft.com/office/drawing/2014/main" id="{B61421CF-5B9E-4DC5-A508-FAEE7F343496}"/>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3" name="任意多边形 82">
              <a:extLst>
                <a:ext uri="{FF2B5EF4-FFF2-40B4-BE49-F238E27FC236}">
                  <a16:creationId xmlns:a16="http://schemas.microsoft.com/office/drawing/2014/main" id="{06F2EB33-EE1D-4C17-A2D0-9EBD9967737D}"/>
                </a:ext>
              </a:extLst>
            </p:cNvPr>
            <p:cNvSpPr/>
            <p:nvPr/>
          </p:nvSpPr>
          <p:spPr>
            <a:xfrm rot="5400000">
              <a:off x="1039729" y="2363874"/>
              <a:ext cx="1705143" cy="3784599"/>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4" name="组合 3">
              <a:extLst>
                <a:ext uri="{FF2B5EF4-FFF2-40B4-BE49-F238E27FC236}">
                  <a16:creationId xmlns:a16="http://schemas.microsoft.com/office/drawing/2014/main" id="{4BC29B69-6720-45EB-8B31-403DC7491033}"/>
                </a:ext>
              </a:extLst>
            </p:cNvPr>
            <p:cNvGrpSpPr/>
            <p:nvPr/>
          </p:nvGrpSpPr>
          <p:grpSpPr>
            <a:xfrm flipH="1">
              <a:off x="2693444" y="3895574"/>
              <a:ext cx="2414421" cy="1514317"/>
              <a:chOff x="594424" y="1153191"/>
              <a:chExt cx="2605976" cy="1634460"/>
            </a:xfrm>
          </p:grpSpPr>
          <p:sp>
            <p:nvSpPr>
              <p:cNvPr id="5" name="任意多边形 9">
                <a:extLst>
                  <a:ext uri="{FF2B5EF4-FFF2-40B4-BE49-F238E27FC236}">
                    <a16:creationId xmlns:a16="http://schemas.microsoft.com/office/drawing/2014/main" id="{7D8A14E4-3DE5-4F1F-BDFB-CF50FF215634}"/>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10">
                <a:extLst>
                  <a:ext uri="{FF2B5EF4-FFF2-40B4-BE49-F238E27FC236}">
                    <a16:creationId xmlns:a16="http://schemas.microsoft.com/office/drawing/2014/main" id="{31FFED40-E940-4FB6-B427-6A9911EF70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2">
              <a:extLst>
                <a:ext uri="{FF2B5EF4-FFF2-40B4-BE49-F238E27FC236}">
                  <a16:creationId xmlns:a16="http://schemas.microsoft.com/office/drawing/2014/main" id="{9AC5C99D-B1BF-4087-B1D6-8C324A6C2302}"/>
                </a:ext>
              </a:extLst>
            </p:cNvPr>
            <p:cNvGrpSpPr/>
            <p:nvPr/>
          </p:nvGrpSpPr>
          <p:grpSpPr>
            <a:xfrm>
              <a:off x="1541025" y="3630514"/>
              <a:ext cx="1172591" cy="1179462"/>
              <a:chOff x="1267237" y="4149067"/>
              <a:chExt cx="1172591" cy="1179462"/>
            </a:xfrm>
          </p:grpSpPr>
          <p:sp>
            <p:nvSpPr>
              <p:cNvPr id="14" name="五角星 2">
                <a:extLst>
                  <a:ext uri="{FF2B5EF4-FFF2-40B4-BE49-F238E27FC236}">
                    <a16:creationId xmlns:a16="http://schemas.microsoft.com/office/drawing/2014/main" id="{03041C0C-385C-4314-BC67-903087B3D4B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5E1FFDD8-5F37-41A6-A28C-43B9301150F8}"/>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grpSp>
      <p:sp>
        <p:nvSpPr>
          <p:cNvPr id="51" name="Text Placeholder 7">
            <a:extLst>
              <a:ext uri="{FF2B5EF4-FFF2-40B4-BE49-F238E27FC236}">
                <a16:creationId xmlns:a16="http://schemas.microsoft.com/office/drawing/2014/main" id="{23961E65-8609-48B0-B801-F909A5978238}"/>
              </a:ext>
            </a:extLst>
          </p:cNvPr>
          <p:cNvSpPr txBox="1">
            <a:spLocks/>
          </p:cNvSpPr>
          <p:nvPr/>
        </p:nvSpPr>
        <p:spPr>
          <a:xfrm>
            <a:off x="9003059" y="220179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2" name="组合 1">
            <a:extLst>
              <a:ext uri="{FF2B5EF4-FFF2-40B4-BE49-F238E27FC236}">
                <a16:creationId xmlns:a16="http://schemas.microsoft.com/office/drawing/2014/main" id="{8F9F4251-7688-48DE-A3E3-90D5F8B77CDB}"/>
              </a:ext>
            </a:extLst>
          </p:cNvPr>
          <p:cNvGrpSpPr/>
          <p:nvPr/>
        </p:nvGrpSpPr>
        <p:grpSpPr>
          <a:xfrm>
            <a:off x="7191869" y="2290488"/>
            <a:ext cx="1008184" cy="959468"/>
            <a:chOff x="5309123" y="1546522"/>
            <a:chExt cx="1180837" cy="1183131"/>
          </a:xfrm>
        </p:grpSpPr>
        <p:grpSp>
          <p:nvGrpSpPr>
            <p:cNvPr id="25" name="组合 24">
              <a:extLst>
                <a:ext uri="{FF2B5EF4-FFF2-40B4-BE49-F238E27FC236}">
                  <a16:creationId xmlns:a16="http://schemas.microsoft.com/office/drawing/2014/main" id="{969A9CFE-2807-41F7-A3FF-424C87053566}"/>
                </a:ext>
              </a:extLst>
            </p:cNvPr>
            <p:cNvGrpSpPr/>
            <p:nvPr/>
          </p:nvGrpSpPr>
          <p:grpSpPr>
            <a:xfrm>
              <a:off x="5309123" y="1546522"/>
              <a:ext cx="1180837" cy="1183131"/>
              <a:chOff x="11934016" y="4450536"/>
              <a:chExt cx="1601919" cy="1605030"/>
            </a:xfrm>
          </p:grpSpPr>
          <p:sp>
            <p:nvSpPr>
              <p:cNvPr id="26" name="椭圆 25">
                <a:extLst>
                  <a:ext uri="{FF2B5EF4-FFF2-40B4-BE49-F238E27FC236}">
                    <a16:creationId xmlns:a16="http://schemas.microsoft.com/office/drawing/2014/main" id="{1D716C6A-E05B-4794-839B-5FD1591E49A3}"/>
                  </a:ext>
                </a:extLst>
              </p:cNvPr>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7" name="组合 26">
                <a:extLst>
                  <a:ext uri="{FF2B5EF4-FFF2-40B4-BE49-F238E27FC236}">
                    <a16:creationId xmlns:a16="http://schemas.microsoft.com/office/drawing/2014/main" id="{8C73BE24-8158-4B96-A64B-03BDD138CA5B}"/>
                  </a:ext>
                </a:extLst>
              </p:cNvPr>
              <p:cNvGrpSpPr/>
              <p:nvPr/>
            </p:nvGrpSpPr>
            <p:grpSpPr>
              <a:xfrm>
                <a:off x="11938926" y="4458557"/>
                <a:ext cx="1597009" cy="1597009"/>
                <a:chOff x="9437178" y="1562958"/>
                <a:chExt cx="1597009" cy="1597009"/>
              </a:xfrm>
            </p:grpSpPr>
            <p:sp>
              <p:nvSpPr>
                <p:cNvPr id="29" name="椭圆 28">
                  <a:extLst>
                    <a:ext uri="{FF2B5EF4-FFF2-40B4-BE49-F238E27FC236}">
                      <a16:creationId xmlns:a16="http://schemas.microsoft.com/office/drawing/2014/main" id="{61C90D25-21E0-4BA4-9047-A0E88996D557}"/>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58CF67A-BA19-4115-A667-33AB1EDBD491}"/>
                    </a:ext>
                  </a:extLst>
                </p:cNvPr>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弧形 30">
                  <a:extLst>
                    <a:ext uri="{FF2B5EF4-FFF2-40B4-BE49-F238E27FC236}">
                      <a16:creationId xmlns:a16="http://schemas.microsoft.com/office/drawing/2014/main" id="{F97DB2A3-5C0D-4A3C-B308-DC538BCB2A6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2" name="弧形 31">
                  <a:extLst>
                    <a:ext uri="{FF2B5EF4-FFF2-40B4-BE49-F238E27FC236}">
                      <a16:creationId xmlns:a16="http://schemas.microsoft.com/office/drawing/2014/main" id="{90EFF0C6-5BB8-4AA8-B000-8F741C5C681B}"/>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8" name="TextBox 10">
                <a:extLst>
                  <a:ext uri="{FF2B5EF4-FFF2-40B4-BE49-F238E27FC236}">
                    <a16:creationId xmlns:a16="http://schemas.microsoft.com/office/drawing/2014/main" id="{75CF8972-60A9-4A7E-98B3-C4A7BC06292C}"/>
                  </a:ext>
                </a:extLst>
              </p:cNvPr>
              <p:cNvSpPr txBox="1"/>
              <p:nvPr/>
            </p:nvSpPr>
            <p:spPr>
              <a:xfrm>
                <a:off x="12661712" y="4688518"/>
                <a:ext cx="250604" cy="626293"/>
              </a:xfrm>
              <a:prstGeom prst="rect">
                <a:avLst/>
              </a:prstGeom>
              <a:noFill/>
              <a:effectLst>
                <a:glow rad="139700">
                  <a:schemeClr val="bg1">
                    <a:alpha val="40000"/>
                  </a:schemeClr>
                </a:glow>
                <a:outerShdw blurRad="152400" dist="152400" sx="102000" sy="102000" algn="ctr" rotWithShape="0">
                  <a:prstClr val="black">
                    <a:alpha val="53000"/>
                  </a:prstClr>
                </a:outerShdw>
              </a:effectLst>
            </p:spPr>
            <p:txBody>
              <a:bodyPr wrap="none">
                <a:spAutoFit/>
              </a:bodyPr>
              <a:lstStyle/>
              <a:p>
                <a:pPr algn="ctr" fontAlgn="auto">
                  <a:spcBef>
                    <a:spcPts val="0"/>
                  </a:spcBef>
                  <a:spcAft>
                    <a:spcPts val="0"/>
                  </a:spcAft>
                  <a:defRPr/>
                </a:pPr>
                <a:endParaRPr lang="en-US" altLang="zh-CN" sz="2400" b="1" dirty="0">
                  <a:solidFill>
                    <a:schemeClr val="bg1"/>
                  </a:solidFill>
                  <a:effectLst>
                    <a:outerShdw blurRad="50800" dist="38100" algn="l" rotWithShape="0">
                      <a:prstClr val="black">
                        <a:alpha val="40000"/>
                      </a:prstClr>
                    </a:outerShdw>
                  </a:effectLst>
                  <a:cs typeface="+mn-ea"/>
                  <a:sym typeface="+mn-lt"/>
                </a:endParaRPr>
              </a:p>
            </p:txBody>
          </p:sp>
        </p:grpSp>
        <p:sp>
          <p:nvSpPr>
            <p:cNvPr id="57" name="文本框 56">
              <a:extLst>
                <a:ext uri="{FF2B5EF4-FFF2-40B4-BE49-F238E27FC236}">
                  <a16:creationId xmlns:a16="http://schemas.microsoft.com/office/drawing/2014/main" id="{74712642-9C62-4E19-B2AF-458496D728A9}"/>
                </a:ext>
              </a:extLst>
            </p:cNvPr>
            <p:cNvSpPr txBox="1"/>
            <p:nvPr/>
          </p:nvSpPr>
          <p:spPr>
            <a:xfrm>
              <a:off x="5636419" y="18746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33" name="组合 32">
            <a:extLst>
              <a:ext uri="{FF2B5EF4-FFF2-40B4-BE49-F238E27FC236}">
                <a16:creationId xmlns:a16="http://schemas.microsoft.com/office/drawing/2014/main" id="{82F650F5-4E94-4308-AF77-71C863A75D1D}"/>
              </a:ext>
            </a:extLst>
          </p:cNvPr>
          <p:cNvGrpSpPr/>
          <p:nvPr/>
        </p:nvGrpSpPr>
        <p:grpSpPr>
          <a:xfrm>
            <a:off x="7146162" y="3726689"/>
            <a:ext cx="1041976" cy="967908"/>
            <a:chOff x="5316829" y="3164741"/>
            <a:chExt cx="1220417" cy="1193539"/>
          </a:xfrm>
        </p:grpSpPr>
        <p:grpSp>
          <p:nvGrpSpPr>
            <p:cNvPr id="42" name="组合 41">
              <a:extLst>
                <a:ext uri="{FF2B5EF4-FFF2-40B4-BE49-F238E27FC236}">
                  <a16:creationId xmlns:a16="http://schemas.microsoft.com/office/drawing/2014/main" id="{6CC60285-E3EF-4448-9537-C0CAC02D14FD}"/>
                </a:ext>
              </a:extLst>
            </p:cNvPr>
            <p:cNvGrpSpPr/>
            <p:nvPr/>
          </p:nvGrpSpPr>
          <p:grpSpPr>
            <a:xfrm>
              <a:off x="5316829" y="3164741"/>
              <a:ext cx="1220417" cy="1193539"/>
              <a:chOff x="6204695" y="728767"/>
              <a:chExt cx="1655611" cy="1619149"/>
            </a:xfrm>
          </p:grpSpPr>
          <p:sp>
            <p:nvSpPr>
              <p:cNvPr id="43" name="椭圆 42">
                <a:extLst>
                  <a:ext uri="{FF2B5EF4-FFF2-40B4-BE49-F238E27FC236}">
                    <a16:creationId xmlns:a16="http://schemas.microsoft.com/office/drawing/2014/main" id="{857F790F-2CD9-4717-BF6D-8AB3F392E98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4" name="组合 43">
                <a:extLst>
                  <a:ext uri="{FF2B5EF4-FFF2-40B4-BE49-F238E27FC236}">
                    <a16:creationId xmlns:a16="http://schemas.microsoft.com/office/drawing/2014/main" id="{91E93910-9855-4AF5-BFA8-136BE67B9159}"/>
                  </a:ext>
                </a:extLst>
              </p:cNvPr>
              <p:cNvGrpSpPr/>
              <p:nvPr/>
            </p:nvGrpSpPr>
            <p:grpSpPr>
              <a:xfrm>
                <a:off x="6204695" y="739900"/>
                <a:ext cx="1655611" cy="1608016"/>
                <a:chOff x="6092400" y="4782511"/>
                <a:chExt cx="1655611" cy="1608016"/>
              </a:xfrm>
            </p:grpSpPr>
            <p:grpSp>
              <p:nvGrpSpPr>
                <p:cNvPr id="45" name="组合 44">
                  <a:extLst>
                    <a:ext uri="{FF2B5EF4-FFF2-40B4-BE49-F238E27FC236}">
                      <a16:creationId xmlns:a16="http://schemas.microsoft.com/office/drawing/2014/main" id="{39DA0465-C669-4ECD-BDD7-F8159E0F27E9}"/>
                    </a:ext>
                  </a:extLst>
                </p:cNvPr>
                <p:cNvGrpSpPr/>
                <p:nvPr/>
              </p:nvGrpSpPr>
              <p:grpSpPr>
                <a:xfrm>
                  <a:off x="6092400" y="4782511"/>
                  <a:ext cx="1597009" cy="1608016"/>
                  <a:chOff x="9437178" y="1566069"/>
                  <a:chExt cx="1597009" cy="1608016"/>
                </a:xfrm>
              </p:grpSpPr>
              <p:sp>
                <p:nvSpPr>
                  <p:cNvPr id="47" name="椭圆 46">
                    <a:extLst>
                      <a:ext uri="{FF2B5EF4-FFF2-40B4-BE49-F238E27FC236}">
                        <a16:creationId xmlns:a16="http://schemas.microsoft.com/office/drawing/2014/main" id="{C139388D-AA64-446A-B7C4-494DD7ED4620}"/>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id="{D3552BC3-FEDF-4B42-B263-B9A69BA80113}"/>
                      </a:ext>
                    </a:extLst>
                  </p:cNvPr>
                  <p:cNvSpPr/>
                  <p:nvPr/>
                </p:nvSpPr>
                <p:spPr>
                  <a:xfrm>
                    <a:off x="9440289" y="1580187"/>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弧形 48">
                    <a:extLst>
                      <a:ext uri="{FF2B5EF4-FFF2-40B4-BE49-F238E27FC236}">
                        <a16:creationId xmlns:a16="http://schemas.microsoft.com/office/drawing/2014/main" id="{81C192A7-B1A4-445E-A423-07213A7C5A8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50" name="弧形 49">
                    <a:extLst>
                      <a:ext uri="{FF2B5EF4-FFF2-40B4-BE49-F238E27FC236}">
                        <a16:creationId xmlns:a16="http://schemas.microsoft.com/office/drawing/2014/main" id="{FB7172B0-32D1-4FCE-8985-311AAD9C2836}"/>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46" name="TextBox 322">
                  <a:extLst>
                    <a:ext uri="{FF2B5EF4-FFF2-40B4-BE49-F238E27FC236}">
                      <a16:creationId xmlns:a16="http://schemas.microsoft.com/office/drawing/2014/main" id="{DC458FF7-C3C4-48E9-8B35-A1539B2D6CFA}"/>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58" name="文本框 57">
              <a:extLst>
                <a:ext uri="{FF2B5EF4-FFF2-40B4-BE49-F238E27FC236}">
                  <a16:creationId xmlns:a16="http://schemas.microsoft.com/office/drawing/2014/main" id="{C62932E6-B389-44D5-B9AD-F603A6ACE45B}"/>
                </a:ext>
              </a:extLst>
            </p:cNvPr>
            <p:cNvSpPr txBox="1"/>
            <p:nvPr/>
          </p:nvSpPr>
          <p:spPr>
            <a:xfrm>
              <a:off x="5636419" y="35002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grpSp>
        <p:nvGrpSpPr>
          <p:cNvPr id="34" name="组合 33">
            <a:extLst>
              <a:ext uri="{FF2B5EF4-FFF2-40B4-BE49-F238E27FC236}">
                <a16:creationId xmlns:a16="http://schemas.microsoft.com/office/drawing/2014/main" id="{6E98E869-40D9-40CB-BDB5-39EBD90CA825}"/>
              </a:ext>
            </a:extLst>
          </p:cNvPr>
          <p:cNvGrpSpPr/>
          <p:nvPr/>
        </p:nvGrpSpPr>
        <p:grpSpPr>
          <a:xfrm>
            <a:off x="7176514" y="5075428"/>
            <a:ext cx="1005095" cy="969058"/>
            <a:chOff x="5327184" y="4853017"/>
            <a:chExt cx="1177219" cy="1194956"/>
          </a:xfrm>
        </p:grpSpPr>
        <p:grpSp>
          <p:nvGrpSpPr>
            <p:cNvPr id="17" name="组合 16">
              <a:extLst>
                <a:ext uri="{FF2B5EF4-FFF2-40B4-BE49-F238E27FC236}">
                  <a16:creationId xmlns:a16="http://schemas.microsoft.com/office/drawing/2014/main" id="{E9C343AB-1362-455A-B9B7-6329A3EECB9A}"/>
                </a:ext>
              </a:extLst>
            </p:cNvPr>
            <p:cNvGrpSpPr/>
            <p:nvPr/>
          </p:nvGrpSpPr>
          <p:grpSpPr>
            <a:xfrm>
              <a:off x="5327184" y="4853017"/>
              <a:ext cx="1177219" cy="1194956"/>
              <a:chOff x="9272337" y="-1404832"/>
              <a:chExt cx="1597009" cy="1621072"/>
            </a:xfrm>
          </p:grpSpPr>
          <p:sp>
            <p:nvSpPr>
              <p:cNvPr id="18" name="椭圆 17">
                <a:extLst>
                  <a:ext uri="{FF2B5EF4-FFF2-40B4-BE49-F238E27FC236}">
                    <a16:creationId xmlns:a16="http://schemas.microsoft.com/office/drawing/2014/main" id="{D0D712E1-09E0-4A49-BAF8-B86A40519A3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组合 18">
                <a:extLst>
                  <a:ext uri="{FF2B5EF4-FFF2-40B4-BE49-F238E27FC236}">
                    <a16:creationId xmlns:a16="http://schemas.microsoft.com/office/drawing/2014/main" id="{D4E9B230-3516-4891-9271-7E125F67D834}"/>
                  </a:ext>
                </a:extLst>
              </p:cNvPr>
              <p:cNvGrpSpPr/>
              <p:nvPr/>
            </p:nvGrpSpPr>
            <p:grpSpPr>
              <a:xfrm>
                <a:off x="9272337" y="-1404832"/>
                <a:ext cx="1597009" cy="1597009"/>
                <a:chOff x="9437178" y="1562958"/>
                <a:chExt cx="1597009" cy="1597009"/>
              </a:xfrm>
            </p:grpSpPr>
            <p:sp>
              <p:nvSpPr>
                <p:cNvPr id="21" name="椭圆 20">
                  <a:extLst>
                    <a:ext uri="{FF2B5EF4-FFF2-40B4-BE49-F238E27FC236}">
                      <a16:creationId xmlns:a16="http://schemas.microsoft.com/office/drawing/2014/main" id="{CCAB1DB4-AE1D-48F8-A501-920DE2760322}"/>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a:extLst>
                    <a:ext uri="{FF2B5EF4-FFF2-40B4-BE49-F238E27FC236}">
                      <a16:creationId xmlns:a16="http://schemas.microsoft.com/office/drawing/2014/main" id="{AAF5E99F-D381-439B-A596-C9B4CB425BB3}"/>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弧形 22">
                  <a:extLst>
                    <a:ext uri="{FF2B5EF4-FFF2-40B4-BE49-F238E27FC236}">
                      <a16:creationId xmlns:a16="http://schemas.microsoft.com/office/drawing/2014/main" id="{AFE316C2-B9E8-4DE6-BBC6-C47753F6FEB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24" name="弧形 23">
                  <a:extLst>
                    <a:ext uri="{FF2B5EF4-FFF2-40B4-BE49-F238E27FC236}">
                      <a16:creationId xmlns:a16="http://schemas.microsoft.com/office/drawing/2014/main" id="{FB049AE7-FEB1-4C3D-9E25-93623385011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0" name="TextBox 1">
                <a:extLst>
                  <a:ext uri="{FF2B5EF4-FFF2-40B4-BE49-F238E27FC236}">
                    <a16:creationId xmlns:a16="http://schemas.microsoft.com/office/drawing/2014/main" id="{95456B26-C5C8-450E-8550-393928C6D744}"/>
                  </a:ext>
                </a:extLst>
              </p:cNvPr>
              <p:cNvSpPr txBox="1"/>
              <p:nvPr/>
            </p:nvSpPr>
            <p:spPr>
              <a:xfrm>
                <a:off x="9541021" y="-1197528"/>
                <a:ext cx="1286735" cy="626293"/>
              </a:xfrm>
              <a:prstGeom prst="rect">
                <a:avLst/>
              </a:prstGeom>
              <a:noFill/>
              <a:effectLst/>
            </p:spPr>
            <p:txBody>
              <a:bodyPr wrap="square" rtlCol="0">
                <a:spAutoFit/>
              </a:bodyPr>
              <a:lstStyle/>
              <a:p>
                <a:endParaRPr lang="en-US" altLang="zh-CN" sz="2400" b="1" dirty="0">
                  <a:solidFill>
                    <a:srgbClr val="FFFF00"/>
                  </a:solidFill>
                  <a:effectLst>
                    <a:outerShdw blurRad="177800" dist="50800" dir="16620000" sx="93000" sy="93000" rotWithShape="0">
                      <a:srgbClr val="20B6BE"/>
                    </a:outerShdw>
                  </a:effectLst>
                  <a:cs typeface="+mn-ea"/>
                  <a:sym typeface="+mn-lt"/>
                </a:endParaRPr>
              </a:p>
            </p:txBody>
          </p:sp>
        </p:grpSp>
        <p:sp>
          <p:nvSpPr>
            <p:cNvPr id="59" name="文本框 58">
              <a:extLst>
                <a:ext uri="{FF2B5EF4-FFF2-40B4-BE49-F238E27FC236}">
                  <a16:creationId xmlns:a16="http://schemas.microsoft.com/office/drawing/2014/main" id="{1F93A20C-1C99-434D-92D9-443ABB442712}"/>
                </a:ext>
              </a:extLst>
            </p:cNvPr>
            <p:cNvSpPr txBox="1"/>
            <p:nvPr/>
          </p:nvSpPr>
          <p:spPr>
            <a:xfrm>
              <a:off x="5649119" y="51639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03</a:t>
              </a:r>
              <a:endParaRPr lang="zh-CN" altLang="en-US" sz="2800" b="1" dirty="0">
                <a:solidFill>
                  <a:schemeClr val="bg1"/>
                </a:solidFill>
                <a:cs typeface="+mn-ea"/>
                <a:sym typeface="+mn-lt"/>
              </a:endParaRPr>
            </a:p>
          </p:txBody>
        </p:sp>
      </p:grpSp>
      <p:grpSp>
        <p:nvGrpSpPr>
          <p:cNvPr id="38" name="Group 37">
            <a:extLst>
              <a:ext uri="{FF2B5EF4-FFF2-40B4-BE49-F238E27FC236}">
                <a16:creationId xmlns:a16="http://schemas.microsoft.com/office/drawing/2014/main" id="{6613389E-C24E-435C-A2CE-40DE876D7DBE}"/>
              </a:ext>
            </a:extLst>
          </p:cNvPr>
          <p:cNvGrpSpPr/>
          <p:nvPr/>
        </p:nvGrpSpPr>
        <p:grpSpPr>
          <a:xfrm>
            <a:off x="8438377" y="2757272"/>
            <a:ext cx="2535515" cy="690925"/>
            <a:chOff x="7026812" y="2392601"/>
            <a:chExt cx="2535515" cy="690925"/>
          </a:xfrm>
        </p:grpSpPr>
        <p:pic>
          <p:nvPicPr>
            <p:cNvPr id="87" name="Picture 86">
              <a:extLst>
                <a:ext uri="{FF2B5EF4-FFF2-40B4-BE49-F238E27FC236}">
                  <a16:creationId xmlns:a16="http://schemas.microsoft.com/office/drawing/2014/main" id="{6C553422-77D7-4777-B31D-0A86B46E47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88" name="Picture 87">
              <a:extLst>
                <a:ext uri="{FF2B5EF4-FFF2-40B4-BE49-F238E27FC236}">
                  <a16:creationId xmlns:a16="http://schemas.microsoft.com/office/drawing/2014/main" id="{F9C5A47C-2FAB-40B9-831B-9881035A88D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89" name="Picture 88">
              <a:extLst>
                <a:ext uri="{FF2B5EF4-FFF2-40B4-BE49-F238E27FC236}">
                  <a16:creationId xmlns:a16="http://schemas.microsoft.com/office/drawing/2014/main" id="{97810A54-F298-4B6B-BA85-DAAFF1516C6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4" name="Text Placeholder 7">
            <a:extLst>
              <a:ext uri="{FF2B5EF4-FFF2-40B4-BE49-F238E27FC236}">
                <a16:creationId xmlns:a16="http://schemas.microsoft.com/office/drawing/2014/main" id="{45461183-6F73-4469-8176-691CECC7BFDF}"/>
              </a:ext>
            </a:extLst>
          </p:cNvPr>
          <p:cNvSpPr txBox="1">
            <a:spLocks/>
          </p:cNvSpPr>
          <p:nvPr/>
        </p:nvSpPr>
        <p:spPr>
          <a:xfrm>
            <a:off x="9094573" y="345752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to,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rõ</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95" name="Group 94">
            <a:extLst>
              <a:ext uri="{FF2B5EF4-FFF2-40B4-BE49-F238E27FC236}">
                <a16:creationId xmlns:a16="http://schemas.microsoft.com/office/drawing/2014/main" id="{AD488F2B-5572-425A-8B97-9FBA92B88CC6}"/>
              </a:ext>
            </a:extLst>
          </p:cNvPr>
          <p:cNvGrpSpPr/>
          <p:nvPr/>
        </p:nvGrpSpPr>
        <p:grpSpPr>
          <a:xfrm>
            <a:off x="8529891" y="4013002"/>
            <a:ext cx="2535515" cy="690925"/>
            <a:chOff x="7026812" y="2392601"/>
            <a:chExt cx="2535515" cy="690925"/>
          </a:xfrm>
        </p:grpSpPr>
        <p:pic>
          <p:nvPicPr>
            <p:cNvPr id="96" name="Picture 95">
              <a:extLst>
                <a:ext uri="{FF2B5EF4-FFF2-40B4-BE49-F238E27FC236}">
                  <a16:creationId xmlns:a16="http://schemas.microsoft.com/office/drawing/2014/main" id="{48EA43BC-A7C2-463C-B6F0-FE51E06A9D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97" name="Picture 96">
              <a:extLst>
                <a:ext uri="{FF2B5EF4-FFF2-40B4-BE49-F238E27FC236}">
                  <a16:creationId xmlns:a16="http://schemas.microsoft.com/office/drawing/2014/main" id="{95DBFF44-9E35-4801-BAD2-020FFD5DC2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98" name="Picture 97">
              <a:extLst>
                <a:ext uri="{FF2B5EF4-FFF2-40B4-BE49-F238E27FC236}">
                  <a16:creationId xmlns:a16="http://schemas.microsoft.com/office/drawing/2014/main" id="{CD5429A1-63A8-4C94-9D94-F7737919146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9" name="Text Placeholder 7">
            <a:extLst>
              <a:ext uri="{FF2B5EF4-FFF2-40B4-BE49-F238E27FC236}">
                <a16:creationId xmlns:a16="http://schemas.microsoft.com/office/drawing/2014/main" id="{FAFDC30C-4755-433A-9377-D89BE8570AFE}"/>
              </a:ext>
            </a:extLst>
          </p:cNvPr>
          <p:cNvSpPr txBox="1">
            <a:spLocks/>
          </p:cNvSpPr>
          <p:nvPr/>
        </p:nvSpPr>
        <p:spPr>
          <a:xfrm>
            <a:off x="8440083" y="4832096"/>
            <a:ext cx="331195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Ngắt</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nghỉ</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chỗ</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100" name="Group 99">
            <a:extLst>
              <a:ext uri="{FF2B5EF4-FFF2-40B4-BE49-F238E27FC236}">
                <a16:creationId xmlns:a16="http://schemas.microsoft.com/office/drawing/2014/main" id="{1011CDF2-6C41-4A50-9B36-0D6694B2529D}"/>
              </a:ext>
            </a:extLst>
          </p:cNvPr>
          <p:cNvGrpSpPr/>
          <p:nvPr/>
        </p:nvGrpSpPr>
        <p:grpSpPr>
          <a:xfrm>
            <a:off x="8529891" y="5387577"/>
            <a:ext cx="2535515" cy="690925"/>
            <a:chOff x="7026812" y="2392601"/>
            <a:chExt cx="2535515" cy="690925"/>
          </a:xfrm>
        </p:grpSpPr>
        <p:pic>
          <p:nvPicPr>
            <p:cNvPr id="101" name="Picture 100">
              <a:extLst>
                <a:ext uri="{FF2B5EF4-FFF2-40B4-BE49-F238E27FC236}">
                  <a16:creationId xmlns:a16="http://schemas.microsoft.com/office/drawing/2014/main" id="{B265CEF8-4075-45E7-87D6-91D0CC4FCC8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102" name="Picture 101">
              <a:extLst>
                <a:ext uri="{FF2B5EF4-FFF2-40B4-BE49-F238E27FC236}">
                  <a16:creationId xmlns:a16="http://schemas.microsoft.com/office/drawing/2014/main" id="{011A1665-1663-49A3-9902-17F9959B31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103" name="Picture 102">
              <a:extLst>
                <a:ext uri="{FF2B5EF4-FFF2-40B4-BE49-F238E27FC236}">
                  <a16:creationId xmlns:a16="http://schemas.microsoft.com/office/drawing/2014/main" id="{B9CFEC11-0739-42C8-BA31-02205DDCF4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105" name="Rectangle 104">
            <a:extLst>
              <a:ext uri="{FF2B5EF4-FFF2-40B4-BE49-F238E27FC236}">
                <a16:creationId xmlns:a16="http://schemas.microsoft.com/office/drawing/2014/main" id="{2A2CFF09-BD2C-4076-BCB3-FAF3FAE4D12F}"/>
              </a:ext>
            </a:extLst>
          </p:cNvPr>
          <p:cNvSpPr/>
          <p:nvPr/>
        </p:nvSpPr>
        <p:spPr>
          <a:xfrm>
            <a:off x="681663" y="1470228"/>
            <a:ext cx="5308188" cy="2681824"/>
          </a:xfrm>
          <a:prstGeom prst="rect">
            <a:avLst/>
          </a:prstGeom>
        </p:spPr>
        <p:txBody>
          <a:bodyPr wrap="square">
            <a:spAutoFit/>
          </a:bodyPr>
          <a:lstStyle/>
          <a:p>
            <a:pPr algn="ctr" defTabSz="1371566">
              <a:lnSpc>
                <a:spcPct val="150000"/>
              </a:lnSpc>
              <a:defRPr/>
            </a:pPr>
            <a:r>
              <a:rPr lang="vi-VN" sz="3200" b="1" u="sng" dirty="0">
                <a:solidFill>
                  <a:srgbClr val="C00000"/>
                </a:solidFill>
                <a:cs typeface="Arial-Rounded" panose="020B0500000000000000" pitchFamily="34" charset="0"/>
              </a:rPr>
              <a:t>Yêu cầu </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Phân công đọc theo đoạn</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Khi bạn đọc phải dò theo bạn.</a:t>
            </a:r>
          </a:p>
          <a:p>
            <a:pPr defTabSz="1371566">
              <a:lnSpc>
                <a:spcPct val="150000"/>
              </a:lnSpc>
              <a:defRPr/>
            </a:pPr>
            <a:r>
              <a:rPr lang="vi-VN" sz="2800" b="1" dirty="0">
                <a:solidFill>
                  <a:srgbClr val="002060"/>
                </a:solidFill>
                <a:cs typeface="Arial-Rounded" panose="020B0500000000000000" pitchFamily="34" charset="0"/>
              </a:rPr>
              <a:t>- Cùng nhau tìm hiểu từ chưa biết</a:t>
            </a:r>
            <a:endParaRPr lang="en-US" sz="2800" b="1" dirty="0">
              <a:solidFill>
                <a:srgbClr val="002060"/>
              </a:solidFill>
              <a:cs typeface="Arial-Rounded" panose="020B0500000000000000" pitchFamily="34" charset="0"/>
            </a:endParaRPr>
          </a:p>
        </p:txBody>
      </p:sp>
      <p:sp>
        <p:nvSpPr>
          <p:cNvPr id="107" name="TextBox 106">
            <a:extLst>
              <a:ext uri="{FF2B5EF4-FFF2-40B4-BE49-F238E27FC236}">
                <a16:creationId xmlns:a16="http://schemas.microsoft.com/office/drawing/2014/main" id="{8A5F4919-2A43-4BA8-9AC3-07454BCCFC39}"/>
              </a:ext>
            </a:extLst>
          </p:cNvPr>
          <p:cNvSpPr txBox="1"/>
          <p:nvPr/>
        </p:nvSpPr>
        <p:spPr>
          <a:xfrm>
            <a:off x="7330399" y="1426992"/>
            <a:ext cx="3913554" cy="730200"/>
          </a:xfrm>
          <a:prstGeom prst="rect">
            <a:avLst/>
          </a:prstGeom>
          <a:noFill/>
        </p:spPr>
        <p:txBody>
          <a:bodyPr wrap="square">
            <a:spAutoFit/>
          </a:bodyPr>
          <a:lstStyle/>
          <a:p>
            <a:pPr marL="0" marR="0" lvl="0" indent="0" algn="ctr" defTabSz="1371566"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Tiêu</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chí</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đánh</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giá</a:t>
            </a:r>
            <a:endParaRPr kumimoji="0" lang="vi-VN"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endParaRPr>
          </a:p>
        </p:txBody>
      </p:sp>
    </p:spTree>
    <p:extLst>
      <p:ext uri="{BB962C8B-B14F-4D97-AF65-F5344CB8AC3E}">
        <p14:creationId xmlns:p14="http://schemas.microsoft.com/office/powerpoint/2010/main" val="232538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par>
                              <p:cTn id="12" fill="hold">
                                <p:stCondLst>
                                  <p:cond delay="1000"/>
                                </p:stCondLst>
                                <p:childTnLst>
                                  <p:par>
                                    <p:cTn id="13" presetID="2" presetClass="entr" presetSubtype="1" fill="hold" nodeType="afterEffect" p14:presetBounceEnd="8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8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8" fill="hold" nodeType="afterEffect" p14:presetBounceEnd="80000">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14:bounceEnd="80000">
                                          <p:cBhvr additive="base">
                                            <p:cTn id="20" dur="500" fill="hold"/>
                                            <p:tgtEl>
                                              <p:spTgt spid="33"/>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3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14:presetBounceEnd="80000">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14:bounceEnd="80000">
                                          <p:cBhvr additive="base">
                                            <p:cTn id="25" dur="5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randombar(horizontal)">
                                          <p:cBhvr>
                                            <p:cTn id="2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0-#ppt_w/2"/>
                                              </p:val>
                                            </p:tav>
                                            <p:tav tm="100000">
                                              <p:val>
                                                <p:strVal val="#ppt_x"/>
                                              </p:val>
                                            </p:tav>
                                          </p:tavLst>
                                        </p:anim>
                                        <p:anim calcmode="lin" valueType="num">
                                          <p:cBhvr additive="base">
                                            <p:cTn id="21" dur="500" fill="hold"/>
                                            <p:tgtEl>
                                              <p:spTgt spid="3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randombar(horizontal)">
                                          <p:cBhvr>
                                            <p:cTn id="2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283610" y="47383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84183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2876633" y="1286696"/>
            <a:ext cx="6828469" cy="3936769"/>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5" name="图片 114">
              <a:extLst>
                <a:ext uri="{FF2B5EF4-FFF2-40B4-BE49-F238E27FC236}">
                  <a16:creationId xmlns:a16="http://schemas.microsoft.com/office/drawing/2014/main" id="{1BD79459-1AD5-4304-A719-E2A460DF609B}"/>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117" name="图片 116">
              <a:extLst>
                <a:ext uri="{FF2B5EF4-FFF2-40B4-BE49-F238E27FC236}">
                  <a16:creationId xmlns:a16="http://schemas.microsoft.com/office/drawing/2014/main" id="{D1DDDDD5-7963-4352-ADD3-1E2BCFE4766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8987934" y="2195262"/>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4625649" y="2422317"/>
            <a:ext cx="3321863" cy="1015663"/>
          </a:xfrm>
          <a:prstGeom prst="rect">
            <a:avLst/>
          </a:prstGeom>
          <a:noFill/>
        </p:spPr>
        <p:txBody>
          <a:bodyPr wrap="square" rtlCol="0">
            <a:spAutoFit/>
          </a:bodyPr>
          <a:lstStyle/>
          <a:p>
            <a:pPr algn="ctr"/>
            <a:r>
              <a:rPr lang="en-US" altLang="zh-CN" sz="6000" b="1" dirty="0" err="1">
                <a:solidFill>
                  <a:schemeClr val="bg1"/>
                </a:solidFill>
                <a:cs typeface="+mn-ea"/>
                <a:sym typeface="+mn-lt"/>
              </a:rPr>
              <a:t>Tạm</a:t>
            </a:r>
            <a:r>
              <a:rPr lang="en-US" altLang="zh-CN" sz="6000" b="1" dirty="0">
                <a:solidFill>
                  <a:schemeClr val="bg1"/>
                </a:solidFill>
                <a:cs typeface="+mn-ea"/>
                <a:sym typeface="+mn-lt"/>
              </a:rPr>
              <a:t> </a:t>
            </a:r>
            <a:r>
              <a:rPr lang="en-US" altLang="zh-CN" sz="6000" b="1" dirty="0" err="1">
                <a:solidFill>
                  <a:schemeClr val="bg1"/>
                </a:solidFill>
                <a:cs typeface="+mn-ea"/>
                <a:sym typeface="+mn-lt"/>
              </a:rPr>
              <a:t>biệt</a:t>
            </a:r>
            <a:endParaRPr lang="en-US" altLang="zh-CN" sz="6000" b="1" dirty="0">
              <a:solidFill>
                <a:schemeClr val="bg1"/>
              </a:solidFill>
              <a:cs typeface="+mn-ea"/>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24" name="组合 123">
            <a:extLst>
              <a:ext uri="{FF2B5EF4-FFF2-40B4-BE49-F238E27FC236}">
                <a16:creationId xmlns:a16="http://schemas.microsoft.com/office/drawing/2014/main" id="{639B5BBC-0AB0-401C-A03A-707354D1B830}"/>
              </a:ext>
            </a:extLst>
          </p:cNvPr>
          <p:cNvGrpSpPr/>
          <p:nvPr/>
        </p:nvGrpSpPr>
        <p:grpSpPr>
          <a:xfrm>
            <a:off x="7721830" y="3048646"/>
            <a:ext cx="1158566" cy="826022"/>
            <a:chOff x="7444895" y="3056186"/>
            <a:chExt cx="1158566" cy="826022"/>
          </a:xfrm>
        </p:grpSpPr>
        <p:grpSp>
          <p:nvGrpSpPr>
            <p:cNvPr id="125" name="组合 124">
              <a:extLst>
                <a:ext uri="{FF2B5EF4-FFF2-40B4-BE49-F238E27FC236}">
                  <a16:creationId xmlns:a16="http://schemas.microsoft.com/office/drawing/2014/main" id="{8CD46E8F-F238-481B-ACCE-5AC83D3EF269}"/>
                </a:ext>
              </a:extLst>
            </p:cNvPr>
            <p:cNvGrpSpPr/>
            <p:nvPr/>
          </p:nvGrpSpPr>
          <p:grpSpPr>
            <a:xfrm rot="3701856">
              <a:off x="7437432" y="3077926"/>
              <a:ext cx="811745" cy="796819"/>
              <a:chOff x="10646778" y="4753862"/>
              <a:chExt cx="751521" cy="737702"/>
            </a:xfrm>
          </p:grpSpPr>
          <p:sp>
            <p:nvSpPr>
              <p:cNvPr id="132" name="五角星 2">
                <a:extLst>
                  <a:ext uri="{FF2B5EF4-FFF2-40B4-BE49-F238E27FC236}">
                    <a16:creationId xmlns:a16="http://schemas.microsoft.com/office/drawing/2014/main" id="{45DA66D5-FB97-4DE4-8D98-88BD0974902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3" name="组合 132">
                <a:extLst>
                  <a:ext uri="{FF2B5EF4-FFF2-40B4-BE49-F238E27FC236}">
                    <a16:creationId xmlns:a16="http://schemas.microsoft.com/office/drawing/2014/main" id="{90D46C44-BDD6-4493-9F2C-08DCB25899E7}"/>
                  </a:ext>
                </a:extLst>
              </p:cNvPr>
              <p:cNvGrpSpPr/>
              <p:nvPr/>
            </p:nvGrpSpPr>
            <p:grpSpPr>
              <a:xfrm>
                <a:off x="10646778" y="4762829"/>
                <a:ext cx="749726" cy="728735"/>
                <a:chOff x="11012539" y="4493889"/>
                <a:chExt cx="749726" cy="728735"/>
              </a:xfrm>
            </p:grpSpPr>
            <p:sp>
              <p:nvSpPr>
                <p:cNvPr id="134" name="五角星 2">
                  <a:extLst>
                    <a:ext uri="{FF2B5EF4-FFF2-40B4-BE49-F238E27FC236}">
                      <a16:creationId xmlns:a16="http://schemas.microsoft.com/office/drawing/2014/main" id="{5F875CD5-8E48-4FC3-83C7-A11A1E245A4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五角星 2">
                  <a:extLst>
                    <a:ext uri="{FF2B5EF4-FFF2-40B4-BE49-F238E27FC236}">
                      <a16:creationId xmlns:a16="http://schemas.microsoft.com/office/drawing/2014/main" id="{E4ACEFE2-2A0D-4BAF-B617-1E706030CB0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五角星 2">
                  <a:extLst>
                    <a:ext uri="{FF2B5EF4-FFF2-40B4-BE49-F238E27FC236}">
                      <a16:creationId xmlns:a16="http://schemas.microsoft.com/office/drawing/2014/main" id="{814CB707-0C86-4331-9B7D-4802EF007CD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6" name="组合 125">
              <a:extLst>
                <a:ext uri="{FF2B5EF4-FFF2-40B4-BE49-F238E27FC236}">
                  <a16:creationId xmlns:a16="http://schemas.microsoft.com/office/drawing/2014/main" id="{FBA514D8-44B6-4D39-93BB-7562301CDE48}"/>
                </a:ext>
              </a:extLst>
            </p:cNvPr>
            <p:cNvGrpSpPr/>
            <p:nvPr/>
          </p:nvGrpSpPr>
          <p:grpSpPr>
            <a:xfrm rot="920444">
              <a:off x="8026013" y="3056186"/>
              <a:ext cx="577448" cy="566827"/>
              <a:chOff x="10646776" y="4753862"/>
              <a:chExt cx="751523" cy="737700"/>
            </a:xfrm>
          </p:grpSpPr>
          <p:sp>
            <p:nvSpPr>
              <p:cNvPr id="127" name="五角星 2">
                <a:extLst>
                  <a:ext uri="{FF2B5EF4-FFF2-40B4-BE49-F238E27FC236}">
                    <a16:creationId xmlns:a16="http://schemas.microsoft.com/office/drawing/2014/main" id="{7DA01D09-8DB9-48C1-9C6C-2A56AD2CA01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8" name="组合 127">
                <a:extLst>
                  <a:ext uri="{FF2B5EF4-FFF2-40B4-BE49-F238E27FC236}">
                    <a16:creationId xmlns:a16="http://schemas.microsoft.com/office/drawing/2014/main" id="{A2C5F2F0-2568-48B8-BA5B-A836FE00D76A}"/>
                  </a:ext>
                </a:extLst>
              </p:cNvPr>
              <p:cNvGrpSpPr/>
              <p:nvPr/>
            </p:nvGrpSpPr>
            <p:grpSpPr>
              <a:xfrm>
                <a:off x="10646776" y="4762827"/>
                <a:ext cx="749727" cy="728735"/>
                <a:chOff x="11012537" y="4493887"/>
                <a:chExt cx="749727" cy="728735"/>
              </a:xfrm>
            </p:grpSpPr>
            <p:sp>
              <p:nvSpPr>
                <p:cNvPr id="129" name="五角星 2">
                  <a:extLst>
                    <a:ext uri="{FF2B5EF4-FFF2-40B4-BE49-F238E27FC236}">
                      <a16:creationId xmlns:a16="http://schemas.microsoft.com/office/drawing/2014/main" id="{63738594-CF00-4006-8F1A-6CAABE03F9D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0" name="五角星 2">
                  <a:extLst>
                    <a:ext uri="{FF2B5EF4-FFF2-40B4-BE49-F238E27FC236}">
                      <a16:creationId xmlns:a16="http://schemas.microsoft.com/office/drawing/2014/main" id="{7A536BDB-858C-49CC-9EAC-AFE53A841979}"/>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五角星 2">
                  <a:extLst>
                    <a:ext uri="{FF2B5EF4-FFF2-40B4-BE49-F238E27FC236}">
                      <a16:creationId xmlns:a16="http://schemas.microsoft.com/office/drawing/2014/main" id="{B5BBB058-4B77-4F27-B14E-2847EF5239A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
        <p:nvSpPr>
          <p:cNvPr id="137" name="任意多边形 133">
            <a:extLst>
              <a:ext uri="{FF2B5EF4-FFF2-40B4-BE49-F238E27FC236}">
                <a16:creationId xmlns:a16="http://schemas.microsoft.com/office/drawing/2014/main" id="{859058B0-9E20-4FFB-8B81-AD4F48CE2A67}"/>
              </a:ext>
            </a:extLst>
          </p:cNvPr>
          <p:cNvSpPr/>
          <p:nvPr/>
        </p:nvSpPr>
        <p:spPr>
          <a:xfrm flipH="1">
            <a:off x="200564" y="2431647"/>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8" name="组合 137">
            <a:extLst>
              <a:ext uri="{FF2B5EF4-FFF2-40B4-BE49-F238E27FC236}">
                <a16:creationId xmlns:a16="http://schemas.microsoft.com/office/drawing/2014/main" id="{8E9314DA-EDEB-422C-894D-664C7D818534}"/>
              </a:ext>
            </a:extLst>
          </p:cNvPr>
          <p:cNvGrpSpPr/>
          <p:nvPr/>
        </p:nvGrpSpPr>
        <p:grpSpPr>
          <a:xfrm>
            <a:off x="2083205" y="3550582"/>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14:presetBounceEnd="60000">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14:bounceEnd="60000">
                                          <p:cBhvr additive="base">
                                            <p:cTn id="11" dur="500" fill="hold"/>
                                            <p:tgtEl>
                                              <p:spTgt spid="13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14:presetBounceEnd="60000">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14:bounceEnd="60000">
                                          <p:cBhvr additive="base">
                                            <p:cTn id="33" dur="500" fill="hold"/>
                                            <p:tgtEl>
                                              <p:spTgt spid="122"/>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14:presetBounceEnd="60000">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14:bounceEnd="60000">
                                          <p:cBhvr additive="base">
                                            <p:cTn id="38" dur="500" fill="hold"/>
                                            <p:tgtEl>
                                              <p:spTgt spid="12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500" fill="hold"/>
                                            <p:tgtEl>
                                              <p:spTgt spid="137"/>
                                            </p:tgtEl>
                                            <p:attrNameLst>
                                              <p:attrName>ppt_x</p:attrName>
                                            </p:attrNameLst>
                                          </p:cBhvr>
                                          <p:tavLst>
                                            <p:tav tm="0">
                                              <p:val>
                                                <p:strVal val="#ppt_x"/>
                                              </p:val>
                                            </p:tav>
                                            <p:tav tm="100000">
                                              <p:val>
                                                <p:strVal val="#ppt_x"/>
                                              </p:val>
                                            </p:tav>
                                          </p:tavLst>
                                        </p:anim>
                                        <p:anim calcmode="lin" valueType="num">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500" fill="hold"/>
                                            <p:tgtEl>
                                              <p:spTgt spid="122"/>
                                            </p:tgtEl>
                                            <p:attrNameLst>
                                              <p:attrName>ppt_x</p:attrName>
                                            </p:attrNameLst>
                                          </p:cBhvr>
                                          <p:tavLst>
                                            <p:tav tm="0">
                                              <p:val>
                                                <p:strVal val="1+#ppt_w/2"/>
                                              </p:val>
                                            </p:tav>
                                            <p:tav tm="100000">
                                              <p:val>
                                                <p:strVal val="#ppt_x"/>
                                              </p:val>
                                            </p:tav>
                                          </p:tavLst>
                                        </p:anim>
                                        <p:anim calcmode="lin" valueType="num">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cBhvr additive="base">
                                            <p:cTn id="38" dur="500" fill="hold"/>
                                            <p:tgtEl>
                                              <p:spTgt spid="123"/>
                                            </p:tgtEl>
                                            <p:attrNameLst>
                                              <p:attrName>ppt_x</p:attrName>
                                            </p:attrNameLst>
                                          </p:cBhvr>
                                          <p:tavLst>
                                            <p:tav tm="0">
                                              <p:val>
                                                <p:strVal val="#ppt_x"/>
                                              </p:val>
                                            </p:tav>
                                            <p:tav tm="100000">
                                              <p:val>
                                                <p:strVal val="#ppt_x"/>
                                              </p:val>
                                            </p:tav>
                                          </p:tavLst>
                                        </p:anim>
                                        <p:anim calcmode="lin" valueType="num">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654855" y="180798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Hôm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trước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em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gì</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62200" y="386618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Ngôi</a:t>
            </a:r>
            <a:r>
              <a:rPr kumimoji="0" lang="en-US" sz="3200" b="0" i="0" u="none" strike="noStrike" kern="1200" cap="none" spc="0" normalizeH="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nhà</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cstate="print"/>
          <a:stretch>
            <a:fillRect/>
          </a:stretch>
        </p:blipFill>
        <p:spPr>
          <a:xfrm>
            <a:off x="12413928" y="5407754"/>
            <a:ext cx="609600" cy="609600"/>
          </a:xfrm>
          <a:prstGeom prst="rect">
            <a:avLst/>
          </a:prstGeom>
        </p:spPr>
      </p:pic>
      <p:sp>
        <p:nvSpPr>
          <p:cNvPr id="15" name="Rectangle 14">
            <a:extLst>
              <a:ext uri="{FF2B5EF4-FFF2-40B4-BE49-F238E27FC236}">
                <a16:creationId xmlns:a16="http://schemas.microsoft.com/office/drawing/2014/main" id="{09F35B7D-51CA-4B62-8C69-068B1FB775ED}"/>
              </a:ext>
            </a:extLst>
          </p:cNvPr>
          <p:cNvSpPr/>
          <p:nvPr/>
        </p:nvSpPr>
        <p:spPr>
          <a:xfrm>
            <a:off x="5251939" y="5462952"/>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Trước ngõ nhà của bạn nhỏ có gì?</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427330"/>
            <a:ext cx="5281205" cy="1077218"/>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Trước ngõ nhà bạn nhỏ có hàng xoan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cstate="print"/>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FA665CE2-B5E3-4460-ACC8-0FFC813DD6CB}"/>
              </a:ext>
            </a:extLst>
          </p:cNvPr>
          <p:cNvSpPr/>
          <p:nvPr/>
        </p:nvSpPr>
        <p:spPr>
          <a:xfrm>
            <a:off x="5380892"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Arial" panose="020B0604020202020204" pitchFamily="34" charset="0"/>
                <a:ea typeface="Tahoma" panose="020B0604030504040204" pitchFamily="34" charset="0"/>
                <a:cs typeface="Arial" panose="020B0604020202020204" pitchFamily="34" charset="0"/>
              </a:rPr>
              <a:t>Tiếng chim hót ở đầu hồi như thế nào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635588" y="3427330"/>
            <a:ext cx="4775112" cy="1077218"/>
          </a:xfrm>
          <a:prstGeom prst="rect">
            <a:avLst/>
          </a:prstGeom>
          <a:noFill/>
        </p:spPr>
        <p:txBody>
          <a:bodyPr wrap="square" lIns="91440" tIns="45720" rIns="91440" bIns="45720">
            <a:spAutoFit/>
          </a:bodyPr>
          <a:lstStyle/>
          <a:p>
            <a:pPr lvl="0" algn="ct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Tiếng</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chim</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hót</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đầu</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hồi</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lảnh</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lót</a:t>
            </a:r>
            <a:endParaRPr lang="en-US" sz="32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WRONG</a:t>
            </a:r>
            <a:r>
              <a:rPr kumimoji="0" lang="en-US" sz="1800" b="1" i="0" u="none" strike="noStrike" kern="1200" cap="none" spc="0" normalizeH="0" baseline="0" noProof="0">
                <a:ln>
                  <a:noFill/>
                </a:ln>
                <a:solidFill>
                  <a:srgbClr val="002060"/>
                </a:solidFill>
                <a:effectLst/>
                <a:uLnTx/>
                <a:uFillTx/>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RIGHT</a:t>
            </a:r>
            <a:r>
              <a:rPr kumimoji="0" lang="en-US" sz="1800" b="1" i="0" u="none" strike="noStrike" kern="1200" cap="none" spc="0" normalizeH="0" baseline="0" noProof="0">
                <a:ln>
                  <a:noFill/>
                </a:ln>
                <a:solidFill>
                  <a:srgbClr val="002060"/>
                </a:solidFill>
                <a:effectLst/>
                <a:uLnTx/>
                <a:uFillTx/>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cstate="print"/>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521C0F23-32DF-4849-90AC-639952932936}"/>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Câu thơ nào nói về hình ảnh mái nhà?</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Mái vàng thơm phức</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cstate="print"/>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3722BFCD-6EFE-44F1-9762-E76CFF581868}"/>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4FA2B1FD-418F-437A-9218-AE21A29545E3}"/>
              </a:ext>
            </a:extLst>
          </p:cNvPr>
          <p:cNvGrpSpPr/>
          <p:nvPr/>
        </p:nvGrpSpPr>
        <p:grpSpPr>
          <a:xfrm>
            <a:off x="-14514" y="-36198"/>
            <a:ext cx="12249265" cy="6981372"/>
            <a:chOff x="-14514" y="-36198"/>
            <a:chExt cx="12249265" cy="6981372"/>
          </a:xfrm>
        </p:grpSpPr>
        <p:pic>
          <p:nvPicPr>
            <p:cNvPr id="49" name="图片 48">
              <a:extLst>
                <a:ext uri="{FF2B5EF4-FFF2-40B4-BE49-F238E27FC236}">
                  <a16:creationId xmlns:a16="http://schemas.microsoft.com/office/drawing/2014/main" id="{11583DCE-035E-4D76-B3D0-172B030EACD8}"/>
                </a:ext>
              </a:extLst>
            </p:cNvPr>
            <p:cNvPicPr>
              <a:picLocks noChangeAspect="1"/>
            </p:cNvPicPr>
            <p:nvPr/>
          </p:nvPicPr>
          <p:blipFill>
            <a:blip r:embed="rId3"/>
            <a:stretch>
              <a:fillRect/>
            </a:stretch>
          </p:blipFill>
          <p:spPr>
            <a:xfrm>
              <a:off x="-14514" y="-36198"/>
              <a:ext cx="12249265" cy="6981372"/>
            </a:xfrm>
            <a:prstGeom prst="rect">
              <a:avLst/>
            </a:prstGeom>
          </p:spPr>
        </p:pic>
        <p:sp>
          <p:nvSpPr>
            <p:cNvPr id="50" name="矩形 49">
              <a:extLst>
                <a:ext uri="{FF2B5EF4-FFF2-40B4-BE49-F238E27FC236}">
                  <a16:creationId xmlns:a16="http://schemas.microsoft.com/office/drawing/2014/main" id="{EEF01D96-BEFE-4628-A97F-F618023A96AD}"/>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51" name="图片 50">
              <a:extLst>
                <a:ext uri="{FF2B5EF4-FFF2-40B4-BE49-F238E27FC236}">
                  <a16:creationId xmlns:a16="http://schemas.microsoft.com/office/drawing/2014/main" id="{A49E56B7-6D70-4FE3-879D-0575A931E3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2" name="图片 51">
              <a:extLst>
                <a:ext uri="{FF2B5EF4-FFF2-40B4-BE49-F238E27FC236}">
                  <a16:creationId xmlns:a16="http://schemas.microsoft.com/office/drawing/2014/main" id="{A40D96F7-79BA-4114-BFA2-6652B9537B8C}"/>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53" name="图片 52">
              <a:extLst>
                <a:ext uri="{FF2B5EF4-FFF2-40B4-BE49-F238E27FC236}">
                  <a16:creationId xmlns:a16="http://schemas.microsoft.com/office/drawing/2014/main" id="{192DECFB-39F7-40EA-A29A-E9FB57FE1D90}"/>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54" name="图片 53">
              <a:extLst>
                <a:ext uri="{FF2B5EF4-FFF2-40B4-BE49-F238E27FC236}">
                  <a16:creationId xmlns:a16="http://schemas.microsoft.com/office/drawing/2014/main" id="{4249F02F-1DCB-468D-AB5C-C5F538445736}"/>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55" name="图片 54">
              <a:extLst>
                <a:ext uri="{FF2B5EF4-FFF2-40B4-BE49-F238E27FC236}">
                  <a16:creationId xmlns:a16="http://schemas.microsoft.com/office/drawing/2014/main" id="{D663F689-BA8E-45C4-9859-F96ACBA9E8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56" name="图片 55">
              <a:extLst>
                <a:ext uri="{FF2B5EF4-FFF2-40B4-BE49-F238E27FC236}">
                  <a16:creationId xmlns:a16="http://schemas.microsoft.com/office/drawing/2014/main" id="{527257CF-24F8-4914-81E9-5EF8000D7C2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57" name="图片 56">
              <a:extLst>
                <a:ext uri="{FF2B5EF4-FFF2-40B4-BE49-F238E27FC236}">
                  <a16:creationId xmlns:a16="http://schemas.microsoft.com/office/drawing/2014/main" id="{E640B610-850E-454C-931E-37D20369E3A8}"/>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58" name="图片 57">
              <a:extLst>
                <a:ext uri="{FF2B5EF4-FFF2-40B4-BE49-F238E27FC236}">
                  <a16:creationId xmlns:a16="http://schemas.microsoft.com/office/drawing/2014/main" id="{333226D3-4331-4D41-B8DF-488191CD240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59" name="图片 58">
              <a:extLst>
                <a:ext uri="{FF2B5EF4-FFF2-40B4-BE49-F238E27FC236}">
                  <a16:creationId xmlns:a16="http://schemas.microsoft.com/office/drawing/2014/main" id="{92DB5E08-B822-45A3-BE4A-6F0278EDF9EE}"/>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0" name="图片 59">
              <a:extLst>
                <a:ext uri="{FF2B5EF4-FFF2-40B4-BE49-F238E27FC236}">
                  <a16:creationId xmlns:a16="http://schemas.microsoft.com/office/drawing/2014/main" id="{A52E6984-03FE-448B-B8B5-41B16DB5FA5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1" name="图片 60">
              <a:extLst>
                <a:ext uri="{FF2B5EF4-FFF2-40B4-BE49-F238E27FC236}">
                  <a16:creationId xmlns:a16="http://schemas.microsoft.com/office/drawing/2014/main" id="{9208556C-A3E3-4C08-A72A-E9CAE68AEC02}"/>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62" name="图片 61">
              <a:extLst>
                <a:ext uri="{FF2B5EF4-FFF2-40B4-BE49-F238E27FC236}">
                  <a16:creationId xmlns:a16="http://schemas.microsoft.com/office/drawing/2014/main" id="{2B05A2AF-C0DB-473C-A5AB-717E7F5D074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63" name="图片 62">
              <a:extLst>
                <a:ext uri="{FF2B5EF4-FFF2-40B4-BE49-F238E27FC236}">
                  <a16:creationId xmlns:a16="http://schemas.microsoft.com/office/drawing/2014/main" id="{1CD4B1D7-60CA-43C3-9625-215D1454B8E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64" name="图片 63">
              <a:extLst>
                <a:ext uri="{FF2B5EF4-FFF2-40B4-BE49-F238E27FC236}">
                  <a16:creationId xmlns:a16="http://schemas.microsoft.com/office/drawing/2014/main" id="{3D24C132-C68E-4A27-BC85-54F396B0B39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65" name="图片 64">
              <a:extLst>
                <a:ext uri="{FF2B5EF4-FFF2-40B4-BE49-F238E27FC236}">
                  <a16:creationId xmlns:a16="http://schemas.microsoft.com/office/drawing/2014/main" id="{3FD09E3E-D308-41CD-9708-E546F17BE8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6" name="组合 85">
              <a:extLst>
                <a:ext uri="{FF2B5EF4-FFF2-40B4-BE49-F238E27FC236}">
                  <a16:creationId xmlns:a16="http://schemas.microsoft.com/office/drawing/2014/main" id="{F49C7088-6717-4FD5-A643-4B4B3D1EF2FB}"/>
                </a:ext>
              </a:extLst>
            </p:cNvPr>
            <p:cNvGrpSpPr/>
            <p:nvPr/>
          </p:nvGrpSpPr>
          <p:grpSpPr>
            <a:xfrm>
              <a:off x="14118" y="4606503"/>
              <a:ext cx="12191999" cy="2326243"/>
              <a:chOff x="1" y="4546271"/>
              <a:chExt cx="12191999" cy="2326243"/>
            </a:xfrm>
          </p:grpSpPr>
          <p:sp>
            <p:nvSpPr>
              <p:cNvPr id="87" name="任意多边形 38">
                <a:extLst>
                  <a:ext uri="{FF2B5EF4-FFF2-40B4-BE49-F238E27FC236}">
                    <a16:creationId xmlns:a16="http://schemas.microsoft.com/office/drawing/2014/main" id="{DBD34ACA-9020-4AF2-A9D2-8BFC10E9D0AD}"/>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88" name="任意多边形 80">
                <a:extLst>
                  <a:ext uri="{FF2B5EF4-FFF2-40B4-BE49-F238E27FC236}">
                    <a16:creationId xmlns:a16="http://schemas.microsoft.com/office/drawing/2014/main" id="{7215041E-4F05-4EAD-AB60-A0E39CC0486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96" name="图片 95">
              <a:extLst>
                <a:ext uri="{FF2B5EF4-FFF2-40B4-BE49-F238E27FC236}">
                  <a16:creationId xmlns:a16="http://schemas.microsoft.com/office/drawing/2014/main" id="{74AC5814-9F20-4DD6-A841-1657DA8342F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97" name="图片 96">
              <a:extLst>
                <a:ext uri="{FF2B5EF4-FFF2-40B4-BE49-F238E27FC236}">
                  <a16:creationId xmlns:a16="http://schemas.microsoft.com/office/drawing/2014/main" id="{2BAFEF11-A39E-465A-BA5C-C64A4554C42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8" name="图片 97">
              <a:extLst>
                <a:ext uri="{FF2B5EF4-FFF2-40B4-BE49-F238E27FC236}">
                  <a16:creationId xmlns:a16="http://schemas.microsoft.com/office/drawing/2014/main" id="{96BFA62E-44EB-4CB4-8777-86172FD762CC}"/>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9" name="图片 98">
              <a:extLst>
                <a:ext uri="{FF2B5EF4-FFF2-40B4-BE49-F238E27FC236}">
                  <a16:creationId xmlns:a16="http://schemas.microsoft.com/office/drawing/2014/main" id="{28A05EE3-B1FC-4FC9-B0B4-FE01CE1297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3" name="图片 102">
              <a:extLst>
                <a:ext uri="{FF2B5EF4-FFF2-40B4-BE49-F238E27FC236}">
                  <a16:creationId xmlns:a16="http://schemas.microsoft.com/office/drawing/2014/main" id="{0C09BB72-E555-4564-AAF3-8D55296AACF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4" name="图片 103">
              <a:extLst>
                <a:ext uri="{FF2B5EF4-FFF2-40B4-BE49-F238E27FC236}">
                  <a16:creationId xmlns:a16="http://schemas.microsoft.com/office/drawing/2014/main" id="{7591A223-95E8-4FA9-B034-9B5B3A295FD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06F65321-7DBF-412A-97D3-2DA2D6748DED}"/>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76CC49EC-7641-4F87-ABF3-1BFE7A67F9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16" name="Picture 4" descr="cloud.png">
            <a:extLst>
              <a:ext uri="{FF2B5EF4-FFF2-40B4-BE49-F238E27FC236}">
                <a16:creationId xmlns:a16="http://schemas.microsoft.com/office/drawing/2014/main" id="{ED4CF414-2249-44B1-A4BD-F320AA33074A}"/>
              </a:ext>
            </a:extLst>
          </p:cNvPr>
          <p:cNvPicPr>
            <a:picLocks noChangeAspect="1"/>
          </p:cNvPicPr>
          <p:nvPr/>
        </p:nvPicPr>
        <p:blipFill>
          <a:blip r:embed="rId13" cstate="print"/>
          <a:stretch>
            <a:fillRect/>
          </a:stretch>
        </p:blipFill>
        <p:spPr>
          <a:xfrm>
            <a:off x="6600425" y="3384400"/>
            <a:ext cx="4133630" cy="2383132"/>
          </a:xfrm>
          <a:prstGeom prst="rect">
            <a:avLst/>
          </a:prstGeom>
        </p:spPr>
      </p:pic>
      <p:grpSp>
        <p:nvGrpSpPr>
          <p:cNvPr id="130" name="组合 129">
            <a:extLst>
              <a:ext uri="{FF2B5EF4-FFF2-40B4-BE49-F238E27FC236}">
                <a16:creationId xmlns:a16="http://schemas.microsoft.com/office/drawing/2014/main" id="{5E7222F1-B5E6-4488-BB57-4811AA23EB70}"/>
              </a:ext>
            </a:extLst>
          </p:cNvPr>
          <p:cNvGrpSpPr/>
          <p:nvPr/>
        </p:nvGrpSpPr>
        <p:grpSpPr>
          <a:xfrm>
            <a:off x="2729765" y="1415792"/>
            <a:ext cx="2239717" cy="1258329"/>
            <a:chOff x="2729765" y="1415792"/>
            <a:chExt cx="2239717" cy="1258329"/>
          </a:xfrm>
        </p:grpSpPr>
        <p:sp>
          <p:nvSpPr>
            <p:cNvPr id="124" name="文本框 123">
              <a:extLst>
                <a:ext uri="{FF2B5EF4-FFF2-40B4-BE49-F238E27FC236}">
                  <a16:creationId xmlns:a16="http://schemas.microsoft.com/office/drawing/2014/main" id="{1D47A207-BD1E-45F7-94FD-DB30121A6604}"/>
                </a:ext>
              </a:extLst>
            </p:cNvPr>
            <p:cNvSpPr txBox="1"/>
            <p:nvPr/>
          </p:nvSpPr>
          <p:spPr>
            <a:xfrm>
              <a:off x="3752308" y="1415792"/>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5" name="文本框 124">
              <a:extLst>
                <a:ext uri="{FF2B5EF4-FFF2-40B4-BE49-F238E27FC236}">
                  <a16:creationId xmlns:a16="http://schemas.microsoft.com/office/drawing/2014/main" id="{193FFE46-EBB9-4EF1-96D4-1BEDD7345D6C}"/>
                </a:ext>
              </a:extLst>
            </p:cNvPr>
            <p:cNvSpPr txBox="1"/>
            <p:nvPr/>
          </p:nvSpPr>
          <p:spPr>
            <a:xfrm>
              <a:off x="3603813" y="1707594"/>
              <a:ext cx="548548" cy="584775"/>
            </a:xfrm>
            <a:prstGeom prst="rect">
              <a:avLst/>
            </a:prstGeom>
            <a:noFill/>
          </p:spPr>
          <p:txBody>
            <a:bodyPr wrap="none" rtlCol="0">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sp>
          <p:nvSpPr>
            <p:cNvPr id="126" name="矩形 125">
              <a:extLst>
                <a:ext uri="{FF2B5EF4-FFF2-40B4-BE49-F238E27FC236}">
                  <a16:creationId xmlns:a16="http://schemas.microsoft.com/office/drawing/2014/main" id="{5AE54765-1B50-41D5-B852-521E384B1A7F}"/>
                </a:ext>
              </a:extLst>
            </p:cNvPr>
            <p:cNvSpPr/>
            <p:nvPr/>
          </p:nvSpPr>
          <p:spPr>
            <a:xfrm>
              <a:off x="2729765" y="2089346"/>
              <a:ext cx="2239717" cy="584775"/>
            </a:xfrm>
            <a:prstGeom prst="rect">
              <a:avLst/>
            </a:prstGeom>
            <a:effectLst/>
          </p:spPr>
          <p:txBody>
            <a:bodyPr vert="horz" wrap="none">
              <a:spAutoFit/>
            </a:bodyPr>
            <a:lstStyle/>
            <a:p>
              <a:pPr algn="ct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grpSp>
      <p:grpSp>
        <p:nvGrpSpPr>
          <p:cNvPr id="2" name="组合 1">
            <a:extLst>
              <a:ext uri="{FF2B5EF4-FFF2-40B4-BE49-F238E27FC236}">
                <a16:creationId xmlns:a16="http://schemas.microsoft.com/office/drawing/2014/main" id="{96C0CA7B-B15D-49A1-A1D6-65899C7A4BA8}"/>
              </a:ext>
            </a:extLst>
          </p:cNvPr>
          <p:cNvGrpSpPr/>
          <p:nvPr/>
        </p:nvGrpSpPr>
        <p:grpSpPr>
          <a:xfrm>
            <a:off x="7586012" y="1444870"/>
            <a:ext cx="2121093" cy="1258329"/>
            <a:chOff x="7586012" y="1444870"/>
            <a:chExt cx="2121093" cy="1258329"/>
          </a:xfrm>
        </p:grpSpPr>
        <p:sp>
          <p:nvSpPr>
            <p:cNvPr id="127" name="文本框 126">
              <a:extLst>
                <a:ext uri="{FF2B5EF4-FFF2-40B4-BE49-F238E27FC236}">
                  <a16:creationId xmlns:a16="http://schemas.microsoft.com/office/drawing/2014/main" id="{A8C9A317-D5DD-4084-BD3C-AD77A01B6E3B}"/>
                </a:ext>
              </a:extLst>
            </p:cNvPr>
            <p:cNvSpPr txBox="1"/>
            <p:nvPr/>
          </p:nvSpPr>
          <p:spPr>
            <a:xfrm>
              <a:off x="8549245" y="144487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8" name="文本框 127">
              <a:extLst>
                <a:ext uri="{FF2B5EF4-FFF2-40B4-BE49-F238E27FC236}">
                  <a16:creationId xmlns:a16="http://schemas.microsoft.com/office/drawing/2014/main" id="{E2F2A739-206A-4D6F-9E7E-4B704C00A7A6}"/>
                </a:ext>
              </a:extLst>
            </p:cNvPr>
            <p:cNvSpPr txBox="1"/>
            <p:nvPr/>
          </p:nvSpPr>
          <p:spPr>
            <a:xfrm>
              <a:off x="8363079" y="173667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129" name="矩形 128">
              <a:extLst>
                <a:ext uri="{FF2B5EF4-FFF2-40B4-BE49-F238E27FC236}">
                  <a16:creationId xmlns:a16="http://schemas.microsoft.com/office/drawing/2014/main" id="{30063A00-66EF-4217-BF63-F2EAD1150CDC}"/>
                </a:ext>
              </a:extLst>
            </p:cNvPr>
            <p:cNvSpPr/>
            <p:nvPr/>
          </p:nvSpPr>
          <p:spPr>
            <a:xfrm>
              <a:off x="7586012" y="2118424"/>
              <a:ext cx="2121093" cy="584775"/>
            </a:xfrm>
            <a:prstGeom prst="rect">
              <a:avLst/>
            </a:prstGeom>
            <a:effectLst/>
          </p:spPr>
          <p:txBody>
            <a:bodyPr vert="horz" wrap="none">
              <a:spAutoFit/>
            </a:bodyPr>
            <a:lstStyle/>
            <a:p>
              <a:pPr algn="ctr"/>
              <a:r>
                <a:rPr lang="en-US" altLang="zh-CN" sz="3200" b="1" dirty="0">
                  <a:solidFill>
                    <a:schemeClr val="bg1"/>
                  </a:solidFill>
                  <a:cs typeface="+mn-ea"/>
                  <a:sym typeface="+mn-lt"/>
                </a:rPr>
                <a:t>KHÁM PHÁ</a:t>
              </a:r>
              <a:endParaRPr lang="zh-CN" altLang="en-US" sz="3200" b="1" dirty="0">
                <a:solidFill>
                  <a:schemeClr val="bg1"/>
                </a:solidFill>
                <a:cs typeface="+mn-ea"/>
                <a:sym typeface="+mn-lt"/>
              </a:endParaRPr>
            </a:p>
          </p:txBody>
        </p:sp>
      </p:grpSp>
      <p:grpSp>
        <p:nvGrpSpPr>
          <p:cNvPr id="146" name="组合 145">
            <a:extLst>
              <a:ext uri="{FF2B5EF4-FFF2-40B4-BE49-F238E27FC236}">
                <a16:creationId xmlns:a16="http://schemas.microsoft.com/office/drawing/2014/main" id="{31C41A97-D415-44E2-B413-3C453E1932D5}"/>
              </a:ext>
            </a:extLst>
          </p:cNvPr>
          <p:cNvGrpSpPr/>
          <p:nvPr/>
        </p:nvGrpSpPr>
        <p:grpSpPr>
          <a:xfrm>
            <a:off x="2704955" y="3847120"/>
            <a:ext cx="2324675" cy="1258329"/>
            <a:chOff x="2704955" y="3847120"/>
            <a:chExt cx="2324675" cy="1258329"/>
          </a:xfrm>
        </p:grpSpPr>
        <p:sp>
          <p:nvSpPr>
            <p:cNvPr id="140" name="文本框 139">
              <a:extLst>
                <a:ext uri="{FF2B5EF4-FFF2-40B4-BE49-F238E27FC236}">
                  <a16:creationId xmlns:a16="http://schemas.microsoft.com/office/drawing/2014/main" id="{11BF11FB-DDD8-4AE6-9DDE-6A9F02288F88}"/>
                </a:ext>
              </a:extLst>
            </p:cNvPr>
            <p:cNvSpPr txBox="1"/>
            <p:nvPr/>
          </p:nvSpPr>
          <p:spPr>
            <a:xfrm>
              <a:off x="3769978" y="384712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41" name="文本框 140">
              <a:extLst>
                <a:ext uri="{FF2B5EF4-FFF2-40B4-BE49-F238E27FC236}">
                  <a16:creationId xmlns:a16="http://schemas.microsoft.com/office/drawing/2014/main" id="{28E6B1D6-935B-423D-A92D-45C14ECE6404}"/>
                </a:ext>
              </a:extLst>
            </p:cNvPr>
            <p:cNvSpPr txBox="1"/>
            <p:nvPr/>
          </p:nvSpPr>
          <p:spPr>
            <a:xfrm>
              <a:off x="3583812" y="413892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142" name="矩形 141">
              <a:extLst>
                <a:ext uri="{FF2B5EF4-FFF2-40B4-BE49-F238E27FC236}">
                  <a16:creationId xmlns:a16="http://schemas.microsoft.com/office/drawing/2014/main" id="{A224C3A4-4747-4F01-A0A8-1763441C98FD}"/>
                </a:ext>
              </a:extLst>
            </p:cNvPr>
            <p:cNvSpPr/>
            <p:nvPr/>
          </p:nvSpPr>
          <p:spPr>
            <a:xfrm>
              <a:off x="2704955" y="4520674"/>
              <a:ext cx="2324675" cy="584775"/>
            </a:xfrm>
            <a:prstGeom prst="rect">
              <a:avLst/>
            </a:prstGeom>
            <a:effectLst/>
          </p:spPr>
          <p:txBody>
            <a:bodyPr vert="horz" wrap="none">
              <a:spAutoFit/>
            </a:bodyPr>
            <a:lstStyle/>
            <a:p>
              <a:pPr algn="ctr"/>
              <a:r>
                <a:rPr lang="en-US" altLang="zh-CN" sz="3200" b="1" dirty="0">
                  <a:solidFill>
                    <a:schemeClr val="bg1"/>
                  </a:solidFill>
                  <a:cs typeface="+mn-ea"/>
                  <a:sym typeface="+mn-lt"/>
                </a:rPr>
                <a:t>THỰC HÀNH</a:t>
              </a:r>
              <a:endParaRPr lang="zh-CN" altLang="en-US" sz="3200" b="1" dirty="0">
                <a:solidFill>
                  <a:schemeClr val="bg1"/>
                </a:solidFill>
                <a:cs typeface="+mn-ea"/>
                <a:sym typeface="+mn-lt"/>
              </a:endParaRPr>
            </a:p>
          </p:txBody>
        </p:sp>
      </p:grpSp>
      <p:grpSp>
        <p:nvGrpSpPr>
          <p:cNvPr id="66" name="组合 109">
            <a:extLst>
              <a:ext uri="{FF2B5EF4-FFF2-40B4-BE49-F238E27FC236}">
                <a16:creationId xmlns:a16="http://schemas.microsoft.com/office/drawing/2014/main" id="{11F0FF04-6161-46EB-B4DE-97F1FA826493}"/>
              </a:ext>
            </a:extLst>
          </p:cNvPr>
          <p:cNvGrpSpPr/>
          <p:nvPr/>
        </p:nvGrpSpPr>
        <p:grpSpPr>
          <a:xfrm>
            <a:off x="0" y="8402"/>
            <a:ext cx="12249265" cy="6981372"/>
            <a:chOff x="-14514" y="-36198"/>
            <a:chExt cx="12249265" cy="6981372"/>
          </a:xfrm>
        </p:grpSpPr>
        <p:pic>
          <p:nvPicPr>
            <p:cNvPr id="67" name="图片 48">
              <a:extLst>
                <a:ext uri="{FF2B5EF4-FFF2-40B4-BE49-F238E27FC236}">
                  <a16:creationId xmlns:a16="http://schemas.microsoft.com/office/drawing/2014/main" id="{0D99C00C-F32B-4316-95E1-7672CE568C1C}"/>
                </a:ext>
              </a:extLst>
            </p:cNvPr>
            <p:cNvPicPr>
              <a:picLocks noChangeAspect="1"/>
            </p:cNvPicPr>
            <p:nvPr/>
          </p:nvPicPr>
          <p:blipFill>
            <a:blip r:embed="rId3"/>
            <a:stretch>
              <a:fillRect/>
            </a:stretch>
          </p:blipFill>
          <p:spPr>
            <a:xfrm>
              <a:off x="-14514" y="-36198"/>
              <a:ext cx="12249265" cy="6981372"/>
            </a:xfrm>
            <a:prstGeom prst="rect">
              <a:avLst/>
            </a:prstGeom>
          </p:spPr>
        </p:pic>
        <p:sp>
          <p:nvSpPr>
            <p:cNvPr id="68" name="矩形 49">
              <a:extLst>
                <a:ext uri="{FF2B5EF4-FFF2-40B4-BE49-F238E27FC236}">
                  <a16:creationId xmlns:a16="http://schemas.microsoft.com/office/drawing/2014/main" id="{1175EC57-ADAE-4067-B000-C0B926156137}"/>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69" name="图片 50">
              <a:extLst>
                <a:ext uri="{FF2B5EF4-FFF2-40B4-BE49-F238E27FC236}">
                  <a16:creationId xmlns:a16="http://schemas.microsoft.com/office/drawing/2014/main" id="{3ADFED4B-17FF-4229-8F2D-F81A8321AE0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70" name="图片 51">
              <a:extLst>
                <a:ext uri="{FF2B5EF4-FFF2-40B4-BE49-F238E27FC236}">
                  <a16:creationId xmlns:a16="http://schemas.microsoft.com/office/drawing/2014/main" id="{CA0985E7-6BA6-4643-931C-D878CCBE5000}"/>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71" name="图片 52">
              <a:extLst>
                <a:ext uri="{FF2B5EF4-FFF2-40B4-BE49-F238E27FC236}">
                  <a16:creationId xmlns:a16="http://schemas.microsoft.com/office/drawing/2014/main" id="{8E3C6A4C-DF96-49D1-BB5E-844DE073ED63}"/>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72" name="图片 53">
              <a:extLst>
                <a:ext uri="{FF2B5EF4-FFF2-40B4-BE49-F238E27FC236}">
                  <a16:creationId xmlns:a16="http://schemas.microsoft.com/office/drawing/2014/main" id="{022FE200-44A8-49E8-9F7F-0B9B444FDA6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73" name="图片 54">
              <a:extLst>
                <a:ext uri="{FF2B5EF4-FFF2-40B4-BE49-F238E27FC236}">
                  <a16:creationId xmlns:a16="http://schemas.microsoft.com/office/drawing/2014/main" id="{D5D36148-D97A-4050-AC3B-5F161616CB1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74" name="图片 55">
              <a:extLst>
                <a:ext uri="{FF2B5EF4-FFF2-40B4-BE49-F238E27FC236}">
                  <a16:creationId xmlns:a16="http://schemas.microsoft.com/office/drawing/2014/main" id="{83345521-50C1-4B39-BDE2-CA0E9385051A}"/>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5" name="图片 56">
              <a:extLst>
                <a:ext uri="{FF2B5EF4-FFF2-40B4-BE49-F238E27FC236}">
                  <a16:creationId xmlns:a16="http://schemas.microsoft.com/office/drawing/2014/main" id="{614414C5-C0D8-479E-85F5-52A2A99E4B63}"/>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6" name="图片 57">
              <a:extLst>
                <a:ext uri="{FF2B5EF4-FFF2-40B4-BE49-F238E27FC236}">
                  <a16:creationId xmlns:a16="http://schemas.microsoft.com/office/drawing/2014/main" id="{E25F641E-AF89-410D-9F30-D37E6D15A961}"/>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7" name="图片 58">
              <a:extLst>
                <a:ext uri="{FF2B5EF4-FFF2-40B4-BE49-F238E27FC236}">
                  <a16:creationId xmlns:a16="http://schemas.microsoft.com/office/drawing/2014/main" id="{6F6A225A-DF31-40C0-BEE4-BC4082D91541}"/>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8" name="图片 59">
              <a:extLst>
                <a:ext uri="{FF2B5EF4-FFF2-40B4-BE49-F238E27FC236}">
                  <a16:creationId xmlns:a16="http://schemas.microsoft.com/office/drawing/2014/main" id="{CF2A4859-5A44-4668-98EB-A6A540F2B0A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9" name="图片 60">
              <a:extLst>
                <a:ext uri="{FF2B5EF4-FFF2-40B4-BE49-F238E27FC236}">
                  <a16:creationId xmlns:a16="http://schemas.microsoft.com/office/drawing/2014/main" id="{6351FD83-A32B-4CC9-A42B-3E6C2EC407F6}"/>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80" name="图片 61">
              <a:extLst>
                <a:ext uri="{FF2B5EF4-FFF2-40B4-BE49-F238E27FC236}">
                  <a16:creationId xmlns:a16="http://schemas.microsoft.com/office/drawing/2014/main" id="{519C87F0-5A01-4195-9B63-3D7C3A8B90C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81" name="图片 62">
              <a:extLst>
                <a:ext uri="{FF2B5EF4-FFF2-40B4-BE49-F238E27FC236}">
                  <a16:creationId xmlns:a16="http://schemas.microsoft.com/office/drawing/2014/main" id="{49A5CC75-EDC3-4872-B494-B74D0B0082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82" name="图片 63">
              <a:extLst>
                <a:ext uri="{FF2B5EF4-FFF2-40B4-BE49-F238E27FC236}">
                  <a16:creationId xmlns:a16="http://schemas.microsoft.com/office/drawing/2014/main" id="{4A5BE3F7-D81D-44B6-BFC5-7EB3F2208F3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83" name="图片 64">
              <a:extLst>
                <a:ext uri="{FF2B5EF4-FFF2-40B4-BE49-F238E27FC236}">
                  <a16:creationId xmlns:a16="http://schemas.microsoft.com/office/drawing/2014/main" id="{C653913D-3B77-4933-A85C-CB726C0B4A4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4" name="组合 85">
              <a:extLst>
                <a:ext uri="{FF2B5EF4-FFF2-40B4-BE49-F238E27FC236}">
                  <a16:creationId xmlns:a16="http://schemas.microsoft.com/office/drawing/2014/main" id="{5005AA78-79FE-43A9-B12B-644C71AAAB8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01F9960F-5771-4B60-9CA5-D6926031F4CB}"/>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01" name="任意多边形 80">
                <a:extLst>
                  <a:ext uri="{FF2B5EF4-FFF2-40B4-BE49-F238E27FC236}">
                    <a16:creationId xmlns:a16="http://schemas.microsoft.com/office/drawing/2014/main" id="{F1ACCBB1-6613-49F4-A176-80CB896E3C54}"/>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85" name="图片 95">
              <a:extLst>
                <a:ext uri="{FF2B5EF4-FFF2-40B4-BE49-F238E27FC236}">
                  <a16:creationId xmlns:a16="http://schemas.microsoft.com/office/drawing/2014/main" id="{B6EF91B8-2173-4386-8B6F-451248F7A7CF}"/>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9" name="图片 96">
              <a:extLst>
                <a:ext uri="{FF2B5EF4-FFF2-40B4-BE49-F238E27FC236}">
                  <a16:creationId xmlns:a16="http://schemas.microsoft.com/office/drawing/2014/main" id="{977D1F68-7B04-479E-B320-C58EAD9842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0" name="图片 97">
              <a:extLst>
                <a:ext uri="{FF2B5EF4-FFF2-40B4-BE49-F238E27FC236}">
                  <a16:creationId xmlns:a16="http://schemas.microsoft.com/office/drawing/2014/main" id="{E5A91DB0-CC72-47EB-A404-6D4AA2F887A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1" name="图片 98">
              <a:extLst>
                <a:ext uri="{FF2B5EF4-FFF2-40B4-BE49-F238E27FC236}">
                  <a16:creationId xmlns:a16="http://schemas.microsoft.com/office/drawing/2014/main" id="{B5A00CC9-2201-43CE-AC52-0B96FF7188C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92" name="图片 102">
              <a:extLst>
                <a:ext uri="{FF2B5EF4-FFF2-40B4-BE49-F238E27FC236}">
                  <a16:creationId xmlns:a16="http://schemas.microsoft.com/office/drawing/2014/main" id="{89E813C3-59DD-4CF6-88BF-55A693150CF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93" name="图片 103">
              <a:extLst>
                <a:ext uri="{FF2B5EF4-FFF2-40B4-BE49-F238E27FC236}">
                  <a16:creationId xmlns:a16="http://schemas.microsoft.com/office/drawing/2014/main" id="{E2FB51F5-2131-49AD-B1AD-8C62886E9BB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94" name="图片 107">
              <a:extLst>
                <a:ext uri="{FF2B5EF4-FFF2-40B4-BE49-F238E27FC236}">
                  <a16:creationId xmlns:a16="http://schemas.microsoft.com/office/drawing/2014/main" id="{B4552D93-A276-4429-976E-9693A173B4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95" name="图片 108">
              <a:extLst>
                <a:ext uri="{FF2B5EF4-FFF2-40B4-BE49-F238E27FC236}">
                  <a16:creationId xmlns:a16="http://schemas.microsoft.com/office/drawing/2014/main" id="{71D3B290-62CC-4834-B503-A72EC43084B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4" name="Picture 3">
            <a:extLst>
              <a:ext uri="{FF2B5EF4-FFF2-40B4-BE49-F238E27FC236}">
                <a16:creationId xmlns:a16="http://schemas.microsoft.com/office/drawing/2014/main" id="{F05452AC-4CFC-4BCC-B2F8-42C38B7341C2}"/>
              </a:ext>
            </a:extLst>
          </p:cNvPr>
          <p:cNvPicPr>
            <a:picLocks noChangeAspect="1"/>
          </p:cNvPicPr>
          <p:nvPr/>
        </p:nvPicPr>
        <p:blipFill>
          <a:blip r:embed="rId14"/>
          <a:stretch>
            <a:fillRect/>
          </a:stretch>
        </p:blipFill>
        <p:spPr>
          <a:xfrm>
            <a:off x="2867972" y="1214814"/>
            <a:ext cx="6267450" cy="4495800"/>
          </a:xfrm>
          <a:prstGeom prst="rect">
            <a:avLst/>
          </a:prstGeom>
        </p:spPr>
      </p:pic>
      <p:sp>
        <p:nvSpPr>
          <p:cNvPr id="5" name="Rectangle: Rounded Corners 4">
            <a:extLst>
              <a:ext uri="{FF2B5EF4-FFF2-40B4-BE49-F238E27FC236}">
                <a16:creationId xmlns:a16="http://schemas.microsoft.com/office/drawing/2014/main" id="{8FA9B727-3A48-4243-88B2-9966A22BE185}"/>
              </a:ext>
            </a:extLst>
          </p:cNvPr>
          <p:cNvSpPr/>
          <p:nvPr/>
        </p:nvSpPr>
        <p:spPr>
          <a:xfrm>
            <a:off x="1338954" y="452014"/>
            <a:ext cx="9542325" cy="62183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a:solidFill>
                  <a:schemeClr val="accent1">
                    <a:lumMod val="50000"/>
                  </a:schemeClr>
                </a:solidFill>
              </a:rPr>
              <a:t>Quan </a:t>
            </a:r>
            <a:r>
              <a:rPr lang="en-US" sz="3200" dirty="0" err="1">
                <a:solidFill>
                  <a:schemeClr val="accent1">
                    <a:lumMod val="50000"/>
                  </a:schemeClr>
                </a:solidFill>
              </a:rPr>
              <a:t>sát</a:t>
            </a:r>
            <a:r>
              <a:rPr lang="en-US" sz="3200" dirty="0">
                <a:solidFill>
                  <a:schemeClr val="accent1">
                    <a:lumMod val="50000"/>
                  </a:schemeClr>
                </a:solidFill>
              </a:rPr>
              <a:t> </a:t>
            </a:r>
            <a:r>
              <a:rPr lang="en-US" sz="3200" dirty="0" err="1">
                <a:solidFill>
                  <a:schemeClr val="accent1">
                    <a:lumMod val="50000"/>
                  </a:schemeClr>
                </a:solidFill>
              </a:rPr>
              <a:t>hình</a:t>
            </a:r>
            <a:r>
              <a:rPr lang="en-US" sz="3200" dirty="0">
                <a:solidFill>
                  <a:schemeClr val="accent1">
                    <a:lumMod val="50000"/>
                  </a:schemeClr>
                </a:solidFill>
              </a:rPr>
              <a:t> </a:t>
            </a:r>
            <a:r>
              <a:rPr lang="en-US" sz="3200" dirty="0" err="1">
                <a:solidFill>
                  <a:schemeClr val="accent1">
                    <a:lumMod val="50000"/>
                  </a:schemeClr>
                </a:solidFill>
              </a:rPr>
              <a:t>ảnh</a:t>
            </a:r>
            <a:r>
              <a:rPr lang="en-US" sz="3200" dirty="0">
                <a:solidFill>
                  <a:schemeClr val="accent1">
                    <a:lumMod val="50000"/>
                  </a:schemeClr>
                </a:solidFill>
              </a:rPr>
              <a:t> </a:t>
            </a:r>
            <a:r>
              <a:rPr lang="en-US" sz="3200" dirty="0" err="1">
                <a:solidFill>
                  <a:schemeClr val="accent1">
                    <a:lumMod val="50000"/>
                  </a:schemeClr>
                </a:solidFill>
              </a:rPr>
              <a:t>các</a:t>
            </a:r>
            <a:r>
              <a:rPr lang="en-US" sz="3200" dirty="0">
                <a:solidFill>
                  <a:schemeClr val="accent1">
                    <a:lumMod val="50000"/>
                  </a:schemeClr>
                </a:solidFill>
              </a:rPr>
              <a:t> </a:t>
            </a:r>
            <a:r>
              <a:rPr lang="en-US" sz="3200" dirty="0" err="1">
                <a:solidFill>
                  <a:schemeClr val="accent1">
                    <a:lumMod val="50000"/>
                  </a:schemeClr>
                </a:solidFill>
              </a:rPr>
              <a:t>bạn</a:t>
            </a:r>
            <a:r>
              <a:rPr lang="en-US" sz="3200" dirty="0">
                <a:solidFill>
                  <a:schemeClr val="accent1">
                    <a:lumMod val="50000"/>
                  </a:schemeClr>
                </a:solidFill>
              </a:rPr>
              <a:t> </a:t>
            </a:r>
            <a:r>
              <a:rPr lang="en-US" sz="3200" dirty="0" err="1">
                <a:solidFill>
                  <a:schemeClr val="accent1">
                    <a:lumMod val="50000"/>
                  </a:schemeClr>
                </a:solidFill>
              </a:rPr>
              <a:t>trong</a:t>
            </a:r>
            <a:r>
              <a:rPr lang="en-US" sz="3200" dirty="0">
                <a:solidFill>
                  <a:schemeClr val="accent1">
                    <a:lumMod val="50000"/>
                  </a:schemeClr>
                </a:solidFill>
              </a:rPr>
              <a:t> </a:t>
            </a:r>
            <a:r>
              <a:rPr lang="en-US" sz="3200" dirty="0" err="1">
                <a:solidFill>
                  <a:schemeClr val="accent1">
                    <a:lumMod val="50000"/>
                  </a:schemeClr>
                </a:solidFill>
              </a:rPr>
              <a:t>ngày</a:t>
            </a:r>
            <a:r>
              <a:rPr lang="en-US" sz="3200" dirty="0">
                <a:solidFill>
                  <a:schemeClr val="accent1">
                    <a:lumMod val="50000"/>
                  </a:schemeClr>
                </a:solidFill>
              </a:rPr>
              <a:t> </a:t>
            </a:r>
            <a:r>
              <a:rPr lang="en-US" sz="3200" dirty="0" err="1">
                <a:solidFill>
                  <a:schemeClr val="accent1">
                    <a:lumMod val="50000"/>
                  </a:schemeClr>
                </a:solidFill>
              </a:rPr>
              <a:t>đầu</a:t>
            </a:r>
            <a:r>
              <a:rPr lang="en-US" sz="3200" dirty="0">
                <a:solidFill>
                  <a:schemeClr val="accent1">
                    <a:lumMod val="50000"/>
                  </a:schemeClr>
                </a:solidFill>
              </a:rPr>
              <a:t> </a:t>
            </a:r>
            <a:r>
              <a:rPr lang="en-US" sz="3200" dirty="0" err="1">
                <a:solidFill>
                  <a:schemeClr val="accent1">
                    <a:lumMod val="50000"/>
                  </a:schemeClr>
                </a:solidFill>
              </a:rPr>
              <a:t>đi</a:t>
            </a:r>
            <a:r>
              <a:rPr lang="en-US" sz="3200" dirty="0">
                <a:solidFill>
                  <a:schemeClr val="accent1">
                    <a:lumMod val="50000"/>
                  </a:schemeClr>
                </a:solidFill>
              </a:rPr>
              <a:t> </a:t>
            </a:r>
            <a:r>
              <a:rPr lang="en-US" sz="3200" dirty="0" err="1">
                <a:solidFill>
                  <a:schemeClr val="accent1">
                    <a:lumMod val="50000"/>
                  </a:schemeClr>
                </a:solidFill>
              </a:rPr>
              <a:t>học</a:t>
            </a:r>
            <a:endParaRPr lang="en-US" sz="3200" dirty="0">
              <a:solidFill>
                <a:schemeClr val="accent1">
                  <a:lumMod val="50000"/>
                </a:schemeClr>
              </a:solidFill>
            </a:endParaRPr>
          </a:p>
        </p:txBody>
      </p:sp>
      <p:sp>
        <p:nvSpPr>
          <p:cNvPr id="6" name="Cloud 5">
            <a:extLst>
              <a:ext uri="{FF2B5EF4-FFF2-40B4-BE49-F238E27FC236}">
                <a16:creationId xmlns:a16="http://schemas.microsoft.com/office/drawing/2014/main" id="{185A27FA-B39C-4D43-A51F-589F8201AE61}"/>
              </a:ext>
            </a:extLst>
          </p:cNvPr>
          <p:cNvSpPr/>
          <p:nvPr/>
        </p:nvSpPr>
        <p:spPr>
          <a:xfrm>
            <a:off x="1726059" y="5119520"/>
            <a:ext cx="8876872" cy="1374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rPr>
              <a:t>a. </a:t>
            </a:r>
            <a:r>
              <a:rPr lang="en-US" sz="3200" dirty="0" err="1">
                <a:effectLst>
                  <a:outerShdw blurRad="38100" dist="38100" dir="2700000" algn="tl">
                    <a:srgbClr val="000000">
                      <a:alpha val="43137"/>
                    </a:srgbClr>
                  </a:outerShdw>
                </a:effectLst>
              </a:rPr>
              <a:t>Hình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ảnh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bạn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nào</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giống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với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trong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tiên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a:t>
            </a:r>
          </a:p>
        </p:txBody>
      </p:sp>
      <p:sp>
        <p:nvSpPr>
          <p:cNvPr id="131" name="Cloud 130">
            <a:extLst>
              <a:ext uri="{FF2B5EF4-FFF2-40B4-BE49-F238E27FC236}">
                <a16:creationId xmlns:a16="http://schemas.microsoft.com/office/drawing/2014/main" id="{A5B5251C-FB5F-4D09-927C-4AEAC7319BB2}"/>
              </a:ext>
            </a:extLst>
          </p:cNvPr>
          <p:cNvSpPr/>
          <p:nvPr/>
        </p:nvSpPr>
        <p:spPr>
          <a:xfrm>
            <a:off x="2752999" y="5216344"/>
            <a:ext cx="6539013" cy="1277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rPr>
              <a:t>b.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của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có</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gì</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đáng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nhớ</a:t>
            </a:r>
            <a:r>
              <a:rPr lang="en-US" sz="32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14:presetBounceEnd="80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80000">
                                          <p:cBhvr additive="base">
                                            <p:cTn id="35" dur="500" fill="hold"/>
                                            <p:tgtEl>
                                              <p:spTgt spid="116"/>
                                            </p:tgtEl>
                                            <p:attrNameLst>
                                              <p:attrName>ppt_x</p:attrName>
                                            </p:attrNameLst>
                                          </p:cBhvr>
                                          <p:tavLst>
                                            <p:tav tm="0">
                                              <p:val>
                                                <p:strVal val="1+#ppt_w/2"/>
                                              </p:val>
                                            </p:tav>
                                            <p:tav tm="100000">
                                              <p:val>
                                                <p:strVal val="#ppt_x"/>
                                              </p:val>
                                            </p:tav>
                                          </p:tavLst>
                                        </p:anim>
                                        <p:anim calcmode="lin" valueType="num" p14:bounceEnd="80000">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1+#ppt_w/2"/>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5655250" y="2593639"/>
            <a:ext cx="1895071"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Đọc</a:t>
            </a:r>
            <a:r>
              <a:rPr lang="en-US" altLang="zh-CN" sz="7200" b="1" dirty="0">
                <a:solidFill>
                  <a:srgbClr val="37BCBF"/>
                </a:solidFill>
                <a:effectLst>
                  <a:outerShdw blurRad="38100" dist="38100" dir="2700000" algn="tl">
                    <a:srgbClr val="000000">
                      <a:alpha val="43137"/>
                    </a:srgbClr>
                  </a:outerShdw>
                </a:effectLst>
                <a:cs typeface="+mn-ea"/>
                <a:sym typeface="+mn-lt"/>
              </a:rPr>
              <a:t> </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4283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960</Words>
  <Application>Microsoft Office PowerPoint</Application>
  <PresentationFormat>Widescreen</PresentationFormat>
  <Paragraphs>100</Paragraphs>
  <Slides>25</Slides>
  <Notes>11</Notes>
  <HiddenSlides>0</HiddenSlides>
  <MMClips>16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Tahoma</vt:lpstr>
      <vt:lpstr>Arial-SGK-TV</vt:lpstr>
      <vt:lpstr>Calibri</vt:lpstr>
      <vt:lpstr>Arial-Rounded</vt:lpstr>
      <vt:lpstr>Calibri Light</vt:lpstr>
      <vt:lpstr>等线</vt:lpstr>
      <vt:lpstr>Microsoft YaHei</vt:lpstr>
      <vt:lpstr>Arial</vt:lpstr>
      <vt:lpstr>Times New Roman</vt:lpstr>
      <vt:lpstr>Office 主题​​</vt:lpstr>
      <vt:lpstr>1_Office Theme</vt:lpstr>
      <vt:lpstr>1_包图主题2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PC</cp:lastModifiedBy>
  <cp:revision>134</cp:revision>
  <dcterms:created xsi:type="dcterms:W3CDTF">2017-09-08T02:42:05Z</dcterms:created>
  <dcterms:modified xsi:type="dcterms:W3CDTF">2025-02-23T10:19:30Z</dcterms:modified>
</cp:coreProperties>
</file>