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710" r:id="rId3"/>
  </p:sldMasterIdLst>
  <p:notesMasterIdLst>
    <p:notesMasterId r:id="rId13"/>
  </p:notesMasterIdLst>
  <p:sldIdLst>
    <p:sldId id="258" r:id="rId4"/>
    <p:sldId id="275" r:id="rId5"/>
    <p:sldId id="2007577128" r:id="rId6"/>
    <p:sldId id="2007577129" r:id="rId7"/>
    <p:sldId id="266" r:id="rId8"/>
    <p:sldId id="270" r:id="rId9"/>
    <p:sldId id="2007577141" r:id="rId10"/>
    <p:sldId id="272" r:id="rId11"/>
    <p:sldId id="283" r:id="rId12"/>
  </p:sldIdLst>
  <p:sldSz cx="12192000" cy="6858000"/>
  <p:notesSz cx="6858000" cy="9144000"/>
  <p:embeddedFontLst>
    <p:embeddedFont>
      <p:font typeface="等线" panose="02010600030101010101" pitchFamily="2" charset="-122"/>
      <p:regular r:id="rId14"/>
    </p:embeddedFont>
    <p:embeddedFont>
      <p:font typeface="Arial Rounded MT Bold" panose="020F0704030504030204" pitchFamily="34" charset="0"/>
      <p:regular r:id="rId15"/>
    </p:embeddedFont>
    <p:embeddedFont>
      <p:font typeface="Arial-Rounded" panose="020B0500000000000000" charset="0"/>
      <p:regular r:id="rId16"/>
    </p:embeddedFont>
    <p:embeddedFont>
      <p:font typeface="HP001 4 hàng" panose="020B0604020202020204" charset="0"/>
      <p:regular r:id="rId17"/>
      <p:bold r:id="rId18"/>
    </p:embeddedFont>
  </p:embeddedFontLst>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C3C"/>
    <a:srgbClr val="FF8599"/>
    <a:srgbClr val="1CD8EC"/>
    <a:srgbClr val="FEE002"/>
    <a:srgbClr val="D5393C"/>
    <a:srgbClr val="136198"/>
    <a:srgbClr val="5DA156"/>
    <a:srgbClr val="59A1C6"/>
    <a:srgbClr val="0F6F6A"/>
    <a:srgbClr val="1B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5816" autoAdjust="0"/>
  </p:normalViewPr>
  <p:slideViewPr>
    <p:cSldViewPr snapToGrid="0">
      <p:cViewPr varScale="1">
        <p:scale>
          <a:sx n="79" d="100"/>
          <a:sy n="79" d="100"/>
        </p:scale>
        <p:origin x="950" y="1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7EA16-772A-4954-A20D-1DF23755AEEE}" type="datetimeFigureOut">
              <a:rPr lang="zh-CN" altLang="en-US" smtClean="0"/>
              <a:pPr/>
              <a:t>2025/2/23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121CB-9439-40C6-A8AD-6C56513EA903}" type="slidenum">
              <a:rPr lang="zh-CN" altLang="en-US" smtClean="0"/>
              <a:pPr/>
              <a:t>‹#›</a:t>
            </a:fld>
            <a:endParaRPr lang="zh-CN" altLang="en-US"/>
          </a:p>
        </p:txBody>
      </p:sp>
    </p:spTree>
    <p:extLst>
      <p:ext uri="{BB962C8B-B14F-4D97-AF65-F5344CB8AC3E}">
        <p14:creationId xmlns:p14="http://schemas.microsoft.com/office/powerpoint/2010/main" val="86942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pPr/>
              <a:t>1</a:t>
            </a:fld>
            <a:endParaRPr lang="zh-CN" altLang="en-US"/>
          </a:p>
        </p:txBody>
      </p:sp>
    </p:spTree>
    <p:extLst>
      <p:ext uri="{BB962C8B-B14F-4D97-AF65-F5344CB8AC3E}">
        <p14:creationId xmlns:p14="http://schemas.microsoft.com/office/powerpoint/2010/main" val="90553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pPr/>
              <a:t>2</a:t>
            </a:fld>
            <a:endParaRPr lang="zh-CN" altLang="en-US"/>
          </a:p>
        </p:txBody>
      </p:sp>
    </p:spTree>
    <p:extLst>
      <p:ext uri="{BB962C8B-B14F-4D97-AF65-F5344CB8AC3E}">
        <p14:creationId xmlns:p14="http://schemas.microsoft.com/office/powerpoint/2010/main" val="423564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pPr marL="0" marR="0" lvl="0" indent="0" algn="r" defTabSz="913545"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4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2121CB-9439-40C6-A8AD-6C56513EA90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2924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A2121CB-9439-40C6-A8AD-6C56513EA903}" type="slidenum">
              <a:rPr lang="zh-CN" altLang="en-US" smtClean="0"/>
              <a:pPr/>
              <a:t>9</a:t>
            </a:fld>
            <a:endParaRPr lang="zh-CN" altLang="en-US"/>
          </a:p>
        </p:txBody>
      </p:sp>
    </p:spTree>
    <p:extLst>
      <p:ext uri="{BB962C8B-B14F-4D97-AF65-F5344CB8AC3E}">
        <p14:creationId xmlns:p14="http://schemas.microsoft.com/office/powerpoint/2010/main" val="400135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4F27F4-E913-43D7-AD0C-00B508DBCFB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492971-D6CB-4E29-AD5E-C3C4381A9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87B076BE-7A61-44A4-BE97-989E7221E133}"/>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5" name="页脚占位符 4">
            <a:extLst>
              <a:ext uri="{FF2B5EF4-FFF2-40B4-BE49-F238E27FC236}">
                <a16:creationId xmlns:a16="http://schemas.microsoft.com/office/drawing/2014/main" id="{CFF5C7B5-5B9A-4AFA-9EC4-4F4654FC02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CC629-2424-4BDA-8274-584DD3574912}"/>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36226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D1F83A-D995-4DA6-B0BF-E5E9E78930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9CD03B-1487-40AF-B331-B0E4932D381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9D57E2-B860-44E0-9AF4-67C43FFE6E07}"/>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5" name="页脚占位符 4">
            <a:extLst>
              <a:ext uri="{FF2B5EF4-FFF2-40B4-BE49-F238E27FC236}">
                <a16:creationId xmlns:a16="http://schemas.microsoft.com/office/drawing/2014/main" id="{E198EF83-F0D5-4924-B50A-63CD12603A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156CA0-1F81-4701-B1B5-7A7B73492881}"/>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253088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6A8EB87-89B7-4DC2-886F-D82971062E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BACC57C-342E-48B2-8BEF-335D81EB15A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E70D7DA-C54F-4E6C-8577-97D6C4F57B34}"/>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5" name="页脚占位符 4">
            <a:extLst>
              <a:ext uri="{FF2B5EF4-FFF2-40B4-BE49-F238E27FC236}">
                <a16:creationId xmlns:a16="http://schemas.microsoft.com/office/drawing/2014/main" id="{38A5339C-8C92-490C-B8BE-D9AE0EB882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9922C0-8706-4F1B-A4F5-FB826806D0D1}"/>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2708275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7459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25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9874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625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0009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196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237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09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297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0249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299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14" indent="0" algn="ctr">
              <a:buNone/>
              <a:defRPr>
                <a:solidFill>
                  <a:schemeClr val="tx1">
                    <a:tint val="75000"/>
                  </a:schemeClr>
                </a:solidFill>
              </a:defRPr>
            </a:lvl2pPr>
            <a:lvl3pPr marL="1218030" indent="0" algn="ctr">
              <a:buNone/>
              <a:defRPr>
                <a:solidFill>
                  <a:schemeClr val="tx1">
                    <a:tint val="75000"/>
                  </a:schemeClr>
                </a:solidFill>
              </a:defRPr>
            </a:lvl3pPr>
            <a:lvl4pPr marL="1827044" indent="0" algn="ctr">
              <a:buNone/>
              <a:defRPr>
                <a:solidFill>
                  <a:schemeClr val="tx1">
                    <a:tint val="75000"/>
                  </a:schemeClr>
                </a:solidFill>
              </a:defRPr>
            </a:lvl4pPr>
            <a:lvl5pPr marL="2436059" indent="0" algn="ctr">
              <a:buNone/>
              <a:defRPr>
                <a:solidFill>
                  <a:schemeClr val="tx1">
                    <a:tint val="75000"/>
                  </a:schemeClr>
                </a:solidFill>
              </a:defRPr>
            </a:lvl5pPr>
            <a:lvl6pPr marL="3045073" indent="0" algn="ctr">
              <a:buNone/>
              <a:defRPr>
                <a:solidFill>
                  <a:schemeClr val="tx1">
                    <a:tint val="75000"/>
                  </a:schemeClr>
                </a:solidFill>
              </a:defRPr>
            </a:lvl6pPr>
            <a:lvl7pPr marL="3654087" indent="0" algn="ctr">
              <a:buNone/>
              <a:defRPr>
                <a:solidFill>
                  <a:schemeClr val="tx1">
                    <a:tint val="75000"/>
                  </a:schemeClr>
                </a:solidFill>
              </a:defRPr>
            </a:lvl7pPr>
            <a:lvl8pPr marL="4263103" indent="0" algn="ctr">
              <a:buNone/>
              <a:defRPr>
                <a:solidFill>
                  <a:schemeClr val="tx1">
                    <a:tint val="75000"/>
                  </a:schemeClr>
                </a:solidFill>
              </a:defRPr>
            </a:lvl8pPr>
            <a:lvl9pPr marL="48721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711449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4177843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014" indent="0">
              <a:buNone/>
              <a:defRPr sz="2400">
                <a:solidFill>
                  <a:schemeClr val="tx1">
                    <a:tint val="75000"/>
                  </a:schemeClr>
                </a:solidFill>
              </a:defRPr>
            </a:lvl2pPr>
            <a:lvl3pPr marL="1218030" indent="0">
              <a:buNone/>
              <a:defRPr sz="2133">
                <a:solidFill>
                  <a:schemeClr val="tx1">
                    <a:tint val="75000"/>
                  </a:schemeClr>
                </a:solidFill>
              </a:defRPr>
            </a:lvl3pPr>
            <a:lvl4pPr marL="1827044" indent="0">
              <a:buNone/>
              <a:defRPr sz="1867">
                <a:solidFill>
                  <a:schemeClr val="tx1">
                    <a:tint val="75000"/>
                  </a:schemeClr>
                </a:solidFill>
              </a:defRPr>
            </a:lvl4pPr>
            <a:lvl5pPr marL="2436059" indent="0">
              <a:buNone/>
              <a:defRPr sz="1867">
                <a:solidFill>
                  <a:schemeClr val="tx1">
                    <a:tint val="75000"/>
                  </a:schemeClr>
                </a:solidFill>
              </a:defRPr>
            </a:lvl5pPr>
            <a:lvl6pPr marL="3045073" indent="0">
              <a:buNone/>
              <a:defRPr sz="1867">
                <a:solidFill>
                  <a:schemeClr val="tx1">
                    <a:tint val="75000"/>
                  </a:schemeClr>
                </a:solidFill>
              </a:defRPr>
            </a:lvl6pPr>
            <a:lvl7pPr marL="3654087" indent="0">
              <a:buNone/>
              <a:defRPr sz="1867">
                <a:solidFill>
                  <a:schemeClr val="tx1">
                    <a:tint val="75000"/>
                  </a:schemeClr>
                </a:solidFill>
              </a:defRPr>
            </a:lvl7pPr>
            <a:lvl8pPr marL="4263103" indent="0">
              <a:buNone/>
              <a:defRPr sz="1867">
                <a:solidFill>
                  <a:schemeClr val="tx1">
                    <a:tint val="75000"/>
                  </a:schemeClr>
                </a:solidFill>
              </a:defRPr>
            </a:lvl8pPr>
            <a:lvl9pPr marL="487211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4050742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340156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014" indent="0">
              <a:buNone/>
              <a:defRPr sz="2667" b="1"/>
            </a:lvl2pPr>
            <a:lvl3pPr marL="1218030" indent="0">
              <a:buNone/>
              <a:defRPr sz="2400" b="1"/>
            </a:lvl3pPr>
            <a:lvl4pPr marL="1827044" indent="0">
              <a:buNone/>
              <a:defRPr sz="2133" b="1"/>
            </a:lvl4pPr>
            <a:lvl5pPr marL="2436059" indent="0">
              <a:buNone/>
              <a:defRPr sz="2133" b="1"/>
            </a:lvl5pPr>
            <a:lvl6pPr marL="3045073" indent="0">
              <a:buNone/>
              <a:defRPr sz="2133" b="1"/>
            </a:lvl6pPr>
            <a:lvl7pPr marL="3654087" indent="0">
              <a:buNone/>
              <a:defRPr sz="2133" b="1"/>
            </a:lvl7pPr>
            <a:lvl8pPr marL="4263103" indent="0">
              <a:buNone/>
              <a:defRPr sz="2133" b="1"/>
            </a:lvl8pPr>
            <a:lvl9pPr marL="48721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014" indent="0">
              <a:buNone/>
              <a:defRPr sz="2667" b="1"/>
            </a:lvl2pPr>
            <a:lvl3pPr marL="1218030" indent="0">
              <a:buNone/>
              <a:defRPr sz="2400" b="1"/>
            </a:lvl3pPr>
            <a:lvl4pPr marL="1827044" indent="0">
              <a:buNone/>
              <a:defRPr sz="2133" b="1"/>
            </a:lvl4pPr>
            <a:lvl5pPr marL="2436059" indent="0">
              <a:buNone/>
              <a:defRPr sz="2133" b="1"/>
            </a:lvl5pPr>
            <a:lvl6pPr marL="3045073" indent="0">
              <a:buNone/>
              <a:defRPr sz="2133" b="1"/>
            </a:lvl6pPr>
            <a:lvl7pPr marL="3654087" indent="0">
              <a:buNone/>
              <a:defRPr sz="2133" b="1"/>
            </a:lvl7pPr>
            <a:lvl8pPr marL="4263103" indent="0">
              <a:buNone/>
              <a:defRPr sz="2133" b="1"/>
            </a:lvl8pPr>
            <a:lvl9pPr marL="48721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896629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05101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8522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24EA9-7100-4BAD-88BE-E73530FAAC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141E99D-9383-4CCE-8C78-F93B5E95F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DE5B506-081A-403D-A4FC-DB0D9DAB7940}"/>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5" name="页脚占位符 4">
            <a:extLst>
              <a:ext uri="{FF2B5EF4-FFF2-40B4-BE49-F238E27FC236}">
                <a16:creationId xmlns:a16="http://schemas.microsoft.com/office/drawing/2014/main" id="{C924781E-6E8D-4496-A782-E04E43D1ED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A7BA04-B1A4-4565-B8A8-1200B49080FC}"/>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3182271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867"/>
            </a:lvl1pPr>
            <a:lvl2pPr marL="609014" indent="0">
              <a:buNone/>
              <a:defRPr sz="1600"/>
            </a:lvl2pPr>
            <a:lvl3pPr marL="1218030" indent="0">
              <a:buNone/>
              <a:defRPr sz="1333"/>
            </a:lvl3pPr>
            <a:lvl4pPr marL="1827044" indent="0">
              <a:buNone/>
              <a:defRPr sz="1200"/>
            </a:lvl4pPr>
            <a:lvl5pPr marL="2436059" indent="0">
              <a:buNone/>
              <a:defRPr sz="1200"/>
            </a:lvl5pPr>
            <a:lvl6pPr marL="3045073" indent="0">
              <a:buNone/>
              <a:defRPr sz="1200"/>
            </a:lvl6pPr>
            <a:lvl7pPr marL="3654087" indent="0">
              <a:buNone/>
              <a:defRPr sz="1200"/>
            </a:lvl7pPr>
            <a:lvl8pPr marL="4263103" indent="0">
              <a:buNone/>
              <a:defRPr sz="1200"/>
            </a:lvl8pPr>
            <a:lvl9pPr marL="48721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96255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14" indent="0">
              <a:buNone/>
              <a:defRPr sz="3733"/>
            </a:lvl2pPr>
            <a:lvl3pPr marL="1218030" indent="0">
              <a:buNone/>
              <a:defRPr sz="3200"/>
            </a:lvl3pPr>
            <a:lvl4pPr marL="1827044" indent="0">
              <a:buNone/>
              <a:defRPr sz="2667"/>
            </a:lvl4pPr>
            <a:lvl5pPr marL="2436059" indent="0">
              <a:buNone/>
              <a:defRPr sz="2667"/>
            </a:lvl5pPr>
            <a:lvl6pPr marL="3045073" indent="0">
              <a:buNone/>
              <a:defRPr sz="2667"/>
            </a:lvl6pPr>
            <a:lvl7pPr marL="3654087" indent="0">
              <a:buNone/>
              <a:defRPr sz="2667"/>
            </a:lvl7pPr>
            <a:lvl8pPr marL="4263103" indent="0">
              <a:buNone/>
              <a:defRPr sz="2667"/>
            </a:lvl8pPr>
            <a:lvl9pPr marL="4872117"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014" indent="0">
              <a:buNone/>
              <a:defRPr sz="1600"/>
            </a:lvl2pPr>
            <a:lvl3pPr marL="1218030" indent="0">
              <a:buNone/>
              <a:defRPr sz="1333"/>
            </a:lvl3pPr>
            <a:lvl4pPr marL="1827044" indent="0">
              <a:buNone/>
              <a:defRPr sz="1200"/>
            </a:lvl4pPr>
            <a:lvl5pPr marL="2436059" indent="0">
              <a:buNone/>
              <a:defRPr sz="1200"/>
            </a:lvl5pPr>
            <a:lvl6pPr marL="3045073" indent="0">
              <a:buNone/>
              <a:defRPr sz="1200"/>
            </a:lvl6pPr>
            <a:lvl7pPr marL="3654087" indent="0">
              <a:buNone/>
              <a:defRPr sz="1200"/>
            </a:lvl7pPr>
            <a:lvl8pPr marL="4263103" indent="0">
              <a:buNone/>
              <a:defRPr sz="1200"/>
            </a:lvl8pPr>
            <a:lvl9pPr marL="48721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92456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86998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36577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5378F-D804-45C0-8869-6810DE817E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BB7C80B-8E48-477A-8215-64DA66D825B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2785243-2A56-40A8-824A-3B7DE987CAF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D27D962-982B-4D18-B23A-17BA96A5E926}"/>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6" name="页脚占位符 5">
            <a:extLst>
              <a:ext uri="{FF2B5EF4-FFF2-40B4-BE49-F238E27FC236}">
                <a16:creationId xmlns:a16="http://schemas.microsoft.com/office/drawing/2014/main" id="{F91538D5-3E18-49F0-B727-218B9F3E6DE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804F80-DF02-41FA-A80D-4382DD7E772B}"/>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418157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92938-EEB7-424E-8CE9-CEC34B78D15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07C6B9-CDDD-45B4-BCF8-CF7B8F695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5CAB06A-29B6-4B29-8DEC-15450FB4334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083C25F-368C-4216-849C-96B16AF98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ABD49E5-FF5D-436E-B805-AD663129D8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E0D386F-92A5-4253-A09B-50C7D900D285}"/>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8" name="页脚占位符 7">
            <a:extLst>
              <a:ext uri="{FF2B5EF4-FFF2-40B4-BE49-F238E27FC236}">
                <a16:creationId xmlns:a16="http://schemas.microsoft.com/office/drawing/2014/main" id="{659C9393-C265-4F5B-A271-72C94516345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6E8F71-058B-4A01-AF10-C98DFBAB6414}"/>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1330151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0E20E8-693B-4187-91B7-4ED53D5B82F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C2235B9-7825-4857-A13A-44EB0539B320}"/>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4" name="页脚占位符 3">
            <a:extLst>
              <a:ext uri="{FF2B5EF4-FFF2-40B4-BE49-F238E27FC236}">
                <a16:creationId xmlns:a16="http://schemas.microsoft.com/office/drawing/2014/main" id="{19F43CE1-308D-4A8F-BF7C-34482D9C9DE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F2C6E43-66A4-4537-935F-64BFD31FF66E}"/>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2057387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DEA18B4-4107-4E56-BE2B-DB24DC16CA49}"/>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3" name="页脚占位符 2">
            <a:extLst>
              <a:ext uri="{FF2B5EF4-FFF2-40B4-BE49-F238E27FC236}">
                <a16:creationId xmlns:a16="http://schemas.microsoft.com/office/drawing/2014/main" id="{A303D616-43D3-4283-B269-E8DCB932895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77DDA00-571E-4BA2-81BF-184052025A9F}"/>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3974959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8A2C5F-F7A4-4FFB-ADEF-BFFFD25E40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0532055-C49F-492B-93DC-C7736C87E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C53738B-85C7-47CB-8085-D8D4EDEC8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7BBA39D-804F-46DA-8A32-AEA16D96790E}"/>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6" name="页脚占位符 5">
            <a:extLst>
              <a:ext uri="{FF2B5EF4-FFF2-40B4-BE49-F238E27FC236}">
                <a16:creationId xmlns:a16="http://schemas.microsoft.com/office/drawing/2014/main" id="{B9E51214-5701-42B5-91B3-2070B4A6F8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4E1D75-3578-4F90-A26A-0E856715A893}"/>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425167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D44D9-5906-4444-A2E3-82B13E714E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9AA3FA-2CD3-493F-8734-89E07A359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2B53FEB-9E2D-4956-9D7E-CB8C8B21E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336B280-EC89-44E4-B8B2-7AA6F98B5A1F}"/>
              </a:ext>
            </a:extLst>
          </p:cNvPr>
          <p:cNvSpPr>
            <a:spLocks noGrp="1"/>
          </p:cNvSpPr>
          <p:nvPr>
            <p:ph type="dt" sz="half" idx="10"/>
          </p:nvPr>
        </p:nvSpPr>
        <p:spPr/>
        <p:txBody>
          <a:bodyPr/>
          <a:lstStyle/>
          <a:p>
            <a:fld id="{8A5C7D76-960B-46FE-A880-7E807A291F2E}" type="datetimeFigureOut">
              <a:rPr lang="zh-CN" altLang="en-US" smtClean="0"/>
              <a:pPr/>
              <a:t>2025/2/23</a:t>
            </a:fld>
            <a:endParaRPr lang="zh-CN" altLang="en-US"/>
          </a:p>
        </p:txBody>
      </p:sp>
      <p:sp>
        <p:nvSpPr>
          <p:cNvPr id="6" name="页脚占位符 5">
            <a:extLst>
              <a:ext uri="{FF2B5EF4-FFF2-40B4-BE49-F238E27FC236}">
                <a16:creationId xmlns:a16="http://schemas.microsoft.com/office/drawing/2014/main" id="{86AE7856-2077-4F60-A12B-B38DD45105E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453A37-A6B7-45DC-B9D5-0C6A0B0E149A}"/>
              </a:ext>
            </a:extLst>
          </p:cNvPr>
          <p:cNvSpPr>
            <a:spLocks noGrp="1"/>
          </p:cNvSpPr>
          <p:nvPr>
            <p:ph type="sldNum" sz="quarter" idx="12"/>
          </p:nvPr>
        </p:nvSpPr>
        <p:spPr/>
        <p:txBody>
          <a:body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64048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E060670-4D26-48ED-9635-2C1F39A64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43775CD-3B67-46D3-B2A2-63098E80E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3489BB3-2455-41C7-AC8A-304689557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7D76-960B-46FE-A880-7E807A291F2E}" type="datetimeFigureOut">
              <a:rPr lang="zh-CN" altLang="en-US" smtClean="0"/>
              <a:pPr/>
              <a:t>2025/2/23</a:t>
            </a:fld>
            <a:endParaRPr lang="zh-CN" altLang="en-US"/>
          </a:p>
        </p:txBody>
      </p:sp>
      <p:sp>
        <p:nvSpPr>
          <p:cNvPr id="5" name="页脚占位符 4">
            <a:extLst>
              <a:ext uri="{FF2B5EF4-FFF2-40B4-BE49-F238E27FC236}">
                <a16:creationId xmlns:a16="http://schemas.microsoft.com/office/drawing/2014/main" id="{D1789089-EC4B-49E7-BB95-074FD5FD2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C10331C-5BA4-4482-94B3-C523C76E7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7F747-6B13-4A8D-B9C6-88738E2C9F9C}" type="slidenum">
              <a:rPr lang="zh-CN" altLang="en-US" smtClean="0"/>
              <a:pPr/>
              <a:t>‹#›</a:t>
            </a:fld>
            <a:endParaRPr lang="zh-CN" altLang="en-US"/>
          </a:p>
        </p:txBody>
      </p:sp>
    </p:spTree>
    <p:extLst>
      <p:ext uri="{BB962C8B-B14F-4D97-AF65-F5344CB8AC3E}">
        <p14:creationId xmlns:p14="http://schemas.microsoft.com/office/powerpoint/2010/main" val="252761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40559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54" tIns="45678" rIns="91354" bIns="4567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354" tIns="45678" rIns="91354" bIns="45678" rtlCol="0" anchor="ctr"/>
          <a:lstStyle>
            <a:lvl1pPr algn="l">
              <a:defRPr sz="1600">
                <a:solidFill>
                  <a:schemeClr val="tx1">
                    <a:tint val="75000"/>
                  </a:schemeClr>
                </a:solidFill>
              </a:defRPr>
            </a:lvl1pPr>
          </a:lstStyle>
          <a:p>
            <a:fld id="{4CEF851F-4C9B-4ED8-A706-7687066F5A2C}" type="datetimeFigureOut">
              <a:rPr lang="en-US" smtClean="0"/>
              <a:pPr/>
              <a:t>2/23/2025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54" tIns="45678" rIns="91354" bIns="4567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54" tIns="45678" rIns="91354" bIns="45678" rtlCol="0" anchor="ctr"/>
          <a:lstStyle>
            <a:lvl1pPr algn="r">
              <a:defRPr sz="16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53976576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1218030" rtl="0" eaLnBrk="1" latinLnBrk="0" hangingPunct="1">
        <a:spcBef>
          <a:spcPct val="0"/>
        </a:spcBef>
        <a:buNone/>
        <a:defRPr sz="5867" kern="1200">
          <a:solidFill>
            <a:schemeClr val="tx1"/>
          </a:solidFill>
          <a:latin typeface="+mj-lt"/>
          <a:ea typeface="+mj-ea"/>
          <a:cs typeface="+mj-cs"/>
        </a:defRPr>
      </a:lvl1pPr>
    </p:titleStyle>
    <p:bodyStyle>
      <a:lvl1pPr marL="456761" indent="-456761" algn="l" defTabSz="121803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9649" indent="-380634" algn="l" defTabSz="121803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2537" indent="-304508" algn="l" defTabSz="121803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551"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0566"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9580"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8594"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7610"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6624" indent="-304508" algn="l" defTabSz="121803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030" rtl="0" eaLnBrk="1" latinLnBrk="0" hangingPunct="1">
        <a:defRPr sz="2400" kern="1200">
          <a:solidFill>
            <a:schemeClr val="tx1"/>
          </a:solidFill>
          <a:latin typeface="+mn-lt"/>
          <a:ea typeface="+mn-ea"/>
          <a:cs typeface="+mn-cs"/>
        </a:defRPr>
      </a:lvl1pPr>
      <a:lvl2pPr marL="609014" algn="l" defTabSz="1218030" rtl="0" eaLnBrk="1" latinLnBrk="0" hangingPunct="1">
        <a:defRPr sz="2400" kern="1200">
          <a:solidFill>
            <a:schemeClr val="tx1"/>
          </a:solidFill>
          <a:latin typeface="+mn-lt"/>
          <a:ea typeface="+mn-ea"/>
          <a:cs typeface="+mn-cs"/>
        </a:defRPr>
      </a:lvl2pPr>
      <a:lvl3pPr marL="1218030" algn="l" defTabSz="1218030" rtl="0" eaLnBrk="1" latinLnBrk="0" hangingPunct="1">
        <a:defRPr sz="2400" kern="1200">
          <a:solidFill>
            <a:schemeClr val="tx1"/>
          </a:solidFill>
          <a:latin typeface="+mn-lt"/>
          <a:ea typeface="+mn-ea"/>
          <a:cs typeface="+mn-cs"/>
        </a:defRPr>
      </a:lvl3pPr>
      <a:lvl4pPr marL="1827044" algn="l" defTabSz="1218030" rtl="0" eaLnBrk="1" latinLnBrk="0" hangingPunct="1">
        <a:defRPr sz="2400" kern="1200">
          <a:solidFill>
            <a:schemeClr val="tx1"/>
          </a:solidFill>
          <a:latin typeface="+mn-lt"/>
          <a:ea typeface="+mn-ea"/>
          <a:cs typeface="+mn-cs"/>
        </a:defRPr>
      </a:lvl4pPr>
      <a:lvl5pPr marL="2436059" algn="l" defTabSz="1218030" rtl="0" eaLnBrk="1" latinLnBrk="0" hangingPunct="1">
        <a:defRPr sz="2400" kern="1200">
          <a:solidFill>
            <a:schemeClr val="tx1"/>
          </a:solidFill>
          <a:latin typeface="+mn-lt"/>
          <a:ea typeface="+mn-ea"/>
          <a:cs typeface="+mn-cs"/>
        </a:defRPr>
      </a:lvl5pPr>
      <a:lvl6pPr marL="3045073" algn="l" defTabSz="1218030" rtl="0" eaLnBrk="1" latinLnBrk="0" hangingPunct="1">
        <a:defRPr sz="2400" kern="1200">
          <a:solidFill>
            <a:schemeClr val="tx1"/>
          </a:solidFill>
          <a:latin typeface="+mn-lt"/>
          <a:ea typeface="+mn-ea"/>
          <a:cs typeface="+mn-cs"/>
        </a:defRPr>
      </a:lvl6pPr>
      <a:lvl7pPr marL="3654087" algn="l" defTabSz="1218030" rtl="0" eaLnBrk="1" latinLnBrk="0" hangingPunct="1">
        <a:defRPr sz="2400" kern="1200">
          <a:solidFill>
            <a:schemeClr val="tx1"/>
          </a:solidFill>
          <a:latin typeface="+mn-lt"/>
          <a:ea typeface="+mn-ea"/>
          <a:cs typeface="+mn-cs"/>
        </a:defRPr>
      </a:lvl7pPr>
      <a:lvl8pPr marL="4263103" algn="l" defTabSz="1218030" rtl="0" eaLnBrk="1" latinLnBrk="0" hangingPunct="1">
        <a:defRPr sz="2400" kern="1200">
          <a:solidFill>
            <a:schemeClr val="tx1"/>
          </a:solidFill>
          <a:latin typeface="+mn-lt"/>
          <a:ea typeface="+mn-ea"/>
          <a:cs typeface="+mn-cs"/>
        </a:defRPr>
      </a:lvl8pPr>
      <a:lvl9pPr marL="4872117" algn="l" defTabSz="12180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2.png"/><Relationship Id="rId2" Type="http://schemas.openxmlformats.org/officeDocument/2006/relationships/notesSlide" Target="../notesSlides/notesSlide5.xml"/><Relationship Id="rId16" Type="http://schemas.openxmlformats.org/officeDocument/2006/relationships/image" Target="../media/image55.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5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5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39ACA0B1-4C1B-419F-87A5-7148EE0445E0}"/>
              </a:ext>
            </a:extLst>
          </p:cNvPr>
          <p:cNvGrpSpPr/>
          <p:nvPr/>
        </p:nvGrpSpPr>
        <p:grpSpPr>
          <a:xfrm>
            <a:off x="-14514" y="-36198"/>
            <a:ext cx="12249265" cy="6981372"/>
            <a:chOff x="-14514" y="-36198"/>
            <a:chExt cx="12249265" cy="6981372"/>
          </a:xfrm>
        </p:grpSpPr>
        <p:pic>
          <p:nvPicPr>
            <p:cNvPr id="33" name="图片 32">
              <a:extLst>
                <a:ext uri="{FF2B5EF4-FFF2-40B4-BE49-F238E27FC236}">
                  <a16:creationId xmlns:a16="http://schemas.microsoft.com/office/drawing/2014/main" id="{D781484F-583E-4238-A688-4E2B6C6471A7}"/>
                </a:ext>
              </a:extLst>
            </p:cNvPr>
            <p:cNvPicPr>
              <a:picLocks noChangeAspect="1"/>
            </p:cNvPicPr>
            <p:nvPr/>
          </p:nvPicPr>
          <p:blipFill>
            <a:blip r:embed="rId3"/>
            <a:stretch>
              <a:fillRect/>
            </a:stretch>
          </p:blipFill>
          <p:spPr>
            <a:xfrm>
              <a:off x="-14514" y="-36198"/>
              <a:ext cx="12249265" cy="6981372"/>
            </a:xfrm>
            <a:prstGeom prst="rect">
              <a:avLst/>
            </a:prstGeom>
          </p:spPr>
        </p:pic>
        <p:sp>
          <p:nvSpPr>
            <p:cNvPr id="34" name="矩形 33">
              <a:extLst>
                <a:ext uri="{FF2B5EF4-FFF2-40B4-BE49-F238E27FC236}">
                  <a16:creationId xmlns:a16="http://schemas.microsoft.com/office/drawing/2014/main" id="{7CC9FBAD-098D-413C-9491-02D1E67076EC}"/>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a:extLst>
                <a:ext uri="{FF2B5EF4-FFF2-40B4-BE49-F238E27FC236}">
                  <a16:creationId xmlns:a16="http://schemas.microsoft.com/office/drawing/2014/main" id="{D8F0A903-C987-4FEE-954F-518FFEC146B7}"/>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36" name="图片 35">
              <a:extLst>
                <a:ext uri="{FF2B5EF4-FFF2-40B4-BE49-F238E27FC236}">
                  <a16:creationId xmlns:a16="http://schemas.microsoft.com/office/drawing/2014/main" id="{610E0978-86F3-4310-869E-1886A2C39ADA}"/>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37" name="图片 36">
              <a:extLst>
                <a:ext uri="{FF2B5EF4-FFF2-40B4-BE49-F238E27FC236}">
                  <a16:creationId xmlns:a16="http://schemas.microsoft.com/office/drawing/2014/main" id="{A734A63F-D534-4C49-90D0-061B929A554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38" name="图片 37">
              <a:extLst>
                <a:ext uri="{FF2B5EF4-FFF2-40B4-BE49-F238E27FC236}">
                  <a16:creationId xmlns:a16="http://schemas.microsoft.com/office/drawing/2014/main" id="{79BCECA5-9D09-4671-B815-D959ABCBA60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39" name="图片 38">
              <a:extLst>
                <a:ext uri="{FF2B5EF4-FFF2-40B4-BE49-F238E27FC236}">
                  <a16:creationId xmlns:a16="http://schemas.microsoft.com/office/drawing/2014/main" id="{337053D9-B75B-43AD-807B-346419922AFE}"/>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40" name="图片 39">
              <a:extLst>
                <a:ext uri="{FF2B5EF4-FFF2-40B4-BE49-F238E27FC236}">
                  <a16:creationId xmlns:a16="http://schemas.microsoft.com/office/drawing/2014/main" id="{9D03EA6B-70F8-4323-9088-FB515806A858}"/>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41" name="图片 40">
              <a:extLst>
                <a:ext uri="{FF2B5EF4-FFF2-40B4-BE49-F238E27FC236}">
                  <a16:creationId xmlns:a16="http://schemas.microsoft.com/office/drawing/2014/main" id="{94B1301C-EDA1-42E0-AACD-697E829F90BF}"/>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42" name="图片 41">
              <a:extLst>
                <a:ext uri="{FF2B5EF4-FFF2-40B4-BE49-F238E27FC236}">
                  <a16:creationId xmlns:a16="http://schemas.microsoft.com/office/drawing/2014/main" id="{6773E914-F6FC-4A9D-B8C2-44F1D4D78D4C}"/>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43" name="图片 42">
              <a:extLst>
                <a:ext uri="{FF2B5EF4-FFF2-40B4-BE49-F238E27FC236}">
                  <a16:creationId xmlns:a16="http://schemas.microsoft.com/office/drawing/2014/main" id="{3CBBF982-5B03-4DAC-A958-26E45BF0150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44" name="图片 43">
              <a:extLst>
                <a:ext uri="{FF2B5EF4-FFF2-40B4-BE49-F238E27FC236}">
                  <a16:creationId xmlns:a16="http://schemas.microsoft.com/office/drawing/2014/main" id="{8511225D-CC47-468C-9536-9D52B7F60B7B}"/>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45" name="图片 44">
              <a:extLst>
                <a:ext uri="{FF2B5EF4-FFF2-40B4-BE49-F238E27FC236}">
                  <a16:creationId xmlns:a16="http://schemas.microsoft.com/office/drawing/2014/main" id="{B225E615-CD9A-406E-8B26-3B6D2CED1AE7}"/>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46" name="图片 45">
              <a:extLst>
                <a:ext uri="{FF2B5EF4-FFF2-40B4-BE49-F238E27FC236}">
                  <a16:creationId xmlns:a16="http://schemas.microsoft.com/office/drawing/2014/main" id="{AD232828-20E3-46E1-963C-4C6B5020FDBA}"/>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47" name="图片 46">
              <a:extLst>
                <a:ext uri="{FF2B5EF4-FFF2-40B4-BE49-F238E27FC236}">
                  <a16:creationId xmlns:a16="http://schemas.microsoft.com/office/drawing/2014/main" id="{28FDD0AA-89FB-43E5-B408-2EF3A3E68962}"/>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48" name="图片 47">
              <a:extLst>
                <a:ext uri="{FF2B5EF4-FFF2-40B4-BE49-F238E27FC236}">
                  <a16:creationId xmlns:a16="http://schemas.microsoft.com/office/drawing/2014/main" id="{6CB0DED9-971E-4F21-A4F4-470B57EB9A7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49" name="图片 48">
              <a:extLst>
                <a:ext uri="{FF2B5EF4-FFF2-40B4-BE49-F238E27FC236}">
                  <a16:creationId xmlns:a16="http://schemas.microsoft.com/office/drawing/2014/main" id="{190015A2-1923-4B4E-9DD0-9667D722EFB1}"/>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50" name="组合 49">
              <a:extLst>
                <a:ext uri="{FF2B5EF4-FFF2-40B4-BE49-F238E27FC236}">
                  <a16:creationId xmlns:a16="http://schemas.microsoft.com/office/drawing/2014/main" id="{94431E04-4786-45B4-9DCC-79782D8DB69B}"/>
                </a:ext>
              </a:extLst>
            </p:cNvPr>
            <p:cNvGrpSpPr/>
            <p:nvPr/>
          </p:nvGrpSpPr>
          <p:grpSpPr>
            <a:xfrm>
              <a:off x="14118" y="4606503"/>
              <a:ext cx="12191999" cy="2326243"/>
              <a:chOff x="1" y="4546271"/>
              <a:chExt cx="12191999" cy="2326243"/>
            </a:xfrm>
          </p:grpSpPr>
          <p:sp>
            <p:nvSpPr>
              <p:cNvPr id="59" name="任意多边形 38">
                <a:extLst>
                  <a:ext uri="{FF2B5EF4-FFF2-40B4-BE49-F238E27FC236}">
                    <a16:creationId xmlns:a16="http://schemas.microsoft.com/office/drawing/2014/main" id="{74FBDC02-71B1-4765-8040-0A2BEBF44C10}"/>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80">
                <a:extLst>
                  <a:ext uri="{FF2B5EF4-FFF2-40B4-BE49-F238E27FC236}">
                    <a16:creationId xmlns:a16="http://schemas.microsoft.com/office/drawing/2014/main" id="{E1148EA3-0B71-47F1-B7D9-9C9930D3E85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1" name="图片 50">
              <a:extLst>
                <a:ext uri="{FF2B5EF4-FFF2-40B4-BE49-F238E27FC236}">
                  <a16:creationId xmlns:a16="http://schemas.microsoft.com/office/drawing/2014/main" id="{AC0F0C14-1B7E-417A-A804-2911A8A2D306}"/>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52" name="图片 51">
              <a:extLst>
                <a:ext uri="{FF2B5EF4-FFF2-40B4-BE49-F238E27FC236}">
                  <a16:creationId xmlns:a16="http://schemas.microsoft.com/office/drawing/2014/main" id="{1DFEAD6B-B6FF-496E-BEC3-8A37115C0F5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53" name="图片 52">
              <a:extLst>
                <a:ext uri="{FF2B5EF4-FFF2-40B4-BE49-F238E27FC236}">
                  <a16:creationId xmlns:a16="http://schemas.microsoft.com/office/drawing/2014/main" id="{35712FC8-C02A-4215-832B-80745FC20F02}"/>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54" name="图片 53">
              <a:extLst>
                <a:ext uri="{FF2B5EF4-FFF2-40B4-BE49-F238E27FC236}">
                  <a16:creationId xmlns:a16="http://schemas.microsoft.com/office/drawing/2014/main" id="{B4E4E05A-F669-46AA-BC65-B7882BE68336}"/>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55" name="图片 54">
              <a:extLst>
                <a:ext uri="{FF2B5EF4-FFF2-40B4-BE49-F238E27FC236}">
                  <a16:creationId xmlns:a16="http://schemas.microsoft.com/office/drawing/2014/main" id="{CB560701-2C6B-4FE1-BE6F-A4ACB7A30A94}"/>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56" name="图片 55">
              <a:extLst>
                <a:ext uri="{FF2B5EF4-FFF2-40B4-BE49-F238E27FC236}">
                  <a16:creationId xmlns:a16="http://schemas.microsoft.com/office/drawing/2014/main" id="{56C0EE6C-243B-4564-B2D6-D17BB1987BF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57" name="图片 56">
              <a:extLst>
                <a:ext uri="{FF2B5EF4-FFF2-40B4-BE49-F238E27FC236}">
                  <a16:creationId xmlns:a16="http://schemas.microsoft.com/office/drawing/2014/main" id="{864FD83D-BFBD-4FB4-99D8-3EDFCD37080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58" name="图片 57">
              <a:extLst>
                <a:ext uri="{FF2B5EF4-FFF2-40B4-BE49-F238E27FC236}">
                  <a16:creationId xmlns:a16="http://schemas.microsoft.com/office/drawing/2014/main" id="{E2625E4E-2CD6-42F8-A537-31ABEAFE9D63}"/>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13" name="Picture 14" descr="icons.png">
            <a:extLst>
              <a:ext uri="{FF2B5EF4-FFF2-40B4-BE49-F238E27FC236}">
                <a16:creationId xmlns:a16="http://schemas.microsoft.com/office/drawing/2014/main" id="{A2005116-A876-4BAE-ABC7-DEB0ED727B10}"/>
              </a:ext>
            </a:extLst>
          </p:cNvPr>
          <p:cNvPicPr>
            <a:picLocks noChangeAspect="1"/>
          </p:cNvPicPr>
          <p:nvPr/>
        </p:nvPicPr>
        <p:blipFill rotWithShape="1">
          <a:blip r:embed="rId13" cstate="print"/>
          <a:srcRect l="63380" r="-1" b="32035"/>
          <a:stretch/>
        </p:blipFill>
        <p:spPr>
          <a:xfrm rot="619541">
            <a:off x="6822513" y="451108"/>
            <a:ext cx="3976116" cy="3477772"/>
          </a:xfrm>
          <a:prstGeom prst="rect">
            <a:avLst/>
          </a:prstGeom>
        </p:spPr>
      </p:pic>
      <p:sp>
        <p:nvSpPr>
          <p:cNvPr id="12" name="任意多边形 133">
            <a:extLst>
              <a:ext uri="{FF2B5EF4-FFF2-40B4-BE49-F238E27FC236}">
                <a16:creationId xmlns:a16="http://schemas.microsoft.com/office/drawing/2014/main" id="{D88536F3-8112-4C7D-85C5-C0233A1A9137}"/>
              </a:ext>
            </a:extLst>
          </p:cNvPr>
          <p:cNvSpPr/>
          <p:nvPr/>
        </p:nvSpPr>
        <p:spPr>
          <a:xfrm flipH="1">
            <a:off x="3832247" y="1741715"/>
            <a:ext cx="5421557" cy="3345216"/>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4" name="图形 13">
            <a:extLst>
              <a:ext uri="{FF2B5EF4-FFF2-40B4-BE49-F238E27FC236}">
                <a16:creationId xmlns:a16="http://schemas.microsoft.com/office/drawing/2014/main" id="{C39E16F7-4026-4FBB-9785-458DF7E804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55909" y="1459819"/>
            <a:ext cx="2352675" cy="3038475"/>
          </a:xfrm>
          <a:prstGeom prst="rect">
            <a:avLst/>
          </a:prstGeom>
        </p:spPr>
      </p:pic>
      <p:sp>
        <p:nvSpPr>
          <p:cNvPr id="18" name="矩形 17">
            <a:extLst>
              <a:ext uri="{FF2B5EF4-FFF2-40B4-BE49-F238E27FC236}">
                <a16:creationId xmlns:a16="http://schemas.microsoft.com/office/drawing/2014/main" id="{6026547A-AC2B-415B-BCF8-D538F64D58C9}"/>
              </a:ext>
            </a:extLst>
          </p:cNvPr>
          <p:cNvSpPr/>
          <p:nvPr/>
        </p:nvSpPr>
        <p:spPr>
          <a:xfrm>
            <a:off x="4542768" y="2593639"/>
            <a:ext cx="4120039" cy="1200329"/>
          </a:xfrm>
          <a:prstGeom prst="rect">
            <a:avLst/>
          </a:prstGeom>
          <a:effectLst/>
        </p:spPr>
        <p:txBody>
          <a:bodyPr vert="horz" wrap="none">
            <a:spAutoFit/>
          </a:bodyPr>
          <a:lstStyle/>
          <a:p>
            <a:pPr algn="ctr"/>
            <a:r>
              <a:rPr lang="en-US" altLang="zh-CN" sz="7200" b="1" dirty="0" err="1">
                <a:solidFill>
                  <a:srgbClr val="37BCBF"/>
                </a:solidFill>
                <a:effectLst>
                  <a:outerShdw blurRad="38100" dist="38100" dir="2700000" algn="tl">
                    <a:srgbClr val="000000">
                      <a:alpha val="43137"/>
                    </a:srgbClr>
                  </a:outerShdw>
                </a:effectLst>
                <a:cs typeface="+mn-ea"/>
                <a:sym typeface="+mn-lt"/>
              </a:rPr>
              <a:t>Khởi</a:t>
            </a:r>
            <a:r>
              <a:rPr lang="en-US" altLang="zh-CN" sz="7200" b="1" dirty="0">
                <a:solidFill>
                  <a:srgbClr val="37BCBF"/>
                </a:solidFill>
                <a:effectLst>
                  <a:outerShdw blurRad="38100" dist="38100" dir="2700000" algn="tl">
                    <a:srgbClr val="000000">
                      <a:alpha val="43137"/>
                    </a:srgbClr>
                  </a:outerShdw>
                </a:effectLst>
                <a:cs typeface="+mn-ea"/>
                <a:sym typeface="+mn-lt"/>
              </a:rPr>
              <a:t> </a:t>
            </a:r>
            <a:r>
              <a:rPr lang="en-US" altLang="zh-CN" sz="7200" b="1" dirty="0" err="1">
                <a:solidFill>
                  <a:srgbClr val="37BCBF"/>
                </a:solidFill>
                <a:effectLst>
                  <a:outerShdw blurRad="38100" dist="38100" dir="2700000" algn="tl">
                    <a:srgbClr val="000000">
                      <a:alpha val="43137"/>
                    </a:srgbClr>
                  </a:outerShdw>
                </a:effectLst>
                <a:cs typeface="+mn-ea"/>
                <a:sym typeface="+mn-lt"/>
              </a:rPr>
              <a:t>động</a:t>
            </a:r>
            <a:endParaRPr lang="zh-CN" altLang="en-US" sz="7200" b="1" dirty="0">
              <a:solidFill>
                <a:srgbClr val="37BCBF"/>
              </a:solidFill>
              <a:effectLst>
                <a:outerShdw blurRad="38100" dist="38100" dir="2700000" algn="tl">
                  <a:srgbClr val="000000">
                    <a:alpha val="43137"/>
                  </a:srgbClr>
                </a:outerShdw>
              </a:effectLst>
              <a:cs typeface="+mn-ea"/>
              <a:sym typeface="+mn-lt"/>
            </a:endParaRPr>
          </a:p>
        </p:txBody>
      </p:sp>
      <p:grpSp>
        <p:nvGrpSpPr>
          <p:cNvPr id="19" name="组合 18">
            <a:extLst>
              <a:ext uri="{FF2B5EF4-FFF2-40B4-BE49-F238E27FC236}">
                <a16:creationId xmlns:a16="http://schemas.microsoft.com/office/drawing/2014/main" id="{050CB559-5086-4428-930B-E58410513435}"/>
              </a:ext>
            </a:extLst>
          </p:cNvPr>
          <p:cNvGrpSpPr/>
          <p:nvPr/>
        </p:nvGrpSpPr>
        <p:grpSpPr>
          <a:xfrm>
            <a:off x="7934775" y="3726954"/>
            <a:ext cx="1158566" cy="826022"/>
            <a:chOff x="7444895" y="3056186"/>
            <a:chExt cx="1158566" cy="826022"/>
          </a:xfrm>
        </p:grpSpPr>
        <p:grpSp>
          <p:nvGrpSpPr>
            <p:cNvPr id="20" name="组合 19">
              <a:extLst>
                <a:ext uri="{FF2B5EF4-FFF2-40B4-BE49-F238E27FC236}">
                  <a16:creationId xmlns:a16="http://schemas.microsoft.com/office/drawing/2014/main" id="{94A6C837-ADD8-4781-AC5D-15ED2F36947E}"/>
                </a:ext>
              </a:extLst>
            </p:cNvPr>
            <p:cNvGrpSpPr/>
            <p:nvPr/>
          </p:nvGrpSpPr>
          <p:grpSpPr>
            <a:xfrm rot="3701856">
              <a:off x="7437432" y="3077926"/>
              <a:ext cx="811745" cy="796819"/>
              <a:chOff x="10646778" y="4753862"/>
              <a:chExt cx="751521" cy="737702"/>
            </a:xfrm>
          </p:grpSpPr>
          <p:sp>
            <p:nvSpPr>
              <p:cNvPr id="27" name="五角星 2">
                <a:extLst>
                  <a:ext uri="{FF2B5EF4-FFF2-40B4-BE49-F238E27FC236}">
                    <a16:creationId xmlns:a16="http://schemas.microsoft.com/office/drawing/2014/main" id="{5985A431-5345-44FF-B3DD-56201791E6C6}"/>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a:extLst>
                  <a:ext uri="{FF2B5EF4-FFF2-40B4-BE49-F238E27FC236}">
                    <a16:creationId xmlns:a16="http://schemas.microsoft.com/office/drawing/2014/main" id="{D5835AE1-BDCA-4CAC-98F2-DA72516F7B1D}"/>
                  </a:ext>
                </a:extLst>
              </p:cNvPr>
              <p:cNvGrpSpPr/>
              <p:nvPr/>
            </p:nvGrpSpPr>
            <p:grpSpPr>
              <a:xfrm>
                <a:off x="10646778" y="4762829"/>
                <a:ext cx="749726" cy="728735"/>
                <a:chOff x="11012539" y="4493889"/>
                <a:chExt cx="749726" cy="728735"/>
              </a:xfrm>
            </p:grpSpPr>
            <p:sp>
              <p:nvSpPr>
                <p:cNvPr id="29" name="五角星 2">
                  <a:extLst>
                    <a:ext uri="{FF2B5EF4-FFF2-40B4-BE49-F238E27FC236}">
                      <a16:creationId xmlns:a16="http://schemas.microsoft.com/office/drawing/2014/main" id="{84D5182F-9FF0-48B1-9F6F-8FFF909CA692}"/>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五角星 2">
                  <a:extLst>
                    <a:ext uri="{FF2B5EF4-FFF2-40B4-BE49-F238E27FC236}">
                      <a16:creationId xmlns:a16="http://schemas.microsoft.com/office/drawing/2014/main" id="{951FC8D7-4850-4EF7-8842-CAA3E417BBF5}"/>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五角星 2">
                  <a:extLst>
                    <a:ext uri="{FF2B5EF4-FFF2-40B4-BE49-F238E27FC236}">
                      <a16:creationId xmlns:a16="http://schemas.microsoft.com/office/drawing/2014/main" id="{92D25D9D-B33A-4B97-B5A5-18AD217B6251}"/>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1" name="组合 20">
              <a:extLst>
                <a:ext uri="{FF2B5EF4-FFF2-40B4-BE49-F238E27FC236}">
                  <a16:creationId xmlns:a16="http://schemas.microsoft.com/office/drawing/2014/main" id="{5DABB74A-814A-4F5C-A7F2-13E6BAAFF0B9}"/>
                </a:ext>
              </a:extLst>
            </p:cNvPr>
            <p:cNvGrpSpPr/>
            <p:nvPr/>
          </p:nvGrpSpPr>
          <p:grpSpPr>
            <a:xfrm rot="920444">
              <a:off x="8026013" y="3056186"/>
              <a:ext cx="577448" cy="566827"/>
              <a:chOff x="10646776" y="4753862"/>
              <a:chExt cx="751523" cy="737700"/>
            </a:xfrm>
          </p:grpSpPr>
          <p:sp>
            <p:nvSpPr>
              <p:cNvPr id="22" name="五角星 2">
                <a:extLst>
                  <a:ext uri="{FF2B5EF4-FFF2-40B4-BE49-F238E27FC236}">
                    <a16:creationId xmlns:a16="http://schemas.microsoft.com/office/drawing/2014/main" id="{77AC282B-971F-48DF-B7C9-4968C02717CB}"/>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a:extLst>
                  <a:ext uri="{FF2B5EF4-FFF2-40B4-BE49-F238E27FC236}">
                    <a16:creationId xmlns:a16="http://schemas.microsoft.com/office/drawing/2014/main" id="{7A80381A-3615-4A37-9DDB-6D755D7FAE1E}"/>
                  </a:ext>
                </a:extLst>
              </p:cNvPr>
              <p:cNvGrpSpPr/>
              <p:nvPr/>
            </p:nvGrpSpPr>
            <p:grpSpPr>
              <a:xfrm>
                <a:off x="10646776" y="4762827"/>
                <a:ext cx="749727" cy="728735"/>
                <a:chOff x="11012537" y="4493887"/>
                <a:chExt cx="749727" cy="728735"/>
              </a:xfrm>
            </p:grpSpPr>
            <p:sp>
              <p:nvSpPr>
                <p:cNvPr id="24" name="五角星 2">
                  <a:extLst>
                    <a:ext uri="{FF2B5EF4-FFF2-40B4-BE49-F238E27FC236}">
                      <a16:creationId xmlns:a16="http://schemas.microsoft.com/office/drawing/2014/main" id="{A2F7F383-45FB-4124-96EB-E8A2DE642CA6}"/>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五角星 2">
                  <a:extLst>
                    <a:ext uri="{FF2B5EF4-FFF2-40B4-BE49-F238E27FC236}">
                      <a16:creationId xmlns:a16="http://schemas.microsoft.com/office/drawing/2014/main" id="{B356B4FF-18E9-468A-ACED-9DB3BBACA0A2}"/>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五角星 2">
                  <a:extLst>
                    <a:ext uri="{FF2B5EF4-FFF2-40B4-BE49-F238E27FC236}">
                      <a16:creationId xmlns:a16="http://schemas.microsoft.com/office/drawing/2014/main" id="{D3FC318D-BAFA-4BA0-9C95-B16DC8A02B4D}"/>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Tree>
    <p:extLst>
      <p:ext uri="{BB962C8B-B14F-4D97-AF65-F5344CB8AC3E}">
        <p14:creationId xmlns:p14="http://schemas.microsoft.com/office/powerpoint/2010/main" val="286427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2500"/>
                                </p:stCondLst>
                                <p:childTnLst>
                                  <p:par>
                                    <p:cTn id="23" presetID="2" presetClass="entr" presetSubtype="4" fill="hold" grpId="0" nodeType="afterEffect" p14:presetBounceEnd="80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80000">
                                          <p:cBhvr additive="base">
                                            <p:cTn id="25" dur="5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8"/>
                                            </p:tgtEl>
                                          </p:cBhvr>
                                        </p:animEffect>
                                      </p:childTnLst>
                                    </p:cTn>
                                  </p:par>
                                </p:childTnLst>
                              </p:cTn>
                            </p:par>
                            <p:par>
                              <p:cTn id="35" fill="hold">
                                <p:stCondLst>
                                  <p:cond delay="3850"/>
                                </p:stCondLst>
                                <p:childTnLst>
                                  <p:par>
                                    <p:cTn id="36" presetID="15"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8"/>
                                            </p:tgtEl>
                                          </p:cBhvr>
                                        </p:animEffect>
                                      </p:childTnLst>
                                    </p:cTn>
                                  </p:par>
                                </p:childTnLst>
                              </p:cTn>
                            </p:par>
                            <p:par>
                              <p:cTn id="35" fill="hold">
                                <p:stCondLst>
                                  <p:cond delay="3850"/>
                                </p:stCondLst>
                                <p:childTnLst>
                                  <p:par>
                                    <p:cTn id="36" presetID="15"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a:extLst>
              <a:ext uri="{FF2B5EF4-FFF2-40B4-BE49-F238E27FC236}">
                <a16:creationId xmlns:a16="http://schemas.microsoft.com/office/drawing/2014/main" id="{8FBF0B45-7ABD-47D5-B8A3-CBA04AE82BEF}"/>
              </a:ext>
            </a:extLst>
          </p:cNvPr>
          <p:cNvGrpSpPr/>
          <p:nvPr/>
        </p:nvGrpSpPr>
        <p:grpSpPr>
          <a:xfrm>
            <a:off x="-14514" y="-36198"/>
            <a:ext cx="12249265" cy="6981372"/>
            <a:chOff x="-14514" y="-36198"/>
            <a:chExt cx="12249265" cy="6981372"/>
          </a:xfrm>
        </p:grpSpPr>
        <p:pic>
          <p:nvPicPr>
            <p:cNvPr id="62" name="图片 61">
              <a:extLst>
                <a:ext uri="{FF2B5EF4-FFF2-40B4-BE49-F238E27FC236}">
                  <a16:creationId xmlns:a16="http://schemas.microsoft.com/office/drawing/2014/main" id="{77967713-B7F5-4383-89A1-CFC7B0CEF0AF}"/>
                </a:ext>
              </a:extLst>
            </p:cNvPr>
            <p:cNvPicPr>
              <a:picLocks noChangeAspect="1"/>
            </p:cNvPicPr>
            <p:nvPr/>
          </p:nvPicPr>
          <p:blipFill>
            <a:blip r:embed="rId3"/>
            <a:stretch>
              <a:fillRect/>
            </a:stretch>
          </p:blipFill>
          <p:spPr>
            <a:xfrm>
              <a:off x="-14514" y="-36198"/>
              <a:ext cx="12249265" cy="6981372"/>
            </a:xfrm>
            <a:prstGeom prst="rect">
              <a:avLst/>
            </a:prstGeom>
          </p:spPr>
        </p:pic>
        <p:sp>
          <p:nvSpPr>
            <p:cNvPr id="63" name="矩形 62">
              <a:extLst>
                <a:ext uri="{FF2B5EF4-FFF2-40B4-BE49-F238E27FC236}">
                  <a16:creationId xmlns:a16="http://schemas.microsoft.com/office/drawing/2014/main" id="{50532F52-9A85-4987-BB08-10C986314B69}"/>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4" name="图片 63">
              <a:extLst>
                <a:ext uri="{FF2B5EF4-FFF2-40B4-BE49-F238E27FC236}">
                  <a16:creationId xmlns:a16="http://schemas.microsoft.com/office/drawing/2014/main" id="{3346AC70-BEF9-45CC-8765-F0D6ABC29CC7}"/>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65" name="图片 64">
              <a:extLst>
                <a:ext uri="{FF2B5EF4-FFF2-40B4-BE49-F238E27FC236}">
                  <a16:creationId xmlns:a16="http://schemas.microsoft.com/office/drawing/2014/main" id="{69DAE544-A763-441D-8FE8-88C88F78E812}"/>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66" name="图片 65">
              <a:extLst>
                <a:ext uri="{FF2B5EF4-FFF2-40B4-BE49-F238E27FC236}">
                  <a16:creationId xmlns:a16="http://schemas.microsoft.com/office/drawing/2014/main" id="{24B1F3AC-F0EB-421F-97BA-08F6D5E1EE5B}"/>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67" name="图片 66">
              <a:extLst>
                <a:ext uri="{FF2B5EF4-FFF2-40B4-BE49-F238E27FC236}">
                  <a16:creationId xmlns:a16="http://schemas.microsoft.com/office/drawing/2014/main" id="{30E19643-AC59-4413-9722-0F6D2C7C611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68" name="图片 67">
              <a:extLst>
                <a:ext uri="{FF2B5EF4-FFF2-40B4-BE49-F238E27FC236}">
                  <a16:creationId xmlns:a16="http://schemas.microsoft.com/office/drawing/2014/main" id="{3E598210-2AC7-49F1-9B07-0C3DCB66631F}"/>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69" name="图片 68">
              <a:extLst>
                <a:ext uri="{FF2B5EF4-FFF2-40B4-BE49-F238E27FC236}">
                  <a16:creationId xmlns:a16="http://schemas.microsoft.com/office/drawing/2014/main" id="{035519AB-ABCE-41BD-822C-D22D8BCAFAA4}"/>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70" name="图片 69">
              <a:extLst>
                <a:ext uri="{FF2B5EF4-FFF2-40B4-BE49-F238E27FC236}">
                  <a16:creationId xmlns:a16="http://schemas.microsoft.com/office/drawing/2014/main" id="{3016932A-9BEE-4038-A95D-AE64B79E8205}"/>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71" name="图片 70">
              <a:extLst>
                <a:ext uri="{FF2B5EF4-FFF2-40B4-BE49-F238E27FC236}">
                  <a16:creationId xmlns:a16="http://schemas.microsoft.com/office/drawing/2014/main" id="{89EE1D1D-9974-4033-88B1-401F3BA1B1CA}"/>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72" name="图片 71">
              <a:extLst>
                <a:ext uri="{FF2B5EF4-FFF2-40B4-BE49-F238E27FC236}">
                  <a16:creationId xmlns:a16="http://schemas.microsoft.com/office/drawing/2014/main" id="{A4B19503-AF03-45F7-85B9-CB75B83D90FA}"/>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73" name="图片 72">
              <a:extLst>
                <a:ext uri="{FF2B5EF4-FFF2-40B4-BE49-F238E27FC236}">
                  <a16:creationId xmlns:a16="http://schemas.microsoft.com/office/drawing/2014/main" id="{77A94410-F43D-460D-BA00-1CE158A89BDA}"/>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74" name="图片 73">
              <a:extLst>
                <a:ext uri="{FF2B5EF4-FFF2-40B4-BE49-F238E27FC236}">
                  <a16:creationId xmlns:a16="http://schemas.microsoft.com/office/drawing/2014/main" id="{1388FAC9-4A44-4CF6-B5C7-9D6AB4D02243}"/>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75" name="图片 74">
              <a:extLst>
                <a:ext uri="{FF2B5EF4-FFF2-40B4-BE49-F238E27FC236}">
                  <a16:creationId xmlns:a16="http://schemas.microsoft.com/office/drawing/2014/main" id="{05ED5D4C-1259-42F8-8826-FE3E59FA5C5A}"/>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76" name="图片 75">
              <a:extLst>
                <a:ext uri="{FF2B5EF4-FFF2-40B4-BE49-F238E27FC236}">
                  <a16:creationId xmlns:a16="http://schemas.microsoft.com/office/drawing/2014/main" id="{C74C8F05-1596-4DE7-AAE9-A5E3E4C6E65D}"/>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77" name="图片 76">
              <a:extLst>
                <a:ext uri="{FF2B5EF4-FFF2-40B4-BE49-F238E27FC236}">
                  <a16:creationId xmlns:a16="http://schemas.microsoft.com/office/drawing/2014/main" id="{1DCBD75E-0E00-4621-AC4E-BA0EFE7D5ADF}"/>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78" name="图片 77">
              <a:extLst>
                <a:ext uri="{FF2B5EF4-FFF2-40B4-BE49-F238E27FC236}">
                  <a16:creationId xmlns:a16="http://schemas.microsoft.com/office/drawing/2014/main" id="{1828BDFD-ADED-4713-BF3B-EE873F83DFB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79" name="组合 78">
              <a:extLst>
                <a:ext uri="{FF2B5EF4-FFF2-40B4-BE49-F238E27FC236}">
                  <a16:creationId xmlns:a16="http://schemas.microsoft.com/office/drawing/2014/main" id="{9DE2C6A3-E89E-4523-892F-386207F8960A}"/>
                </a:ext>
              </a:extLst>
            </p:cNvPr>
            <p:cNvGrpSpPr/>
            <p:nvPr/>
          </p:nvGrpSpPr>
          <p:grpSpPr>
            <a:xfrm>
              <a:off x="14118" y="4606503"/>
              <a:ext cx="12191999" cy="2326243"/>
              <a:chOff x="1" y="4546271"/>
              <a:chExt cx="12191999" cy="2326243"/>
            </a:xfrm>
          </p:grpSpPr>
          <p:sp>
            <p:nvSpPr>
              <p:cNvPr id="88" name="任意多边形 38">
                <a:extLst>
                  <a:ext uri="{FF2B5EF4-FFF2-40B4-BE49-F238E27FC236}">
                    <a16:creationId xmlns:a16="http://schemas.microsoft.com/office/drawing/2014/main" id="{A5E0C7CF-4C71-4424-8385-509AB9A4CAB5}"/>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0">
                <a:extLst>
                  <a:ext uri="{FF2B5EF4-FFF2-40B4-BE49-F238E27FC236}">
                    <a16:creationId xmlns:a16="http://schemas.microsoft.com/office/drawing/2014/main" id="{0D62F613-0EC1-4F1E-8DA0-7314B003C832}"/>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0" name="图片 79">
              <a:extLst>
                <a:ext uri="{FF2B5EF4-FFF2-40B4-BE49-F238E27FC236}">
                  <a16:creationId xmlns:a16="http://schemas.microsoft.com/office/drawing/2014/main" id="{2966F5A8-079F-431F-B144-D0E23204D19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81" name="图片 80">
              <a:extLst>
                <a:ext uri="{FF2B5EF4-FFF2-40B4-BE49-F238E27FC236}">
                  <a16:creationId xmlns:a16="http://schemas.microsoft.com/office/drawing/2014/main" id="{E320D1BA-F10F-412F-84A4-4E0214D0EFD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82" name="图片 81">
              <a:extLst>
                <a:ext uri="{FF2B5EF4-FFF2-40B4-BE49-F238E27FC236}">
                  <a16:creationId xmlns:a16="http://schemas.microsoft.com/office/drawing/2014/main" id="{89D712FE-36AA-4A50-9974-9AD2168EC073}"/>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83" name="图片 82">
              <a:extLst>
                <a:ext uri="{FF2B5EF4-FFF2-40B4-BE49-F238E27FC236}">
                  <a16:creationId xmlns:a16="http://schemas.microsoft.com/office/drawing/2014/main" id="{DB8657D1-6FC7-437C-A728-F4653108CA02}"/>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84" name="图片 83">
              <a:extLst>
                <a:ext uri="{FF2B5EF4-FFF2-40B4-BE49-F238E27FC236}">
                  <a16:creationId xmlns:a16="http://schemas.microsoft.com/office/drawing/2014/main" id="{5F420FF8-3971-491A-A631-449DFD991B30}"/>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85" name="图片 84">
              <a:extLst>
                <a:ext uri="{FF2B5EF4-FFF2-40B4-BE49-F238E27FC236}">
                  <a16:creationId xmlns:a16="http://schemas.microsoft.com/office/drawing/2014/main" id="{A4CFE4B2-AEEC-4553-B203-1BD41BB6191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86" name="图片 85">
              <a:extLst>
                <a:ext uri="{FF2B5EF4-FFF2-40B4-BE49-F238E27FC236}">
                  <a16:creationId xmlns:a16="http://schemas.microsoft.com/office/drawing/2014/main" id="{00E5F143-C189-427C-ACF0-A737C4AFFA14}"/>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87" name="图片 86">
              <a:extLst>
                <a:ext uri="{FF2B5EF4-FFF2-40B4-BE49-F238E27FC236}">
                  <a16:creationId xmlns:a16="http://schemas.microsoft.com/office/drawing/2014/main" id="{43FB3F19-4B37-447A-9F5C-CD62357997F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90" name="Picture 14" descr="icons.png">
            <a:extLst>
              <a:ext uri="{FF2B5EF4-FFF2-40B4-BE49-F238E27FC236}">
                <a16:creationId xmlns:a16="http://schemas.microsoft.com/office/drawing/2014/main" id="{9B0F5647-B102-4DB5-90A6-CD1B4F013918}"/>
              </a:ext>
            </a:extLst>
          </p:cNvPr>
          <p:cNvPicPr>
            <a:picLocks noChangeAspect="1"/>
          </p:cNvPicPr>
          <p:nvPr/>
        </p:nvPicPr>
        <p:blipFill rotWithShape="1">
          <a:blip r:embed="rId13" cstate="print"/>
          <a:srcRect l="63380" r="-1" b="32035"/>
          <a:stretch/>
        </p:blipFill>
        <p:spPr>
          <a:xfrm rot="619541">
            <a:off x="6822513" y="451108"/>
            <a:ext cx="3976116" cy="3477772"/>
          </a:xfrm>
          <a:prstGeom prst="rect">
            <a:avLst/>
          </a:prstGeom>
        </p:spPr>
      </p:pic>
      <p:sp>
        <p:nvSpPr>
          <p:cNvPr id="91" name="任意多边形 133">
            <a:extLst>
              <a:ext uri="{FF2B5EF4-FFF2-40B4-BE49-F238E27FC236}">
                <a16:creationId xmlns:a16="http://schemas.microsoft.com/office/drawing/2014/main" id="{2D7948C2-DAD8-4319-AF2A-F3938AFB2164}"/>
              </a:ext>
            </a:extLst>
          </p:cNvPr>
          <p:cNvSpPr/>
          <p:nvPr/>
        </p:nvSpPr>
        <p:spPr>
          <a:xfrm flipH="1">
            <a:off x="3832247" y="1741715"/>
            <a:ext cx="5421557" cy="3345216"/>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2" name="图形 91">
            <a:extLst>
              <a:ext uri="{FF2B5EF4-FFF2-40B4-BE49-F238E27FC236}">
                <a16:creationId xmlns:a16="http://schemas.microsoft.com/office/drawing/2014/main" id="{FE0394E7-4C5A-4F3E-B5BB-53C65130C9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55909" y="1459819"/>
            <a:ext cx="2352675" cy="3038475"/>
          </a:xfrm>
          <a:prstGeom prst="rect">
            <a:avLst/>
          </a:prstGeom>
        </p:spPr>
      </p:pic>
      <p:sp>
        <p:nvSpPr>
          <p:cNvPr id="95" name="矩形 94">
            <a:extLst>
              <a:ext uri="{FF2B5EF4-FFF2-40B4-BE49-F238E27FC236}">
                <a16:creationId xmlns:a16="http://schemas.microsoft.com/office/drawing/2014/main" id="{4524040D-8B44-4B97-AE7B-AE02E2E2B037}"/>
              </a:ext>
            </a:extLst>
          </p:cNvPr>
          <p:cNvSpPr/>
          <p:nvPr/>
        </p:nvSpPr>
        <p:spPr>
          <a:xfrm>
            <a:off x="5456977" y="2517287"/>
            <a:ext cx="2184060" cy="1569660"/>
          </a:xfrm>
          <a:prstGeom prst="rect">
            <a:avLst/>
          </a:prstGeom>
          <a:effectLst/>
        </p:spPr>
        <p:txBody>
          <a:bodyPr vert="horz" wrap="square">
            <a:spAutoFit/>
          </a:bodyPr>
          <a:lstStyle/>
          <a:p>
            <a:pPr algn="ctr"/>
            <a:r>
              <a:rPr lang="en-US" altLang="zh-CN" sz="4800" b="1" dirty="0" err="1">
                <a:solidFill>
                  <a:srgbClr val="37BCBF"/>
                </a:solidFill>
                <a:effectLst>
                  <a:outerShdw blurRad="38100" dist="38100" dir="2700000" algn="tl">
                    <a:srgbClr val="000000">
                      <a:alpha val="43137"/>
                    </a:srgbClr>
                  </a:outerShdw>
                </a:effectLst>
                <a:cs typeface="+mn-ea"/>
                <a:sym typeface="+mn-lt"/>
              </a:rPr>
              <a:t>Trả</a:t>
            </a:r>
            <a:r>
              <a:rPr lang="en-US" altLang="zh-CN" sz="4800" b="1" dirty="0">
                <a:solidFill>
                  <a:srgbClr val="37BCBF"/>
                </a:solidFill>
                <a:effectLst>
                  <a:outerShdw blurRad="38100" dist="38100" dir="2700000" algn="tl">
                    <a:srgbClr val="000000">
                      <a:alpha val="43137"/>
                    </a:srgbClr>
                  </a:outerShdw>
                </a:effectLst>
                <a:cs typeface="+mn-ea"/>
                <a:sym typeface="+mn-lt"/>
              </a:rPr>
              <a:t> </a:t>
            </a:r>
            <a:r>
              <a:rPr lang="en-US" altLang="zh-CN" sz="4800" b="1" dirty="0" err="1">
                <a:solidFill>
                  <a:srgbClr val="37BCBF"/>
                </a:solidFill>
                <a:effectLst>
                  <a:outerShdw blurRad="38100" dist="38100" dir="2700000" algn="tl">
                    <a:srgbClr val="000000">
                      <a:alpha val="43137"/>
                    </a:srgbClr>
                  </a:outerShdw>
                </a:effectLst>
                <a:cs typeface="+mn-ea"/>
                <a:sym typeface="+mn-lt"/>
              </a:rPr>
              <a:t>lời</a:t>
            </a:r>
            <a:r>
              <a:rPr lang="en-US" altLang="zh-CN" sz="4800" b="1" dirty="0">
                <a:solidFill>
                  <a:srgbClr val="37BCBF"/>
                </a:solidFill>
                <a:effectLst>
                  <a:outerShdw blurRad="38100" dist="38100" dir="2700000" algn="tl">
                    <a:srgbClr val="000000">
                      <a:alpha val="43137"/>
                    </a:srgbClr>
                  </a:outerShdw>
                </a:effectLst>
                <a:cs typeface="+mn-ea"/>
                <a:sym typeface="+mn-lt"/>
              </a:rPr>
              <a:t> </a:t>
            </a:r>
            <a:r>
              <a:rPr lang="en-US" altLang="zh-CN" sz="4800" b="1" dirty="0" err="1">
                <a:solidFill>
                  <a:srgbClr val="37BCBF"/>
                </a:solidFill>
                <a:effectLst>
                  <a:outerShdw blurRad="38100" dist="38100" dir="2700000" algn="tl">
                    <a:srgbClr val="000000">
                      <a:alpha val="43137"/>
                    </a:srgbClr>
                  </a:outerShdw>
                </a:effectLst>
                <a:cs typeface="+mn-ea"/>
                <a:sym typeface="+mn-lt"/>
              </a:rPr>
              <a:t>câu</a:t>
            </a:r>
            <a:r>
              <a:rPr lang="en-US" altLang="zh-CN" sz="4800" b="1" dirty="0">
                <a:solidFill>
                  <a:srgbClr val="37BCBF"/>
                </a:solidFill>
                <a:effectLst>
                  <a:outerShdw blurRad="38100" dist="38100" dir="2700000" algn="tl">
                    <a:srgbClr val="000000">
                      <a:alpha val="43137"/>
                    </a:srgbClr>
                  </a:outerShdw>
                </a:effectLst>
                <a:cs typeface="+mn-ea"/>
                <a:sym typeface="+mn-lt"/>
              </a:rPr>
              <a:t> </a:t>
            </a:r>
            <a:r>
              <a:rPr lang="en-US" altLang="zh-CN" sz="4800" b="1" dirty="0" err="1">
                <a:solidFill>
                  <a:srgbClr val="37BCBF"/>
                </a:solidFill>
                <a:effectLst>
                  <a:outerShdw blurRad="38100" dist="38100" dir="2700000" algn="tl">
                    <a:srgbClr val="000000">
                      <a:alpha val="43137"/>
                    </a:srgbClr>
                  </a:outerShdw>
                </a:effectLst>
                <a:cs typeface="+mn-ea"/>
                <a:sym typeface="+mn-lt"/>
              </a:rPr>
              <a:t>hỏi</a:t>
            </a:r>
            <a:endParaRPr lang="zh-CN" altLang="en-US" sz="4800" b="1" dirty="0">
              <a:solidFill>
                <a:srgbClr val="37BCBF"/>
              </a:solidFill>
              <a:effectLst>
                <a:outerShdw blurRad="38100" dist="38100" dir="2700000" algn="tl">
                  <a:srgbClr val="000000">
                    <a:alpha val="43137"/>
                  </a:srgbClr>
                </a:outerShdw>
              </a:effectLst>
              <a:cs typeface="+mn-ea"/>
              <a:sym typeface="+mn-lt"/>
            </a:endParaRPr>
          </a:p>
        </p:txBody>
      </p:sp>
      <p:grpSp>
        <p:nvGrpSpPr>
          <p:cNvPr id="96" name="组合 95">
            <a:extLst>
              <a:ext uri="{FF2B5EF4-FFF2-40B4-BE49-F238E27FC236}">
                <a16:creationId xmlns:a16="http://schemas.microsoft.com/office/drawing/2014/main" id="{902A3721-B6CA-430E-8904-0D2C7ACB68E0}"/>
              </a:ext>
            </a:extLst>
          </p:cNvPr>
          <p:cNvGrpSpPr/>
          <p:nvPr/>
        </p:nvGrpSpPr>
        <p:grpSpPr>
          <a:xfrm>
            <a:off x="7802472" y="3788829"/>
            <a:ext cx="1158566" cy="826022"/>
            <a:chOff x="7444895" y="3056186"/>
            <a:chExt cx="1158566" cy="826022"/>
          </a:xfrm>
        </p:grpSpPr>
        <p:grpSp>
          <p:nvGrpSpPr>
            <p:cNvPr id="97" name="组合 96">
              <a:extLst>
                <a:ext uri="{FF2B5EF4-FFF2-40B4-BE49-F238E27FC236}">
                  <a16:creationId xmlns:a16="http://schemas.microsoft.com/office/drawing/2014/main" id="{A7F974C5-A0FA-4794-A3CB-07E2773D854B}"/>
                </a:ext>
              </a:extLst>
            </p:cNvPr>
            <p:cNvGrpSpPr/>
            <p:nvPr/>
          </p:nvGrpSpPr>
          <p:grpSpPr>
            <a:xfrm rot="3701856">
              <a:off x="7437432" y="3077926"/>
              <a:ext cx="811745" cy="796819"/>
              <a:chOff x="10646778" y="4753862"/>
              <a:chExt cx="751521" cy="737702"/>
            </a:xfrm>
          </p:grpSpPr>
          <p:sp>
            <p:nvSpPr>
              <p:cNvPr id="104" name="五角星 2">
                <a:extLst>
                  <a:ext uri="{FF2B5EF4-FFF2-40B4-BE49-F238E27FC236}">
                    <a16:creationId xmlns:a16="http://schemas.microsoft.com/office/drawing/2014/main" id="{05E6F935-DDFE-4AC9-86A0-FAEC72705225}"/>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5" name="组合 104">
                <a:extLst>
                  <a:ext uri="{FF2B5EF4-FFF2-40B4-BE49-F238E27FC236}">
                    <a16:creationId xmlns:a16="http://schemas.microsoft.com/office/drawing/2014/main" id="{55348239-A413-43CD-89CD-D2A86542AB47}"/>
                  </a:ext>
                </a:extLst>
              </p:cNvPr>
              <p:cNvGrpSpPr/>
              <p:nvPr/>
            </p:nvGrpSpPr>
            <p:grpSpPr>
              <a:xfrm>
                <a:off x="10646778" y="4762829"/>
                <a:ext cx="749726" cy="728735"/>
                <a:chOff x="11012539" y="4493889"/>
                <a:chExt cx="749726" cy="728735"/>
              </a:xfrm>
            </p:grpSpPr>
            <p:sp>
              <p:nvSpPr>
                <p:cNvPr id="106" name="五角星 2">
                  <a:extLst>
                    <a:ext uri="{FF2B5EF4-FFF2-40B4-BE49-F238E27FC236}">
                      <a16:creationId xmlns:a16="http://schemas.microsoft.com/office/drawing/2014/main" id="{2EBF83EB-51C8-4B09-AC08-19AB0FCBE1D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五角星 2">
                  <a:extLst>
                    <a:ext uri="{FF2B5EF4-FFF2-40B4-BE49-F238E27FC236}">
                      <a16:creationId xmlns:a16="http://schemas.microsoft.com/office/drawing/2014/main" id="{20E05D13-D62D-4100-ACF0-7995EC3D0C73}"/>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五角星 2">
                  <a:extLst>
                    <a:ext uri="{FF2B5EF4-FFF2-40B4-BE49-F238E27FC236}">
                      <a16:creationId xmlns:a16="http://schemas.microsoft.com/office/drawing/2014/main" id="{381507E3-04E8-4838-A6C1-F7296CAD1AD7}"/>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98" name="组合 97">
              <a:extLst>
                <a:ext uri="{FF2B5EF4-FFF2-40B4-BE49-F238E27FC236}">
                  <a16:creationId xmlns:a16="http://schemas.microsoft.com/office/drawing/2014/main" id="{E8E134C7-B081-4857-B30B-509BD310F60E}"/>
                </a:ext>
              </a:extLst>
            </p:cNvPr>
            <p:cNvGrpSpPr/>
            <p:nvPr/>
          </p:nvGrpSpPr>
          <p:grpSpPr>
            <a:xfrm rot="920444">
              <a:off x="8026013" y="3056186"/>
              <a:ext cx="577448" cy="566827"/>
              <a:chOff x="10646776" y="4753862"/>
              <a:chExt cx="751523" cy="737700"/>
            </a:xfrm>
          </p:grpSpPr>
          <p:sp>
            <p:nvSpPr>
              <p:cNvPr id="99" name="五角星 2">
                <a:extLst>
                  <a:ext uri="{FF2B5EF4-FFF2-40B4-BE49-F238E27FC236}">
                    <a16:creationId xmlns:a16="http://schemas.microsoft.com/office/drawing/2014/main" id="{731BC2AC-CB9C-4506-897E-C649789F6A89}"/>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a:extLst>
                  <a:ext uri="{FF2B5EF4-FFF2-40B4-BE49-F238E27FC236}">
                    <a16:creationId xmlns:a16="http://schemas.microsoft.com/office/drawing/2014/main" id="{ABAC7610-3E9D-4810-9037-5CD91792C455}"/>
                  </a:ext>
                </a:extLst>
              </p:cNvPr>
              <p:cNvGrpSpPr/>
              <p:nvPr/>
            </p:nvGrpSpPr>
            <p:grpSpPr>
              <a:xfrm>
                <a:off x="10646776" y="4762827"/>
                <a:ext cx="749727" cy="728735"/>
                <a:chOff x="11012537" y="4493887"/>
                <a:chExt cx="749727" cy="728735"/>
              </a:xfrm>
            </p:grpSpPr>
            <p:sp>
              <p:nvSpPr>
                <p:cNvPr id="101" name="五角星 2">
                  <a:extLst>
                    <a:ext uri="{FF2B5EF4-FFF2-40B4-BE49-F238E27FC236}">
                      <a16:creationId xmlns:a16="http://schemas.microsoft.com/office/drawing/2014/main" id="{668B5FDF-E2B6-4220-A042-AB481850B88D}"/>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2" name="五角星 2">
                  <a:extLst>
                    <a:ext uri="{FF2B5EF4-FFF2-40B4-BE49-F238E27FC236}">
                      <a16:creationId xmlns:a16="http://schemas.microsoft.com/office/drawing/2014/main" id="{86128805-4059-4D61-8868-FAF226725E7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五角星 2">
                  <a:extLst>
                    <a:ext uri="{FF2B5EF4-FFF2-40B4-BE49-F238E27FC236}">
                      <a16:creationId xmlns:a16="http://schemas.microsoft.com/office/drawing/2014/main" id="{F56AD542-FB18-4648-ADEC-1A90A36B9D88}"/>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Tree>
    <p:extLst>
      <p:ext uri="{BB962C8B-B14F-4D97-AF65-F5344CB8AC3E}">
        <p14:creationId xmlns:p14="http://schemas.microsoft.com/office/powerpoint/2010/main" val="1871399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1000" fill="hold"/>
                                            <p:tgtEl>
                                              <p:spTgt spid="92"/>
                                            </p:tgtEl>
                                            <p:attrNameLst>
                                              <p:attrName>ppt_w</p:attrName>
                                            </p:attrNameLst>
                                          </p:cBhvr>
                                          <p:tavLst>
                                            <p:tav tm="0">
                                              <p:val>
                                                <p:fltVal val="0"/>
                                              </p:val>
                                            </p:tav>
                                            <p:tav tm="100000">
                                              <p:val>
                                                <p:strVal val="#ppt_w"/>
                                              </p:val>
                                            </p:tav>
                                          </p:tavLst>
                                        </p:anim>
                                        <p:anim calcmode="lin" valueType="num">
                                          <p:cBhvr>
                                            <p:cTn id="12" dur="1000" fill="hold"/>
                                            <p:tgtEl>
                                              <p:spTgt spid="92"/>
                                            </p:tgtEl>
                                            <p:attrNameLst>
                                              <p:attrName>ppt_h</p:attrName>
                                            </p:attrNameLst>
                                          </p:cBhvr>
                                          <p:tavLst>
                                            <p:tav tm="0">
                                              <p:val>
                                                <p:fltVal val="0"/>
                                              </p:val>
                                            </p:tav>
                                            <p:tav tm="100000">
                                              <p:val>
                                                <p:strVal val="#ppt_h"/>
                                              </p:val>
                                            </p:tav>
                                          </p:tavLst>
                                        </p:anim>
                                        <p:anim calcmode="lin" valueType="num">
                                          <p:cBhvr>
                                            <p:cTn id="13"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p:cTn id="18" dur="1000" fill="hold"/>
                                            <p:tgtEl>
                                              <p:spTgt spid="90"/>
                                            </p:tgtEl>
                                            <p:attrNameLst>
                                              <p:attrName>ppt_w</p:attrName>
                                            </p:attrNameLst>
                                          </p:cBhvr>
                                          <p:tavLst>
                                            <p:tav tm="0">
                                              <p:val>
                                                <p:fltVal val="0"/>
                                              </p:val>
                                            </p:tav>
                                            <p:tav tm="100000">
                                              <p:val>
                                                <p:strVal val="#ppt_w"/>
                                              </p:val>
                                            </p:tav>
                                          </p:tavLst>
                                        </p:anim>
                                        <p:anim calcmode="lin" valueType="num">
                                          <p:cBhvr>
                                            <p:cTn id="19" dur="1000" fill="hold"/>
                                            <p:tgtEl>
                                              <p:spTgt spid="90"/>
                                            </p:tgtEl>
                                            <p:attrNameLst>
                                              <p:attrName>ppt_h</p:attrName>
                                            </p:attrNameLst>
                                          </p:cBhvr>
                                          <p:tavLst>
                                            <p:tav tm="0">
                                              <p:val>
                                                <p:fltVal val="0"/>
                                              </p:val>
                                            </p:tav>
                                            <p:tav tm="100000">
                                              <p:val>
                                                <p:strVal val="#ppt_h"/>
                                              </p:val>
                                            </p:tav>
                                          </p:tavLst>
                                        </p:anim>
                                        <p:anim calcmode="lin" valueType="num">
                                          <p:cBhvr>
                                            <p:cTn id="20" dur="1000" fill="hold"/>
                                            <p:tgtEl>
                                              <p:spTgt spid="90"/>
                                            </p:tgtEl>
                                            <p:attrNameLst>
                                              <p:attrName>style.rotation</p:attrName>
                                            </p:attrNameLst>
                                          </p:cBhvr>
                                          <p:tavLst>
                                            <p:tav tm="0">
                                              <p:val>
                                                <p:fltVal val="90"/>
                                              </p:val>
                                            </p:tav>
                                            <p:tav tm="100000">
                                              <p:val>
                                                <p:fltVal val="0"/>
                                              </p:val>
                                            </p:tav>
                                          </p:tavLst>
                                        </p:anim>
                                        <p:animEffect transition="in" filter="fade">
                                          <p:cBhvr>
                                            <p:cTn id="21" dur="1000"/>
                                            <p:tgtEl>
                                              <p:spTgt spid="90"/>
                                            </p:tgtEl>
                                          </p:cBhvr>
                                        </p:animEffect>
                                      </p:childTnLst>
                                    </p:cTn>
                                  </p:par>
                                </p:childTnLst>
                              </p:cTn>
                            </p:par>
                            <p:par>
                              <p:cTn id="22" fill="hold">
                                <p:stCondLst>
                                  <p:cond delay="2500"/>
                                </p:stCondLst>
                                <p:childTnLst>
                                  <p:par>
                                    <p:cTn id="23" presetID="2" presetClass="entr" presetSubtype="4" fill="hold" grpId="0" nodeType="afterEffect" p14:presetBounceEnd="80000">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14:bounceEnd="80000">
                                          <p:cBhvr additive="base">
                                            <p:cTn id="25" dur="500" fill="hold"/>
                                            <p:tgtEl>
                                              <p:spTgt spid="91"/>
                                            </p:tgtEl>
                                            <p:attrNameLst>
                                              <p:attrName>ppt_x</p:attrName>
                                            </p:attrNameLst>
                                          </p:cBhvr>
                                          <p:tavLst>
                                            <p:tav tm="0">
                                              <p:val>
                                                <p:strVal val="#ppt_x"/>
                                              </p:val>
                                            </p:tav>
                                            <p:tav tm="100000">
                                              <p:val>
                                                <p:strVal val="#ppt_x"/>
                                              </p:val>
                                            </p:tav>
                                          </p:tavLst>
                                        </p:anim>
                                        <p:anim calcmode="lin" valueType="num" p14:bounceEnd="80000">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95"/>
                                            </p:tgtEl>
                                            <p:attrNameLst>
                                              <p:attrName>style.visibility</p:attrName>
                                            </p:attrNameLst>
                                          </p:cBhvr>
                                          <p:to>
                                            <p:strVal val="visible"/>
                                          </p:to>
                                        </p:set>
                                        <p:anim calcmode="lin" valueType="num">
                                          <p:cBhvr>
                                            <p:cTn id="30"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5"/>
                                            </p:tgtEl>
                                            <p:attrNameLst>
                                              <p:attrName>ppt_y</p:attrName>
                                            </p:attrNameLst>
                                          </p:cBhvr>
                                          <p:tavLst>
                                            <p:tav tm="0">
                                              <p:val>
                                                <p:strVal val="#ppt_y"/>
                                              </p:val>
                                            </p:tav>
                                            <p:tav tm="100000">
                                              <p:val>
                                                <p:strVal val="#ppt_y"/>
                                              </p:val>
                                            </p:tav>
                                          </p:tavLst>
                                        </p:anim>
                                        <p:anim calcmode="lin" valueType="num">
                                          <p:cBhvr>
                                            <p:cTn id="32"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5"/>
                                            </p:tgtEl>
                                          </p:cBhvr>
                                        </p:animEffect>
                                      </p:childTnLst>
                                    </p:cTn>
                                  </p:par>
                                </p:childTnLst>
                              </p:cTn>
                            </p:par>
                            <p:par>
                              <p:cTn id="35" fill="hold">
                                <p:stCondLst>
                                  <p:cond delay="4050"/>
                                </p:stCondLst>
                                <p:childTnLst>
                                  <p:par>
                                    <p:cTn id="36" presetID="15"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1000" fill="hold"/>
                                            <p:tgtEl>
                                              <p:spTgt spid="96"/>
                                            </p:tgtEl>
                                            <p:attrNameLst>
                                              <p:attrName>ppt_w</p:attrName>
                                            </p:attrNameLst>
                                          </p:cBhvr>
                                          <p:tavLst>
                                            <p:tav tm="0">
                                              <p:val>
                                                <p:fltVal val="0"/>
                                              </p:val>
                                            </p:tav>
                                            <p:tav tm="100000">
                                              <p:val>
                                                <p:strVal val="#ppt_w"/>
                                              </p:val>
                                            </p:tav>
                                          </p:tavLst>
                                        </p:anim>
                                        <p:anim calcmode="lin" valueType="num">
                                          <p:cBhvr>
                                            <p:cTn id="39" dur="1000" fill="hold"/>
                                            <p:tgtEl>
                                              <p:spTgt spid="96"/>
                                            </p:tgtEl>
                                            <p:attrNameLst>
                                              <p:attrName>ppt_h</p:attrName>
                                            </p:attrNameLst>
                                          </p:cBhvr>
                                          <p:tavLst>
                                            <p:tav tm="0">
                                              <p:val>
                                                <p:fltVal val="0"/>
                                              </p:val>
                                            </p:tav>
                                            <p:tav tm="100000">
                                              <p:val>
                                                <p:strVal val="#ppt_h"/>
                                              </p:val>
                                            </p:tav>
                                          </p:tavLst>
                                        </p:anim>
                                        <p:anim calcmode="lin" valueType="num">
                                          <p:cBhvr>
                                            <p:cTn id="40" dur="1000" fill="hold"/>
                                            <p:tgtEl>
                                              <p:spTgt spid="9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1000" fill="hold"/>
                                            <p:tgtEl>
                                              <p:spTgt spid="92"/>
                                            </p:tgtEl>
                                            <p:attrNameLst>
                                              <p:attrName>ppt_w</p:attrName>
                                            </p:attrNameLst>
                                          </p:cBhvr>
                                          <p:tavLst>
                                            <p:tav tm="0">
                                              <p:val>
                                                <p:fltVal val="0"/>
                                              </p:val>
                                            </p:tav>
                                            <p:tav tm="100000">
                                              <p:val>
                                                <p:strVal val="#ppt_w"/>
                                              </p:val>
                                            </p:tav>
                                          </p:tavLst>
                                        </p:anim>
                                        <p:anim calcmode="lin" valueType="num">
                                          <p:cBhvr>
                                            <p:cTn id="12" dur="1000" fill="hold"/>
                                            <p:tgtEl>
                                              <p:spTgt spid="92"/>
                                            </p:tgtEl>
                                            <p:attrNameLst>
                                              <p:attrName>ppt_h</p:attrName>
                                            </p:attrNameLst>
                                          </p:cBhvr>
                                          <p:tavLst>
                                            <p:tav tm="0">
                                              <p:val>
                                                <p:fltVal val="0"/>
                                              </p:val>
                                            </p:tav>
                                            <p:tav tm="100000">
                                              <p:val>
                                                <p:strVal val="#ppt_h"/>
                                              </p:val>
                                            </p:tav>
                                          </p:tavLst>
                                        </p:anim>
                                        <p:anim calcmode="lin" valueType="num">
                                          <p:cBhvr>
                                            <p:cTn id="13"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p:cTn id="18" dur="1000" fill="hold"/>
                                            <p:tgtEl>
                                              <p:spTgt spid="90"/>
                                            </p:tgtEl>
                                            <p:attrNameLst>
                                              <p:attrName>ppt_w</p:attrName>
                                            </p:attrNameLst>
                                          </p:cBhvr>
                                          <p:tavLst>
                                            <p:tav tm="0">
                                              <p:val>
                                                <p:fltVal val="0"/>
                                              </p:val>
                                            </p:tav>
                                            <p:tav tm="100000">
                                              <p:val>
                                                <p:strVal val="#ppt_w"/>
                                              </p:val>
                                            </p:tav>
                                          </p:tavLst>
                                        </p:anim>
                                        <p:anim calcmode="lin" valueType="num">
                                          <p:cBhvr>
                                            <p:cTn id="19" dur="1000" fill="hold"/>
                                            <p:tgtEl>
                                              <p:spTgt spid="90"/>
                                            </p:tgtEl>
                                            <p:attrNameLst>
                                              <p:attrName>ppt_h</p:attrName>
                                            </p:attrNameLst>
                                          </p:cBhvr>
                                          <p:tavLst>
                                            <p:tav tm="0">
                                              <p:val>
                                                <p:fltVal val="0"/>
                                              </p:val>
                                            </p:tav>
                                            <p:tav tm="100000">
                                              <p:val>
                                                <p:strVal val="#ppt_h"/>
                                              </p:val>
                                            </p:tav>
                                          </p:tavLst>
                                        </p:anim>
                                        <p:anim calcmode="lin" valueType="num">
                                          <p:cBhvr>
                                            <p:cTn id="20" dur="1000" fill="hold"/>
                                            <p:tgtEl>
                                              <p:spTgt spid="90"/>
                                            </p:tgtEl>
                                            <p:attrNameLst>
                                              <p:attrName>style.rotation</p:attrName>
                                            </p:attrNameLst>
                                          </p:cBhvr>
                                          <p:tavLst>
                                            <p:tav tm="0">
                                              <p:val>
                                                <p:fltVal val="90"/>
                                              </p:val>
                                            </p:tav>
                                            <p:tav tm="100000">
                                              <p:val>
                                                <p:fltVal val="0"/>
                                              </p:val>
                                            </p:tav>
                                          </p:tavLst>
                                        </p:anim>
                                        <p:animEffect transition="in" filter="fade">
                                          <p:cBhvr>
                                            <p:cTn id="21" dur="1000"/>
                                            <p:tgtEl>
                                              <p:spTgt spid="90"/>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95"/>
                                            </p:tgtEl>
                                            <p:attrNameLst>
                                              <p:attrName>style.visibility</p:attrName>
                                            </p:attrNameLst>
                                          </p:cBhvr>
                                          <p:to>
                                            <p:strVal val="visible"/>
                                          </p:to>
                                        </p:set>
                                        <p:anim calcmode="lin" valueType="num">
                                          <p:cBhvr>
                                            <p:cTn id="30"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5"/>
                                            </p:tgtEl>
                                            <p:attrNameLst>
                                              <p:attrName>ppt_y</p:attrName>
                                            </p:attrNameLst>
                                          </p:cBhvr>
                                          <p:tavLst>
                                            <p:tav tm="0">
                                              <p:val>
                                                <p:strVal val="#ppt_y"/>
                                              </p:val>
                                            </p:tav>
                                            <p:tav tm="100000">
                                              <p:val>
                                                <p:strVal val="#ppt_y"/>
                                              </p:val>
                                            </p:tav>
                                          </p:tavLst>
                                        </p:anim>
                                        <p:anim calcmode="lin" valueType="num">
                                          <p:cBhvr>
                                            <p:cTn id="32"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5"/>
                                            </p:tgtEl>
                                          </p:cBhvr>
                                        </p:animEffect>
                                      </p:childTnLst>
                                    </p:cTn>
                                  </p:par>
                                </p:childTnLst>
                              </p:cTn>
                            </p:par>
                            <p:par>
                              <p:cTn id="35" fill="hold">
                                <p:stCondLst>
                                  <p:cond delay="4050"/>
                                </p:stCondLst>
                                <p:childTnLst>
                                  <p:par>
                                    <p:cTn id="36" presetID="15"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1000" fill="hold"/>
                                            <p:tgtEl>
                                              <p:spTgt spid="96"/>
                                            </p:tgtEl>
                                            <p:attrNameLst>
                                              <p:attrName>ppt_w</p:attrName>
                                            </p:attrNameLst>
                                          </p:cBhvr>
                                          <p:tavLst>
                                            <p:tav tm="0">
                                              <p:val>
                                                <p:fltVal val="0"/>
                                              </p:val>
                                            </p:tav>
                                            <p:tav tm="100000">
                                              <p:val>
                                                <p:strVal val="#ppt_w"/>
                                              </p:val>
                                            </p:tav>
                                          </p:tavLst>
                                        </p:anim>
                                        <p:anim calcmode="lin" valueType="num">
                                          <p:cBhvr>
                                            <p:cTn id="39" dur="1000" fill="hold"/>
                                            <p:tgtEl>
                                              <p:spTgt spid="96"/>
                                            </p:tgtEl>
                                            <p:attrNameLst>
                                              <p:attrName>ppt_h</p:attrName>
                                            </p:attrNameLst>
                                          </p:cBhvr>
                                          <p:tavLst>
                                            <p:tav tm="0">
                                              <p:val>
                                                <p:fltVal val="0"/>
                                              </p:val>
                                            </p:tav>
                                            <p:tav tm="100000">
                                              <p:val>
                                                <p:strVal val="#ppt_h"/>
                                              </p:val>
                                            </p:tav>
                                          </p:tavLst>
                                        </p:anim>
                                        <p:anim calcmode="lin" valueType="num">
                                          <p:cBhvr>
                                            <p:cTn id="40" dur="1000" fill="hold"/>
                                            <p:tgtEl>
                                              <p:spTgt spid="9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786"/>
          <a:stretch>
            <a:fillRect/>
          </a:stretch>
        </p:blipFill>
        <p:spPr>
          <a:xfrm>
            <a:off x="0" y="4405"/>
            <a:ext cx="12192000" cy="68535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54732" y="609623"/>
            <a:ext cx="5949329" cy="1876760"/>
          </a:xfrm>
          <a:prstGeom prst="rect">
            <a:avLst/>
          </a:prstGeom>
        </p:spPr>
      </p:pic>
      <p:sp>
        <p:nvSpPr>
          <p:cNvPr id="4" name="TextBox 4"/>
          <p:cNvSpPr txBox="1"/>
          <p:nvPr/>
        </p:nvSpPr>
        <p:spPr>
          <a:xfrm>
            <a:off x="3566311" y="1088749"/>
            <a:ext cx="5059379" cy="820866"/>
          </a:xfrm>
          <a:prstGeom prst="rect">
            <a:avLst/>
          </a:prstGeom>
        </p:spPr>
        <p:txBody>
          <a:bodyPr lIns="0" tIns="0" rIns="0" bIns="0" rtlCol="0" anchor="t">
            <a:spAutoFit/>
          </a:bodyPr>
          <a:lstStyle/>
          <a:p>
            <a:pPr algn="ctr" defTabSz="609630"/>
            <a:r>
              <a:rPr lang="en-US" sz="5334" b="1" dirty="0" err="1">
                <a:solidFill>
                  <a:srgbClr val="FF0000"/>
                </a:solidFill>
                <a:effectLst>
                  <a:outerShdw blurRad="38100" dist="38100" dir="2700000" algn="tl">
                    <a:srgbClr val="000000">
                      <a:alpha val="43137"/>
                    </a:srgbClr>
                  </a:outerShdw>
                </a:effectLst>
                <a:latin typeface="Arial-Rounded"/>
                <a:ea typeface="Arial-Rounded"/>
              </a:rPr>
              <a:t>Trả</a:t>
            </a:r>
            <a:r>
              <a:rPr lang="en-US" sz="5334" b="1" dirty="0">
                <a:solidFill>
                  <a:srgbClr val="FF0000"/>
                </a:solidFill>
                <a:effectLst>
                  <a:outerShdw blurRad="38100" dist="38100" dir="2700000" algn="tl">
                    <a:srgbClr val="000000">
                      <a:alpha val="43137"/>
                    </a:srgbClr>
                  </a:outerShdw>
                </a:effectLst>
                <a:latin typeface="Arial-Rounded"/>
                <a:ea typeface="Arial-Rounded"/>
              </a:rPr>
              <a:t> </a:t>
            </a:r>
            <a:r>
              <a:rPr lang="en-US" sz="5334" b="1" dirty="0" err="1">
                <a:solidFill>
                  <a:srgbClr val="FF0000"/>
                </a:solidFill>
                <a:effectLst>
                  <a:outerShdw blurRad="38100" dist="38100" dir="2700000" algn="tl">
                    <a:srgbClr val="000000">
                      <a:alpha val="43137"/>
                    </a:srgbClr>
                  </a:outerShdw>
                </a:effectLst>
                <a:latin typeface="Arial-Rounded"/>
                <a:ea typeface="Arial-Rounded"/>
              </a:rPr>
              <a:t>lời</a:t>
            </a:r>
            <a:r>
              <a:rPr lang="en-US" sz="5334" b="1" dirty="0">
                <a:solidFill>
                  <a:srgbClr val="FF0000"/>
                </a:solidFill>
                <a:effectLst>
                  <a:outerShdw blurRad="38100" dist="38100" dir="2700000" algn="tl">
                    <a:srgbClr val="000000">
                      <a:alpha val="43137"/>
                    </a:srgbClr>
                  </a:outerShdw>
                </a:effectLst>
                <a:latin typeface="Arial-Rounded"/>
                <a:ea typeface="Arial-Rounded"/>
              </a:rPr>
              <a:t> </a:t>
            </a:r>
            <a:r>
              <a:rPr lang="en-US" sz="5334" b="1" dirty="0" err="1">
                <a:solidFill>
                  <a:srgbClr val="FF0000"/>
                </a:solidFill>
                <a:effectLst>
                  <a:outerShdw blurRad="38100" dist="38100" dir="2700000" algn="tl">
                    <a:srgbClr val="000000">
                      <a:alpha val="43137"/>
                    </a:srgbClr>
                  </a:outerShdw>
                </a:effectLst>
                <a:latin typeface="Arial-Rounded"/>
                <a:ea typeface="Arial-Rounded"/>
              </a:rPr>
              <a:t>câu</a:t>
            </a:r>
            <a:r>
              <a:rPr lang="en-US" sz="5334" b="1" dirty="0">
                <a:solidFill>
                  <a:srgbClr val="FF0000"/>
                </a:solidFill>
                <a:effectLst>
                  <a:outerShdw blurRad="38100" dist="38100" dir="2700000" algn="tl">
                    <a:srgbClr val="000000">
                      <a:alpha val="43137"/>
                    </a:srgbClr>
                  </a:outerShdw>
                </a:effectLst>
                <a:latin typeface="Arial-Rounded"/>
                <a:ea typeface="Arial-Rounded"/>
              </a:rPr>
              <a:t> </a:t>
            </a:r>
            <a:r>
              <a:rPr lang="en-US" sz="5334" b="1" dirty="0" err="1">
                <a:solidFill>
                  <a:srgbClr val="FF0000"/>
                </a:solidFill>
                <a:effectLst>
                  <a:outerShdw blurRad="38100" dist="38100" dir="2700000" algn="tl">
                    <a:srgbClr val="000000">
                      <a:alpha val="43137"/>
                    </a:srgbClr>
                  </a:outerShdw>
                </a:effectLst>
                <a:latin typeface="Arial-Rounded"/>
                <a:ea typeface="Arial-Rounded"/>
              </a:rPr>
              <a:t>hỏi</a:t>
            </a:r>
            <a:endParaRPr lang="en-US" sz="5334" b="1" dirty="0">
              <a:solidFill>
                <a:srgbClr val="FF0000"/>
              </a:solidFill>
              <a:effectLst>
                <a:outerShdw blurRad="38100" dist="38100" dir="2700000" algn="tl">
                  <a:srgbClr val="000000">
                    <a:alpha val="43137"/>
                  </a:srgbClr>
                </a:outerShdw>
              </a:effectLst>
              <a:latin typeface="Arial-Rounded"/>
              <a:ea typeface="Arial-Rounded"/>
            </a:endParaRPr>
          </a:p>
        </p:txBody>
      </p:sp>
      <p:grpSp>
        <p:nvGrpSpPr>
          <p:cNvPr id="5" name="Group 5"/>
          <p:cNvGrpSpPr/>
          <p:nvPr/>
        </p:nvGrpSpPr>
        <p:grpSpPr>
          <a:xfrm>
            <a:off x="1804735" y="2949361"/>
            <a:ext cx="8426561" cy="3052437"/>
            <a:chOff x="0" y="0"/>
            <a:chExt cx="8041232" cy="5742255"/>
          </a:xfrm>
        </p:grpSpPr>
        <p:sp>
          <p:nvSpPr>
            <p:cNvPr id="6" name="Freeform 6"/>
            <p:cNvSpPr/>
            <p:nvPr/>
          </p:nvSpPr>
          <p:spPr>
            <a:xfrm>
              <a:off x="0" y="-4073"/>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sp>
      </p:grpSp>
      <p:sp>
        <p:nvSpPr>
          <p:cNvPr id="11" name="TextBox 11"/>
          <p:cNvSpPr txBox="1"/>
          <p:nvPr/>
        </p:nvSpPr>
        <p:spPr>
          <a:xfrm>
            <a:off x="2285714" y="3077832"/>
            <a:ext cx="7315486" cy="1107996"/>
          </a:xfrm>
          <a:prstGeom prst="rect">
            <a:avLst/>
          </a:prstGeom>
        </p:spPr>
        <p:txBody>
          <a:bodyPr wrap="square" lIns="0" tIns="0" rIns="0" bIns="0" rtlCol="0" anchor="t">
            <a:spAutoFit/>
          </a:bodyPr>
          <a:lstStyle/>
          <a:p>
            <a:pPr algn="ctr" defTabSz="609630"/>
            <a:r>
              <a:rPr lang="en-US" sz="3600" dirty="0">
                <a:solidFill>
                  <a:srgbClr val="000000"/>
                </a:solidFill>
                <a:latin typeface="Arial-Rounded"/>
                <a:ea typeface="Arial-Rounded"/>
              </a:rPr>
              <a:t>a. </a:t>
            </a:r>
            <a:r>
              <a:rPr lang="en-US" sz="3600" dirty="0" err="1">
                <a:solidFill>
                  <a:srgbClr val="000000"/>
                </a:solidFill>
                <a:latin typeface="Arial-Rounded"/>
                <a:ea typeface="Arial-Rounded"/>
              </a:rPr>
              <a:t>Cứ</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vào</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cuối</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thu</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bạn</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nhỏ</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trong</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bài</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đọc</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nhớ</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kỉ</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niệm</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gì</a:t>
            </a:r>
            <a:r>
              <a:rPr lang="en-US" sz="3600" dirty="0">
                <a:solidFill>
                  <a:srgbClr val="000000"/>
                </a:solidFill>
                <a:latin typeface="Arial-Rounded"/>
                <a:ea typeface="Arial-Rounded"/>
              </a:rPr>
              <a:t>?</a:t>
            </a:r>
            <a:endParaRPr lang="en-US" sz="667" dirty="0">
              <a:solidFill>
                <a:srgbClr val="000000"/>
              </a:solidFill>
              <a:latin typeface="Arial-Rounded"/>
              <a:ea typeface="Arial-Rounded"/>
            </a:endParaRPr>
          </a:p>
        </p:txBody>
      </p:sp>
      <p:sp>
        <p:nvSpPr>
          <p:cNvPr id="13" name="TextBox 13"/>
          <p:cNvSpPr txBox="1"/>
          <p:nvPr/>
        </p:nvSpPr>
        <p:spPr>
          <a:xfrm>
            <a:off x="2852394" y="4319130"/>
            <a:ext cx="6601095" cy="1661993"/>
          </a:xfrm>
          <a:prstGeom prst="rect">
            <a:avLst/>
          </a:prstGeom>
        </p:spPr>
        <p:txBody>
          <a:bodyPr wrap="square" lIns="0" tIns="0" rIns="0" bIns="0" rtlCol="0" anchor="t">
            <a:spAutoFit/>
          </a:bodyPr>
          <a:lstStyle/>
          <a:p>
            <a:pPr algn="ctr" defTabSz="609630">
              <a:spcBef>
                <a:spcPct val="0"/>
              </a:spcBef>
            </a:pPr>
            <a:r>
              <a:rPr lang="vi-VN" sz="3600">
                <a:solidFill>
                  <a:srgbClr val="0070C0"/>
                </a:solidFill>
              </a:rPr>
              <a:t>Cứ vào cuối thu, bạn nhỏ trong bài đọc nhớ kỉ niệm mơn man của buổi tựu trường.</a:t>
            </a:r>
            <a:endParaRPr lang="en-US" sz="3600" dirty="0">
              <a:solidFill>
                <a:srgbClr val="0070C0"/>
              </a:solidFill>
              <a:latin typeface="Arial-Rounded"/>
              <a:ea typeface="Arial-Rounded"/>
            </a:endParaRPr>
          </a:p>
        </p:txBody>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17294">
            <a:off x="1448169" y="1853579"/>
            <a:ext cx="1565616" cy="51238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80452" y="2259896"/>
            <a:ext cx="707469" cy="707469"/>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175681" y="4676456"/>
            <a:ext cx="1825530" cy="1678310"/>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72345">
            <a:off x="1009090" y="3086508"/>
            <a:ext cx="999886" cy="21057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grpSp>
        <p:nvGrpSpPr>
          <p:cNvPr id="2" name="Group 2"/>
          <p:cNvGrpSpPr/>
          <p:nvPr/>
        </p:nvGrpSpPr>
        <p:grpSpPr>
          <a:xfrm>
            <a:off x="1684660" y="1581393"/>
            <a:ext cx="8953165" cy="4779457"/>
            <a:chOff x="0" y="0"/>
            <a:chExt cx="10821129" cy="5776630"/>
          </a:xfrm>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FF3E4"/>
            </a:solidFill>
          </p:spPr>
        </p:sp>
      </p:grpSp>
      <p:grpSp>
        <p:nvGrpSpPr>
          <p:cNvPr id="4" name="Group 4"/>
          <p:cNvGrpSpPr/>
          <p:nvPr/>
        </p:nvGrpSpPr>
        <p:grpSpPr>
          <a:xfrm>
            <a:off x="2905806" y="685800"/>
            <a:ext cx="6380390" cy="2114457"/>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77940" y="497325"/>
            <a:ext cx="2013609" cy="480575"/>
          </a:xfrm>
          <a:prstGeom prst="rect">
            <a:avLst/>
          </a:prstGeom>
        </p:spPr>
      </p:pic>
      <p:sp>
        <p:nvSpPr>
          <p:cNvPr id="7" name="TextBox 7"/>
          <p:cNvSpPr txBox="1"/>
          <p:nvPr/>
        </p:nvSpPr>
        <p:spPr>
          <a:xfrm>
            <a:off x="3519637" y="1157278"/>
            <a:ext cx="5487673" cy="1231106"/>
          </a:xfrm>
          <a:prstGeom prst="rect">
            <a:avLst/>
          </a:prstGeom>
        </p:spPr>
        <p:txBody>
          <a:bodyPr lIns="0" tIns="0" rIns="0" bIns="0" rtlCol="0" anchor="t">
            <a:spAutoFit/>
          </a:bodyPr>
          <a:lstStyle/>
          <a:p>
            <a:pPr algn="ctr" defTabSz="609630"/>
            <a:r>
              <a:rPr lang="vi-VN" sz="4000" dirty="0">
                <a:solidFill>
                  <a:srgbClr val="000000"/>
                </a:solidFill>
                <a:latin typeface="Arial-Rounded"/>
                <a:ea typeface="Arial-Rounded"/>
              </a:rPr>
              <a:t>b. Hôm đó, ai dẫn bạn nhỏ đến trường?</a:t>
            </a:r>
            <a:endParaRPr lang="en-US" sz="4000" dirty="0">
              <a:solidFill>
                <a:srgbClr val="000000"/>
              </a:solidFill>
              <a:latin typeface="Arial-Rounded"/>
              <a:ea typeface="Arial-Rounded"/>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8455">
            <a:off x="8619445" y="1756095"/>
            <a:ext cx="3443835" cy="2999856"/>
          </a:xfrm>
          <a:prstGeom prst="rect">
            <a:avLst/>
          </a:prstGeom>
        </p:spPr>
      </p:pic>
      <p:sp>
        <p:nvSpPr>
          <p:cNvPr id="12" name="TextBox 12"/>
          <p:cNvSpPr txBox="1"/>
          <p:nvPr/>
        </p:nvSpPr>
        <p:spPr>
          <a:xfrm>
            <a:off x="2947596" y="3645222"/>
            <a:ext cx="5362825" cy="1107996"/>
          </a:xfrm>
          <a:prstGeom prst="rect">
            <a:avLst/>
          </a:prstGeom>
        </p:spPr>
        <p:txBody>
          <a:bodyPr wrap="square" lIns="0" tIns="0" rIns="0" bIns="0" rtlCol="0" anchor="t">
            <a:spAutoFit/>
          </a:bodyPr>
          <a:lstStyle/>
          <a:p>
            <a:pPr indent="304815" algn="ctr" defTabSz="609630">
              <a:spcBef>
                <a:spcPct val="0"/>
              </a:spcBef>
              <a:defRPr/>
            </a:pPr>
            <a:r>
              <a:rPr lang="vi-VN" sz="3600">
                <a:solidFill>
                  <a:srgbClr val="4F81BD"/>
                </a:solidFill>
              </a:rPr>
              <a:t>Hôm đó, mẹ dẫn bạn nhỏ đến trường.</a:t>
            </a:r>
            <a:endParaRPr lang="en-US" sz="3600" dirty="0">
              <a:solidFill>
                <a:srgbClr val="4F81BD"/>
              </a:solidFill>
              <a:latin typeface="Arial-Rounded"/>
              <a:ea typeface="Arial-Rounded"/>
            </a:endParaRPr>
          </a:p>
        </p:txBody>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42419">
            <a:off x="661354" y="3380567"/>
            <a:ext cx="2046611" cy="164155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27376">
            <a:off x="2086439" y="948035"/>
            <a:ext cx="631589" cy="1415023"/>
          </a:xfrm>
          <a:prstGeom prst="rect">
            <a:avLst/>
          </a:prstGeom>
        </p:spPr>
      </p:pic>
      <p:pic>
        <p:nvPicPr>
          <p:cNvPr id="10" name="Picture 9">
            <a:extLst>
              <a:ext uri="{FF2B5EF4-FFF2-40B4-BE49-F238E27FC236}">
                <a16:creationId xmlns:a16="http://schemas.microsoft.com/office/drawing/2014/main" id="{74F149BC-57F7-42B6-9C9E-EC7DBACE2705}"/>
              </a:ext>
            </a:extLst>
          </p:cNvPr>
          <p:cNvPicPr>
            <a:picLocks noChangeAspect="1"/>
          </p:cNvPicPr>
          <p:nvPr/>
        </p:nvPicPr>
        <p:blipFill>
          <a:blip r:embed="rId10"/>
          <a:stretch>
            <a:fillRect/>
          </a:stretch>
        </p:blipFill>
        <p:spPr>
          <a:xfrm rot="739594">
            <a:off x="9300918" y="2636138"/>
            <a:ext cx="1810981" cy="201816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03959">
            <a:off x="9958515" y="4347453"/>
            <a:ext cx="1415023" cy="13111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grpSp>
        <p:nvGrpSpPr>
          <p:cNvPr id="2" name="Group 2"/>
          <p:cNvGrpSpPr/>
          <p:nvPr/>
        </p:nvGrpSpPr>
        <p:grpSpPr>
          <a:xfrm>
            <a:off x="788981" y="1825254"/>
            <a:ext cx="6822393" cy="4521427"/>
            <a:chOff x="0" y="0"/>
            <a:chExt cx="8245799" cy="5464765"/>
          </a:xfrm>
        </p:grpSpPr>
        <p:sp>
          <p:nvSpPr>
            <p:cNvPr id="3" name="Freeform 3"/>
            <p:cNvSpPr/>
            <p:nvPr/>
          </p:nvSpPr>
          <p:spPr>
            <a:xfrm>
              <a:off x="-4213" y="0"/>
              <a:ext cx="8250011" cy="5464765"/>
            </a:xfrm>
            <a:custGeom>
              <a:avLst/>
              <a:gdLst/>
              <a:ahLst/>
              <a:cxnLst/>
              <a:rect l="l" t="t" r="r" b="b"/>
              <a:pathLst>
                <a:path w="8250011" h="5464765">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p:spPr>
        </p:sp>
      </p:grpSp>
      <p:grpSp>
        <p:nvGrpSpPr>
          <p:cNvPr id="4" name="Group 4"/>
          <p:cNvGrpSpPr/>
          <p:nvPr/>
        </p:nvGrpSpPr>
        <p:grpSpPr>
          <a:xfrm>
            <a:off x="1009983" y="939090"/>
            <a:ext cx="6380390" cy="2114457"/>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9CCEE9"/>
            </a:solidFill>
          </p:spPr>
        </p:sp>
      </p:grpSp>
      <p:sp>
        <p:nvSpPr>
          <p:cNvPr id="6" name="TextBox 6"/>
          <p:cNvSpPr txBox="1"/>
          <p:nvPr/>
        </p:nvSpPr>
        <p:spPr>
          <a:xfrm>
            <a:off x="1842898" y="1440427"/>
            <a:ext cx="4714561" cy="1661993"/>
          </a:xfrm>
          <a:prstGeom prst="rect">
            <a:avLst/>
          </a:prstGeom>
        </p:spPr>
        <p:txBody>
          <a:bodyPr lIns="0" tIns="0" rIns="0" bIns="0" rtlCol="0" anchor="t">
            <a:spAutoFit/>
          </a:bodyPr>
          <a:lstStyle/>
          <a:p>
            <a:pPr algn="ctr" defTabSz="609630"/>
            <a:r>
              <a:rPr lang="en-US" sz="3600" dirty="0">
                <a:solidFill>
                  <a:srgbClr val="000000"/>
                </a:solidFill>
                <a:latin typeface="Arial-Rounded"/>
                <a:ea typeface="Arial-Rounded"/>
              </a:rPr>
              <a:t>c. </a:t>
            </a:r>
            <a:r>
              <a:rPr lang="en-US" sz="3600" dirty="0" err="1">
                <a:solidFill>
                  <a:srgbClr val="000000"/>
                </a:solidFill>
                <a:latin typeface="Arial-Rounded"/>
                <a:ea typeface="Arial-Rounded"/>
              </a:rPr>
              <a:t>Ngày</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đầu</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đi</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học</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bạn</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nhỏ</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thấy</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cảnh</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vật</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xung</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quanh</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ra</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sao</a:t>
            </a:r>
            <a:r>
              <a:rPr lang="en-US" sz="3600" dirty="0">
                <a:solidFill>
                  <a:srgbClr val="000000"/>
                </a:solidFill>
                <a:latin typeface="Arial-Rounded"/>
                <a:ea typeface="Arial-Rounded"/>
              </a:rPr>
              <a:t>? </a:t>
            </a:r>
          </a:p>
        </p:txBody>
      </p:sp>
      <p:grpSp>
        <p:nvGrpSpPr>
          <p:cNvPr id="7" name="Group 7"/>
          <p:cNvGrpSpPr/>
          <p:nvPr/>
        </p:nvGrpSpPr>
        <p:grpSpPr>
          <a:xfrm>
            <a:off x="1642110" y="3228005"/>
            <a:ext cx="5051442" cy="2359384"/>
            <a:chOff x="357145" y="85725"/>
            <a:chExt cx="10102883" cy="4718768"/>
          </a:xfrm>
        </p:grpSpPr>
        <p:sp>
          <p:nvSpPr>
            <p:cNvPr id="8" name="TextBox 8"/>
            <p:cNvSpPr txBox="1"/>
            <p:nvPr/>
          </p:nvSpPr>
          <p:spPr>
            <a:xfrm>
              <a:off x="744121" y="85725"/>
              <a:ext cx="9314331" cy="984886"/>
            </a:xfrm>
            <a:prstGeom prst="rect">
              <a:avLst/>
            </a:prstGeom>
          </p:spPr>
          <p:txBody>
            <a:bodyPr lIns="0" tIns="0" rIns="0" bIns="0" rtlCol="0" anchor="t">
              <a:spAutoFit/>
            </a:bodyPr>
            <a:lstStyle/>
            <a:p>
              <a:pPr algn="ctr" defTabSz="609630"/>
              <a:endParaRPr lang="en-US" sz="3200" dirty="0">
                <a:solidFill>
                  <a:srgbClr val="000000"/>
                </a:solidFill>
                <a:latin typeface="Arial-Rounded"/>
                <a:ea typeface="Arial-Rounded"/>
              </a:endParaRPr>
            </a:p>
          </p:txBody>
        </p:sp>
        <p:sp>
          <p:nvSpPr>
            <p:cNvPr id="9" name="TextBox 9"/>
            <p:cNvSpPr txBox="1"/>
            <p:nvPr/>
          </p:nvSpPr>
          <p:spPr>
            <a:xfrm>
              <a:off x="357145" y="1111175"/>
              <a:ext cx="10102883" cy="3693318"/>
            </a:xfrm>
            <a:prstGeom prst="rect">
              <a:avLst/>
            </a:prstGeom>
          </p:spPr>
          <p:txBody>
            <a:bodyPr wrap="square" lIns="0" tIns="0" rIns="0" bIns="0" rtlCol="0" anchor="t">
              <a:spAutoFit/>
            </a:bodyPr>
            <a:lstStyle/>
            <a:p>
              <a:pPr algn="ctr" defTabSz="609630"/>
              <a:r>
                <a:rPr lang="en-US" sz="4000" b="0" i="0" dirty="0" err="1">
                  <a:solidFill>
                    <a:srgbClr val="FF0000"/>
                  </a:solidFill>
                  <a:effectLst/>
                  <a:latin typeface="+mj-lt"/>
                </a:rPr>
                <a:t>Ngày</a:t>
              </a:r>
              <a:r>
                <a:rPr lang="en-US" sz="4000" b="0" i="0" dirty="0">
                  <a:solidFill>
                    <a:srgbClr val="FF0000"/>
                  </a:solidFill>
                  <a:effectLst/>
                  <a:latin typeface="+mj-lt"/>
                </a:rPr>
                <a:t> </a:t>
              </a:r>
              <a:r>
                <a:rPr lang="en-US" sz="4000" b="0" i="0" dirty="0" err="1">
                  <a:solidFill>
                    <a:srgbClr val="FF0000"/>
                  </a:solidFill>
                  <a:effectLst/>
                  <a:latin typeface="+mj-lt"/>
                </a:rPr>
                <a:t>đầu</a:t>
              </a:r>
              <a:r>
                <a:rPr lang="en-US" sz="4000" b="0" i="0" dirty="0">
                  <a:solidFill>
                    <a:srgbClr val="FF0000"/>
                  </a:solidFill>
                  <a:effectLst/>
                  <a:latin typeface="+mj-lt"/>
                </a:rPr>
                <a:t> </a:t>
              </a:r>
              <a:r>
                <a:rPr lang="en-US" sz="4000" b="0" i="0" dirty="0" err="1">
                  <a:solidFill>
                    <a:srgbClr val="FF0000"/>
                  </a:solidFill>
                  <a:effectLst/>
                  <a:latin typeface="+mj-lt"/>
                </a:rPr>
                <a:t>đi</a:t>
              </a:r>
              <a:r>
                <a:rPr lang="en-US" sz="4000" b="0" i="0" dirty="0">
                  <a:solidFill>
                    <a:srgbClr val="FF0000"/>
                  </a:solidFill>
                  <a:effectLst/>
                  <a:latin typeface="+mj-lt"/>
                </a:rPr>
                <a:t> </a:t>
              </a:r>
              <a:r>
                <a:rPr lang="en-US" sz="4000" b="0" i="0" dirty="0" err="1">
                  <a:solidFill>
                    <a:srgbClr val="FF0000"/>
                  </a:solidFill>
                  <a:effectLst/>
                  <a:latin typeface="+mj-lt"/>
                </a:rPr>
                <a:t>học</a:t>
              </a:r>
              <a:r>
                <a:rPr lang="en-US" sz="4000" b="0" i="0" dirty="0">
                  <a:solidFill>
                    <a:srgbClr val="FF0000"/>
                  </a:solidFill>
                  <a:effectLst/>
                  <a:latin typeface="+mj-lt"/>
                </a:rPr>
                <a:t>, </a:t>
              </a:r>
              <a:r>
                <a:rPr lang="en-US" sz="4000" b="0" i="0" dirty="0" err="1">
                  <a:solidFill>
                    <a:srgbClr val="FF0000"/>
                  </a:solidFill>
                  <a:effectLst/>
                  <a:latin typeface="+mj-lt"/>
                </a:rPr>
                <a:t>bạn</a:t>
              </a:r>
              <a:r>
                <a:rPr lang="en-US" sz="4000" b="0" i="0" dirty="0">
                  <a:solidFill>
                    <a:srgbClr val="FF0000"/>
                  </a:solidFill>
                  <a:effectLst/>
                  <a:latin typeface="+mj-lt"/>
                </a:rPr>
                <a:t> </a:t>
              </a:r>
              <a:r>
                <a:rPr lang="en-US" sz="4000" b="0" i="0" dirty="0" err="1">
                  <a:solidFill>
                    <a:srgbClr val="FF0000"/>
                  </a:solidFill>
                  <a:effectLst/>
                  <a:latin typeface="+mj-lt"/>
                </a:rPr>
                <a:t>nhỏ</a:t>
              </a:r>
              <a:r>
                <a:rPr lang="en-US" sz="4000" b="0" i="0" dirty="0">
                  <a:solidFill>
                    <a:srgbClr val="FF0000"/>
                  </a:solidFill>
                  <a:effectLst/>
                  <a:latin typeface="+mj-lt"/>
                </a:rPr>
                <a:t> </a:t>
              </a:r>
              <a:r>
                <a:rPr lang="en-US" sz="4000" b="0" i="0" dirty="0" err="1">
                  <a:solidFill>
                    <a:srgbClr val="FF0000"/>
                  </a:solidFill>
                  <a:effectLst/>
                  <a:latin typeface="+mj-lt"/>
                </a:rPr>
                <a:t>thấy</a:t>
              </a:r>
              <a:r>
                <a:rPr lang="en-US" sz="4000" b="0" i="0" dirty="0">
                  <a:solidFill>
                    <a:srgbClr val="FF0000"/>
                  </a:solidFill>
                  <a:effectLst/>
                  <a:latin typeface="+mj-lt"/>
                </a:rPr>
                <a:t> </a:t>
              </a:r>
              <a:r>
                <a:rPr lang="en-US" sz="4000" b="0" i="0" dirty="0" err="1">
                  <a:solidFill>
                    <a:srgbClr val="FF0000"/>
                  </a:solidFill>
                  <a:effectLst/>
                  <a:latin typeface="+mj-lt"/>
                </a:rPr>
                <a:t>cảnh</a:t>
              </a:r>
              <a:r>
                <a:rPr lang="en-US" sz="4000" b="0" i="0" dirty="0">
                  <a:solidFill>
                    <a:srgbClr val="FF0000"/>
                  </a:solidFill>
                  <a:effectLst/>
                  <a:latin typeface="+mj-lt"/>
                </a:rPr>
                <a:t> </a:t>
              </a:r>
              <a:r>
                <a:rPr lang="en-US" sz="4000" b="0" i="0" dirty="0" err="1">
                  <a:solidFill>
                    <a:srgbClr val="FF0000"/>
                  </a:solidFill>
                  <a:effectLst/>
                  <a:latin typeface="+mj-lt"/>
                </a:rPr>
                <a:t>vật</a:t>
              </a:r>
              <a:r>
                <a:rPr lang="en-US" sz="4000" b="0" i="0" dirty="0">
                  <a:solidFill>
                    <a:srgbClr val="FF0000"/>
                  </a:solidFill>
                  <a:effectLst/>
                  <a:latin typeface="+mj-lt"/>
                </a:rPr>
                <a:t> </a:t>
              </a:r>
              <a:r>
                <a:rPr lang="en-US" sz="4000" b="0" i="0" dirty="0" err="1">
                  <a:solidFill>
                    <a:srgbClr val="FF0000"/>
                  </a:solidFill>
                  <a:effectLst/>
                  <a:latin typeface="+mj-lt"/>
                </a:rPr>
                <a:t>xung</a:t>
              </a:r>
              <a:r>
                <a:rPr lang="en-US" sz="4000" b="0" i="0" dirty="0">
                  <a:solidFill>
                    <a:srgbClr val="FF0000"/>
                  </a:solidFill>
                  <a:effectLst/>
                  <a:latin typeface="+mj-lt"/>
                </a:rPr>
                <a:t> </a:t>
              </a:r>
              <a:r>
                <a:rPr lang="en-US" sz="4000" b="0" i="0" dirty="0" err="1">
                  <a:solidFill>
                    <a:srgbClr val="FF0000"/>
                  </a:solidFill>
                  <a:effectLst/>
                  <a:latin typeface="+mj-lt"/>
                </a:rPr>
                <a:t>quanh</a:t>
              </a:r>
              <a:r>
                <a:rPr lang="en-US" sz="4000" b="0" i="0" dirty="0">
                  <a:solidFill>
                    <a:srgbClr val="FF0000"/>
                  </a:solidFill>
                  <a:effectLst/>
                  <a:latin typeface="+mj-lt"/>
                </a:rPr>
                <a:t> </a:t>
              </a:r>
              <a:r>
                <a:rPr lang="en-US" sz="4000" b="0" i="0" dirty="0" err="1">
                  <a:solidFill>
                    <a:srgbClr val="FF0000"/>
                  </a:solidFill>
                  <a:effectLst/>
                  <a:latin typeface="+mj-lt"/>
                </a:rPr>
                <a:t>đều</a:t>
              </a:r>
              <a:r>
                <a:rPr lang="en-US" sz="4000" b="0" i="0" dirty="0">
                  <a:solidFill>
                    <a:srgbClr val="FF0000"/>
                  </a:solidFill>
                  <a:effectLst/>
                  <a:latin typeface="+mj-lt"/>
                </a:rPr>
                <a:t> </a:t>
              </a:r>
              <a:r>
                <a:rPr lang="en-US" sz="4000" b="0" i="0" dirty="0" err="1">
                  <a:solidFill>
                    <a:srgbClr val="FF0000"/>
                  </a:solidFill>
                  <a:effectLst/>
                  <a:latin typeface="+mj-lt"/>
                </a:rPr>
                <a:t>thay</a:t>
              </a:r>
              <a:r>
                <a:rPr lang="en-US" sz="4000" b="0" i="0" dirty="0">
                  <a:solidFill>
                    <a:srgbClr val="FF0000"/>
                  </a:solidFill>
                  <a:effectLst/>
                  <a:latin typeface="+mj-lt"/>
                </a:rPr>
                <a:t> </a:t>
              </a:r>
              <a:r>
                <a:rPr lang="en-US" sz="4000" b="0" i="0" dirty="0" err="1">
                  <a:solidFill>
                    <a:srgbClr val="FF0000"/>
                  </a:solidFill>
                  <a:effectLst/>
                  <a:latin typeface="+mj-lt"/>
                </a:rPr>
                <a:t>đổi</a:t>
              </a:r>
              <a:r>
                <a:rPr lang="en-US" sz="4000" b="0" i="0" dirty="0">
                  <a:solidFill>
                    <a:srgbClr val="FF0000"/>
                  </a:solidFill>
                  <a:effectLst/>
                  <a:latin typeface="+mj-lt"/>
                </a:rPr>
                <a:t>. </a:t>
              </a:r>
              <a:endParaRPr lang="vi-VN" sz="4000" dirty="0">
                <a:solidFill>
                  <a:srgbClr val="FF0000"/>
                </a:solidFill>
                <a:latin typeface="+mj-lt"/>
                <a:ea typeface="Arial-Rounded"/>
              </a:endParaRPr>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99473" y="253289"/>
            <a:ext cx="1601411" cy="994047"/>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07245" flipV="1">
            <a:off x="7355913" y="5063985"/>
            <a:ext cx="729203" cy="1222748"/>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18501" y="939090"/>
            <a:ext cx="1415023" cy="139309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8903">
            <a:off x="59008" y="1852530"/>
            <a:ext cx="1654742" cy="1756966"/>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14414" y="4589566"/>
            <a:ext cx="1823195" cy="1582635"/>
          </a:xfrm>
          <a:prstGeom prst="rect">
            <a:avLst/>
          </a:prstGeom>
        </p:spPr>
      </p:pic>
      <p:pic>
        <p:nvPicPr>
          <p:cNvPr id="22" name="Picture 21">
            <a:extLst>
              <a:ext uri="{FF2B5EF4-FFF2-40B4-BE49-F238E27FC236}">
                <a16:creationId xmlns:a16="http://schemas.microsoft.com/office/drawing/2014/main" id="{8DF49BA9-F65E-E8EC-671A-1B82588BCEC8}"/>
              </a:ext>
            </a:extLst>
          </p:cNvPr>
          <p:cNvPicPr>
            <a:picLocks noChangeAspect="1"/>
          </p:cNvPicPr>
          <p:nvPr/>
        </p:nvPicPr>
        <p:blipFill>
          <a:blip r:embed="rId12"/>
          <a:stretch>
            <a:fillRect/>
          </a:stretch>
        </p:blipFill>
        <p:spPr>
          <a:xfrm rot="934780">
            <a:off x="8203836" y="2948683"/>
            <a:ext cx="3510682" cy="1679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4728" y="2823478"/>
            <a:ext cx="11727139" cy="2863097"/>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84911" y="3971178"/>
              <a:ext cx="7951354" cy="561741"/>
            </a:xfrm>
            <a:prstGeom prst="rect">
              <a:avLst/>
            </a:prstGeom>
          </p:spPr>
          <p:txBody>
            <a:bodyPr wrap="square">
              <a:spAutoFit/>
            </a:bodyPr>
            <a:lstStyle/>
            <a:p>
              <a:pPr algn="ctr" defTabSz="1218030"/>
              <a:r>
                <a:rPr lang="vi-VN" sz="4267" b="1">
                  <a:solidFill>
                    <a:srgbClr val="7030A0"/>
                  </a:solidFill>
                  <a:latin typeface="HP001 4 hàng" pitchFamily="34" charset="0"/>
                  <a:ea typeface="Arial-Rounded" pitchFamily="34" charset="0"/>
                  <a:cs typeface="Arial-Rounded" pitchFamily="34" charset="0"/>
                </a:rPr>
                <a:t>Ngày đầu đi hǌ, bạn </a:t>
              </a:r>
              <a:r>
                <a:rPr lang="el-GR" sz="4267" b="1">
                  <a:solidFill>
                    <a:srgbClr val="7030A0"/>
                  </a:solidFill>
                  <a:latin typeface="HP001 4 hàng" pitchFamily="34" charset="0"/>
                  <a:ea typeface="Arial-Rounded" pitchFamily="34" charset="0"/>
                  <a:cs typeface="Arial-Rounded" pitchFamily="34" charset="0"/>
                </a:rPr>
                <a:t>η</a:t>
              </a:r>
              <a:r>
                <a:rPr lang="vi-VN" sz="4267" b="1">
                  <a:solidFill>
                    <a:srgbClr val="7030A0"/>
                  </a:solidFill>
                  <a:latin typeface="HP001 4 hàng" pitchFamily="34" charset="0"/>
                  <a:ea typeface="Arial-Rounded" pitchFamily="34" charset="0"/>
                  <a:cs typeface="Arial-Rounded" pitchFamily="34" charset="0"/>
                </a:rPr>
                <a:t>ỏ </a:t>
              </a:r>
              <a:r>
                <a:rPr lang="el-GR" sz="4267" b="1">
                  <a:solidFill>
                    <a:srgbClr val="7030A0"/>
                  </a:solidFill>
                  <a:latin typeface="HP001 4 hàng" pitchFamily="34" charset="0"/>
                  <a:ea typeface="Arial-Rounded" pitchFamily="34" charset="0"/>
                  <a:cs typeface="Arial-Rounded" pitchFamily="34" charset="0"/>
                </a:rPr>
                <a:t>κ</a:t>
              </a:r>
              <a:r>
                <a:rPr lang="vi-VN" sz="4267" b="1">
                  <a:solidFill>
                    <a:srgbClr val="7030A0"/>
                  </a:solidFill>
                  <a:latin typeface="HP001 4 hàng" pitchFamily="34" charset="0"/>
                  <a:ea typeface="Arial-Rounded" pitchFamily="34" charset="0"/>
                  <a:cs typeface="Arial-Rounded" pitchFamily="34" charset="0"/>
                </a:rPr>
                <a:t>ấy cả</a:t>
              </a:r>
              <a:r>
                <a:rPr lang="el-GR" sz="4267" b="1">
                  <a:solidFill>
                    <a:srgbClr val="7030A0"/>
                  </a:solidFill>
                  <a:latin typeface="HP001 4 hàng" pitchFamily="34" charset="0"/>
                  <a:ea typeface="Arial-Rounded" pitchFamily="34" charset="0"/>
                  <a:cs typeface="Arial-Rounded" pitchFamily="34" charset="0"/>
                </a:rPr>
                <a:t>ζ </a:t>
              </a:r>
              <a:r>
                <a:rPr lang="vi-VN" sz="4267" b="1">
                  <a:solidFill>
                    <a:srgbClr val="7030A0"/>
                  </a:solidFill>
                  <a:latin typeface="HP001 4 hàng" pitchFamily="34" charset="0"/>
                  <a:ea typeface="Arial-Rounded" pitchFamily="34" charset="0"/>
                  <a:cs typeface="Arial-Rounded" pitchFamily="34" charset="0"/>
                </a:rPr>
                <a:t>vật</a:t>
              </a:r>
              <a:endParaRPr lang="en-US" sz="4267"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61741"/>
            </a:xfrm>
            <a:prstGeom prst="rect">
              <a:avLst/>
            </a:prstGeom>
          </p:spPr>
          <p:txBody>
            <a:bodyPr wrap="square">
              <a:spAutoFit/>
            </a:bodyPr>
            <a:lstStyle/>
            <a:p>
              <a:pPr algn="just" defTabSz="1218030"/>
              <a:r>
                <a:rPr lang="vi-VN" sz="4267" b="1" dirty="0">
                  <a:solidFill>
                    <a:srgbClr val="7030A0"/>
                  </a:solidFill>
                  <a:latin typeface="HP001 4 hàng" pitchFamily="34" charset="0"/>
                  <a:ea typeface="Arial-Rounded" pitchFamily="34" charset="0"/>
                  <a:cs typeface="Arial-Rounded" pitchFamily="34" charset="0"/>
                </a:rPr>
                <a:t>xu</a:t>
              </a:r>
              <a:r>
                <a:rPr lang="en-US" sz="4267" b="1" dirty="0">
                  <a:solidFill>
                    <a:srgbClr val="7030A0"/>
                  </a:solidFill>
                  <a:latin typeface="HP001 4 hàng" pitchFamily="34" charset="0"/>
                  <a:ea typeface="Arial-Rounded" pitchFamily="34" charset="0"/>
                  <a:cs typeface="Arial-Rounded" pitchFamily="34" charset="0"/>
                </a:rPr>
                <a:t>ng</a:t>
              </a:r>
              <a:r>
                <a:rPr lang="el-GR" sz="4267" b="1" dirty="0">
                  <a:solidFill>
                    <a:srgbClr val="7030A0"/>
                  </a:solidFill>
                  <a:latin typeface="HP001 4 hàng" pitchFamily="34" charset="0"/>
                  <a:ea typeface="Arial-Rounded" pitchFamily="34" charset="0"/>
                  <a:cs typeface="Arial-Rounded" pitchFamily="34" charset="0"/>
                </a:rPr>
                <a:t> </a:t>
              </a:r>
              <a:r>
                <a:rPr lang="vi-VN" sz="4267" b="1" dirty="0">
                  <a:solidFill>
                    <a:srgbClr val="7030A0"/>
                  </a:solidFill>
                  <a:latin typeface="HP001 4 hàng" pitchFamily="34" charset="0"/>
                  <a:ea typeface="Arial-Rounded" pitchFamily="34" charset="0"/>
                  <a:cs typeface="Arial-Rounded" pitchFamily="34" charset="0"/>
                </a:rPr>
                <a:t>Ǖ</a:t>
              </a:r>
              <a:r>
                <a:rPr lang="el-GR" sz="4267" b="1" dirty="0">
                  <a:solidFill>
                    <a:srgbClr val="7030A0"/>
                  </a:solidFill>
                  <a:latin typeface="HP001 4 hàng" pitchFamily="34" charset="0"/>
                  <a:ea typeface="Arial-Rounded" pitchFamily="34" charset="0"/>
                  <a:cs typeface="Arial-Rounded" pitchFamily="34" charset="0"/>
                </a:rPr>
                <a:t>ί</a:t>
              </a:r>
              <a:r>
                <a:rPr lang="vi-VN" sz="4267" b="1" dirty="0">
                  <a:solidFill>
                    <a:srgbClr val="7030A0"/>
                  </a:solidFill>
                  <a:latin typeface="HP001 4 hàng" pitchFamily="34" charset="0"/>
                  <a:ea typeface="Arial-Rounded" pitchFamily="34" charset="0"/>
                  <a:cs typeface="Arial-Rounded" pitchFamily="34" charset="0"/>
                </a:rPr>
                <a:t>a</a:t>
              </a:r>
              <a:r>
                <a:rPr lang="el-GR" sz="4267" b="1" dirty="0">
                  <a:solidFill>
                    <a:srgbClr val="7030A0"/>
                  </a:solidFill>
                  <a:latin typeface="HP001 4 hàng" pitchFamily="34" charset="0"/>
                  <a:ea typeface="Arial-Rounded" pitchFamily="34" charset="0"/>
                  <a:cs typeface="Arial-Rounded" pitchFamily="34" charset="0"/>
                </a:rPr>
                <a:t>ζ Αϛ</a:t>
              </a:r>
              <a:r>
                <a:rPr lang="vi-VN" sz="4267" b="1" dirty="0">
                  <a:solidFill>
                    <a:srgbClr val="7030A0"/>
                  </a:solidFill>
                  <a:latin typeface="HP001 4 hàng" pitchFamily="34" charset="0"/>
                  <a:ea typeface="Arial-Rounded" pitchFamily="34" charset="0"/>
                  <a:cs typeface="Arial-Rounded" pitchFamily="34" charset="0"/>
                </a:rPr>
                <a:t>u </a:t>
              </a:r>
              <a:r>
                <a:rPr lang="el-GR" sz="4267" b="1" dirty="0">
                  <a:solidFill>
                    <a:srgbClr val="7030A0"/>
                  </a:solidFill>
                  <a:latin typeface="HP001 4 hàng" pitchFamily="34" charset="0"/>
                  <a:ea typeface="Arial-Rounded" pitchFamily="34" charset="0"/>
                  <a:cs typeface="Arial-Rounded" pitchFamily="34" charset="0"/>
                </a:rPr>
                <a:t>κ</a:t>
              </a:r>
              <a:r>
                <a:rPr lang="vi-VN" sz="4267" b="1" dirty="0">
                  <a:solidFill>
                    <a:srgbClr val="7030A0"/>
                  </a:solidFill>
                  <a:latin typeface="HP001 4 hàng" pitchFamily="34" charset="0"/>
                  <a:ea typeface="Arial-Rounded" pitchFamily="34" charset="0"/>
                  <a:cs typeface="Arial-Rounded" pitchFamily="34" charset="0"/>
                </a:rPr>
                <a:t>ay đĔ</a:t>
              </a:r>
              <a:r>
                <a:rPr lang="en-US" sz="4267" b="1" dirty="0">
                  <a:solidFill>
                    <a:srgbClr val="7030A0"/>
                  </a:solidFill>
                  <a:latin typeface="HP001 4 hàng" pitchFamily="34" charset="0"/>
                  <a:ea typeface="Arial-Rounded" pitchFamily="34" charset="0"/>
                  <a:cs typeface="Arial-Rounded" pitchFamily="34" charset="0"/>
                </a:rPr>
                <a:t>.</a:t>
              </a:r>
              <a:r>
                <a:rPr lang="vi-VN" sz="4267" b="1" dirty="0">
                  <a:solidFill>
                    <a:srgbClr val="7030A0"/>
                  </a:solidFill>
                  <a:latin typeface="HP001 4 hàng" pitchFamily="34" charset="0"/>
                  <a:ea typeface="Arial-Rounded" pitchFamily="34" charset="0"/>
                  <a:cs typeface="Arial-Rounded" pitchFamily="34" charset="0"/>
                </a:rPr>
                <a:t> </a:t>
              </a:r>
              <a:endParaRPr lang="en-US" sz="4267" b="1" dirty="0">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34636" y="475551"/>
            <a:ext cx="812800" cy="8128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3" tIns="60912" rIns="121823" bIns="60912" rtlCol="0" anchor="ctr"/>
          <a:lstStyle/>
          <a:p>
            <a:pPr algn="ctr" defTabSz="1218030"/>
            <a:r>
              <a:rPr lang="en-US" sz="3733" b="1">
                <a:solidFill>
                  <a:prstClr val="white"/>
                </a:solidFill>
                <a:latin typeface="Arial Rounded MT Bold" pitchFamily="34" charset="0"/>
                <a:cs typeface="Times New Roman" pitchFamily="18" charset="0"/>
              </a:rPr>
              <a:t>4</a:t>
            </a:r>
          </a:p>
        </p:txBody>
      </p:sp>
      <p:sp>
        <p:nvSpPr>
          <p:cNvPr id="4" name="TextBox 3"/>
          <p:cNvSpPr txBox="1"/>
          <p:nvPr/>
        </p:nvSpPr>
        <p:spPr>
          <a:xfrm>
            <a:off x="923639" y="594614"/>
            <a:ext cx="8829964" cy="615440"/>
          </a:xfrm>
          <a:prstGeom prst="rect">
            <a:avLst/>
          </a:prstGeom>
          <a:noFill/>
        </p:spPr>
        <p:txBody>
          <a:bodyPr wrap="square" lIns="121805" tIns="60904" rIns="121805" bIns="60904" rtlCol="0">
            <a:spAutoFit/>
          </a:bodyPr>
          <a:lstStyle/>
          <a:p>
            <a:pPr algn="just" defTabSz="1218030"/>
            <a:r>
              <a:rPr lang="en-US" sz="3200" b="1">
                <a:solidFill>
                  <a:prstClr val="black"/>
                </a:solidFill>
                <a:latin typeface="Arial-Rounded" pitchFamily="34" charset="0"/>
                <a:ea typeface="Arial-Rounded" pitchFamily="34" charset="0"/>
                <a:cs typeface="Arial-Rounded" pitchFamily="34" charset="0"/>
              </a:rPr>
              <a:t>Viết vào vở câu trả lời cho câu hỏi a ở mục </a:t>
            </a:r>
            <a:r>
              <a:rPr lang="en-US" sz="3200" b="1">
                <a:solidFill>
                  <a:prstClr val="black"/>
                </a:solidFill>
                <a:latin typeface="Arial Rounded MT Bold" pitchFamily="34" charset="0"/>
                <a:ea typeface="Arial-Rounded" pitchFamily="34" charset="0"/>
                <a:cs typeface="Arial-Rounded" pitchFamily="34" charset="0"/>
              </a:rPr>
              <a:t>3</a:t>
            </a:r>
          </a:p>
        </p:txBody>
      </p:sp>
      <p:sp>
        <p:nvSpPr>
          <p:cNvPr id="5" name="Rectangle 4"/>
          <p:cNvSpPr/>
          <p:nvPr/>
        </p:nvSpPr>
        <p:spPr>
          <a:xfrm>
            <a:off x="57037" y="1591734"/>
            <a:ext cx="12127483" cy="697466"/>
          </a:xfrm>
          <a:prstGeom prst="rect">
            <a:avLst/>
          </a:prstGeom>
        </p:spPr>
        <p:txBody>
          <a:bodyPr wrap="none" lIns="121823" tIns="60912" rIns="121823" bIns="60912">
            <a:spAutoFit/>
          </a:bodyPr>
          <a:lstStyle/>
          <a:p>
            <a:pPr algn="ctr" defTabSz="1218030"/>
            <a:r>
              <a:rPr lang="en-US" sz="3733">
                <a:solidFill>
                  <a:prstClr val="black"/>
                </a:solidFill>
                <a:latin typeface="Arial-Rounded" pitchFamily="34" charset="0"/>
                <a:ea typeface="Arial-Rounded" pitchFamily="34" charset="0"/>
                <a:cs typeface="Arial-Rounded" pitchFamily="34" charset="0"/>
              </a:rPr>
              <a:t>a. Ngày đầu đi học, bạn nhỏ thấy cảnh vật xung quanh (…).</a:t>
            </a:r>
          </a:p>
        </p:txBody>
      </p:sp>
      <p:cxnSp>
        <p:nvCxnSpPr>
          <p:cNvPr id="11" name="Straight Arrow Connector 10"/>
          <p:cNvCxnSpPr/>
          <p:nvPr/>
        </p:nvCxnSpPr>
        <p:spPr>
          <a:xfrm>
            <a:off x="253267" y="3801225"/>
            <a:ext cx="864333" cy="28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51600" y="3664625"/>
            <a:ext cx="711200" cy="1068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703733" y="2869635"/>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518400" y="2913151"/>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451600" y="2934396"/>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2970572"/>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67200" y="2934396"/>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56000" y="2970572"/>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40000" y="2956667"/>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23637" y="5881745"/>
            <a:ext cx="10049163" cy="615456"/>
          </a:xfrm>
          <a:prstGeom prst="rect">
            <a:avLst/>
          </a:prstGeom>
          <a:solidFill>
            <a:srgbClr val="F3CEF6"/>
          </a:solidFill>
        </p:spPr>
        <p:txBody>
          <a:bodyPr wrap="square" lIns="121823" tIns="60912" rIns="121823" bIns="60912" rtlCol="0">
            <a:spAutoFit/>
          </a:bodyPr>
          <a:lstStyle/>
          <a:p>
            <a:pPr algn="ctr" defTabSz="1218030"/>
            <a:r>
              <a:rPr lang="en-US" sz="3200">
                <a:solidFill>
                  <a:prstClr val="black"/>
                </a:solidFill>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946728" y="5881745"/>
            <a:ext cx="10049163" cy="615456"/>
          </a:xfrm>
          <a:prstGeom prst="rect">
            <a:avLst/>
          </a:prstGeom>
          <a:solidFill>
            <a:srgbClr val="F3CEF6"/>
          </a:solidFill>
        </p:spPr>
        <p:txBody>
          <a:bodyPr wrap="square" lIns="121823" tIns="60912" rIns="121823" bIns="60912" rtlCol="0">
            <a:spAutoFit/>
          </a:bodyPr>
          <a:lstStyle/>
          <a:p>
            <a:pPr algn="ctr" defTabSz="1218030"/>
            <a:r>
              <a:rPr lang="en-US" sz="3200">
                <a:solidFill>
                  <a:prstClr val="black"/>
                </a:solidFill>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23637" y="5881745"/>
            <a:ext cx="10049163" cy="615456"/>
          </a:xfrm>
          <a:prstGeom prst="rect">
            <a:avLst/>
          </a:prstGeom>
          <a:solidFill>
            <a:srgbClr val="F3CEF6"/>
          </a:solidFill>
        </p:spPr>
        <p:txBody>
          <a:bodyPr wrap="square" lIns="121823" tIns="60912" rIns="121823" bIns="60912" rtlCol="0">
            <a:spAutoFit/>
          </a:bodyPr>
          <a:lstStyle/>
          <a:p>
            <a:pPr algn="ctr" defTabSz="1218030"/>
            <a:r>
              <a:rPr lang="en-US" sz="3200">
                <a:solidFill>
                  <a:prstClr val="black"/>
                </a:solidFill>
                <a:latin typeface="Arial-Rounded" pitchFamily="34" charset="0"/>
                <a:ea typeface="Arial-Rounded" pitchFamily="34" charset="0"/>
                <a:cs typeface="Arial-Rounded" pitchFamily="34" charset="0"/>
              </a:rPr>
              <a:t>Khoảng cách giữa các chữ như thế nào?</a:t>
            </a:r>
          </a:p>
        </p:txBody>
      </p:sp>
      <p:cxnSp>
        <p:nvCxnSpPr>
          <p:cNvPr id="21" name="Straight Arrow Connector 20"/>
          <p:cNvCxnSpPr/>
          <p:nvPr/>
        </p:nvCxnSpPr>
        <p:spPr>
          <a:xfrm>
            <a:off x="10007600" y="2869635"/>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972800" y="2970573"/>
            <a:ext cx="0" cy="8306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6256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3528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2672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486400" y="4798134"/>
            <a:ext cx="0" cy="6499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6"/>
                                        </p:tgtEl>
                                        <p:attrNameLst>
                                          <p:attrName>style.visibility</p:attrName>
                                        </p:attrNameLst>
                                      </p:cBhvr>
                                      <p:to>
                                        <p:strVal val="visible"/>
                                      </p:to>
                                    </p:set>
                                    <p:animEffect transition="in" filter="wipe(down)">
                                      <p:cBhvr>
                                        <p:cTn id="245" dur="580">
                                          <p:stCondLst>
                                            <p:cond delay="0"/>
                                          </p:stCondLst>
                                        </p:cTn>
                                        <p:tgtEl>
                                          <p:spTgt spid="26"/>
                                        </p:tgtEl>
                                      </p:cBhvr>
                                    </p:animEffect>
                                    <p:anim calcmode="lin" valueType="num">
                                      <p:cBhvr>
                                        <p:cTn id="2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1" dur="26">
                                          <p:stCondLst>
                                            <p:cond delay="650"/>
                                          </p:stCondLst>
                                        </p:cTn>
                                        <p:tgtEl>
                                          <p:spTgt spid="26"/>
                                        </p:tgtEl>
                                      </p:cBhvr>
                                      <p:to x="100000" y="60000"/>
                                    </p:animScale>
                                    <p:animScale>
                                      <p:cBhvr>
                                        <p:cTn id="252" dur="166" decel="50000">
                                          <p:stCondLst>
                                            <p:cond delay="676"/>
                                          </p:stCondLst>
                                        </p:cTn>
                                        <p:tgtEl>
                                          <p:spTgt spid="26"/>
                                        </p:tgtEl>
                                      </p:cBhvr>
                                      <p:to x="100000" y="100000"/>
                                    </p:animScale>
                                    <p:animScale>
                                      <p:cBhvr>
                                        <p:cTn id="253" dur="26">
                                          <p:stCondLst>
                                            <p:cond delay="1312"/>
                                          </p:stCondLst>
                                        </p:cTn>
                                        <p:tgtEl>
                                          <p:spTgt spid="26"/>
                                        </p:tgtEl>
                                      </p:cBhvr>
                                      <p:to x="100000" y="80000"/>
                                    </p:animScale>
                                    <p:animScale>
                                      <p:cBhvr>
                                        <p:cTn id="254" dur="166" decel="50000">
                                          <p:stCondLst>
                                            <p:cond delay="1338"/>
                                          </p:stCondLst>
                                        </p:cTn>
                                        <p:tgtEl>
                                          <p:spTgt spid="26"/>
                                        </p:tgtEl>
                                      </p:cBhvr>
                                      <p:to x="100000" y="100000"/>
                                    </p:animScale>
                                    <p:animScale>
                                      <p:cBhvr>
                                        <p:cTn id="255" dur="26">
                                          <p:stCondLst>
                                            <p:cond delay="1642"/>
                                          </p:stCondLst>
                                        </p:cTn>
                                        <p:tgtEl>
                                          <p:spTgt spid="26"/>
                                        </p:tgtEl>
                                      </p:cBhvr>
                                      <p:to x="100000" y="90000"/>
                                    </p:animScale>
                                    <p:animScale>
                                      <p:cBhvr>
                                        <p:cTn id="256" dur="166" decel="50000">
                                          <p:stCondLst>
                                            <p:cond delay="1668"/>
                                          </p:stCondLst>
                                        </p:cTn>
                                        <p:tgtEl>
                                          <p:spTgt spid="26"/>
                                        </p:tgtEl>
                                      </p:cBhvr>
                                      <p:to x="100000" y="100000"/>
                                    </p:animScale>
                                    <p:animScale>
                                      <p:cBhvr>
                                        <p:cTn id="257" dur="26">
                                          <p:stCondLst>
                                            <p:cond delay="1808"/>
                                          </p:stCondLst>
                                        </p:cTn>
                                        <p:tgtEl>
                                          <p:spTgt spid="26"/>
                                        </p:tgtEl>
                                      </p:cBhvr>
                                      <p:to x="100000" y="95000"/>
                                    </p:animScale>
                                    <p:animScale>
                                      <p:cBhvr>
                                        <p:cTn id="258" dur="166" decel="50000">
                                          <p:stCondLst>
                                            <p:cond delay="1834"/>
                                          </p:stCondLst>
                                        </p:cTn>
                                        <p:tgtEl>
                                          <p:spTgt spid="26"/>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27"/>
                                        </p:tgtEl>
                                        <p:attrNameLst>
                                          <p:attrName>style.visibility</p:attrName>
                                        </p:attrNameLst>
                                      </p:cBhvr>
                                      <p:to>
                                        <p:strVal val="visible"/>
                                      </p:to>
                                    </p:set>
                                    <p:animEffect transition="in" filter="wipe(down)">
                                      <p:cBhvr>
                                        <p:cTn id="261" dur="580">
                                          <p:stCondLst>
                                            <p:cond delay="0"/>
                                          </p:stCondLst>
                                        </p:cTn>
                                        <p:tgtEl>
                                          <p:spTgt spid="27"/>
                                        </p:tgtEl>
                                      </p:cBhvr>
                                    </p:animEffect>
                                    <p:anim calcmode="lin" valueType="num">
                                      <p:cBhvr>
                                        <p:cTn id="2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7" dur="26">
                                          <p:stCondLst>
                                            <p:cond delay="650"/>
                                          </p:stCondLst>
                                        </p:cTn>
                                        <p:tgtEl>
                                          <p:spTgt spid="27"/>
                                        </p:tgtEl>
                                      </p:cBhvr>
                                      <p:to x="100000" y="60000"/>
                                    </p:animScale>
                                    <p:animScale>
                                      <p:cBhvr>
                                        <p:cTn id="268" dur="166" decel="50000">
                                          <p:stCondLst>
                                            <p:cond delay="676"/>
                                          </p:stCondLst>
                                        </p:cTn>
                                        <p:tgtEl>
                                          <p:spTgt spid="27"/>
                                        </p:tgtEl>
                                      </p:cBhvr>
                                      <p:to x="100000" y="100000"/>
                                    </p:animScale>
                                    <p:animScale>
                                      <p:cBhvr>
                                        <p:cTn id="269" dur="26">
                                          <p:stCondLst>
                                            <p:cond delay="1312"/>
                                          </p:stCondLst>
                                        </p:cTn>
                                        <p:tgtEl>
                                          <p:spTgt spid="27"/>
                                        </p:tgtEl>
                                      </p:cBhvr>
                                      <p:to x="100000" y="80000"/>
                                    </p:animScale>
                                    <p:animScale>
                                      <p:cBhvr>
                                        <p:cTn id="270" dur="166" decel="50000">
                                          <p:stCondLst>
                                            <p:cond delay="1338"/>
                                          </p:stCondLst>
                                        </p:cTn>
                                        <p:tgtEl>
                                          <p:spTgt spid="27"/>
                                        </p:tgtEl>
                                      </p:cBhvr>
                                      <p:to x="100000" y="100000"/>
                                    </p:animScale>
                                    <p:animScale>
                                      <p:cBhvr>
                                        <p:cTn id="271" dur="26">
                                          <p:stCondLst>
                                            <p:cond delay="1642"/>
                                          </p:stCondLst>
                                        </p:cTn>
                                        <p:tgtEl>
                                          <p:spTgt spid="27"/>
                                        </p:tgtEl>
                                      </p:cBhvr>
                                      <p:to x="100000" y="90000"/>
                                    </p:animScale>
                                    <p:animScale>
                                      <p:cBhvr>
                                        <p:cTn id="272" dur="166" decel="50000">
                                          <p:stCondLst>
                                            <p:cond delay="1668"/>
                                          </p:stCondLst>
                                        </p:cTn>
                                        <p:tgtEl>
                                          <p:spTgt spid="27"/>
                                        </p:tgtEl>
                                      </p:cBhvr>
                                      <p:to x="100000" y="100000"/>
                                    </p:animScale>
                                    <p:animScale>
                                      <p:cBhvr>
                                        <p:cTn id="273" dur="26">
                                          <p:stCondLst>
                                            <p:cond delay="1808"/>
                                          </p:stCondLst>
                                        </p:cTn>
                                        <p:tgtEl>
                                          <p:spTgt spid="27"/>
                                        </p:tgtEl>
                                      </p:cBhvr>
                                      <p:to x="100000" y="95000"/>
                                    </p:animScale>
                                    <p:animScale>
                                      <p:cBhvr>
                                        <p:cTn id="274" dur="166" decel="50000">
                                          <p:stCondLst>
                                            <p:cond delay="1834"/>
                                          </p:stCondLst>
                                        </p:cTn>
                                        <p:tgtEl>
                                          <p:spTgt spid="27"/>
                                        </p:tgtEl>
                                      </p:cBhvr>
                                      <p:to x="100000" y="100000"/>
                                    </p:animScale>
                                  </p:childTnLst>
                                </p:cTn>
                              </p:par>
                              <p:par>
                                <p:cTn id="275" presetID="26" presetClass="entr" presetSubtype="0" fill="hold" nodeType="withEffect">
                                  <p:stCondLst>
                                    <p:cond delay="0"/>
                                  </p:stCondLst>
                                  <p:childTnLst>
                                    <p:set>
                                      <p:cBhvr>
                                        <p:cTn id="276" dur="1" fill="hold">
                                          <p:stCondLst>
                                            <p:cond delay="0"/>
                                          </p:stCondLst>
                                        </p:cTn>
                                        <p:tgtEl>
                                          <p:spTgt spid="37"/>
                                        </p:tgtEl>
                                        <p:attrNameLst>
                                          <p:attrName>style.visibility</p:attrName>
                                        </p:attrNameLst>
                                      </p:cBhvr>
                                      <p:to>
                                        <p:strVal val="visible"/>
                                      </p:to>
                                    </p:set>
                                    <p:animEffect transition="in" filter="wipe(down)">
                                      <p:cBhvr>
                                        <p:cTn id="277" dur="580">
                                          <p:stCondLst>
                                            <p:cond delay="0"/>
                                          </p:stCondLst>
                                        </p:cTn>
                                        <p:tgtEl>
                                          <p:spTgt spid="37"/>
                                        </p:tgtEl>
                                      </p:cBhvr>
                                    </p:animEffect>
                                    <p:anim calcmode="lin" valueType="num">
                                      <p:cBhvr>
                                        <p:cTn id="27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83" dur="26">
                                          <p:stCondLst>
                                            <p:cond delay="650"/>
                                          </p:stCondLst>
                                        </p:cTn>
                                        <p:tgtEl>
                                          <p:spTgt spid="37"/>
                                        </p:tgtEl>
                                      </p:cBhvr>
                                      <p:to x="100000" y="60000"/>
                                    </p:animScale>
                                    <p:animScale>
                                      <p:cBhvr>
                                        <p:cTn id="284" dur="166" decel="50000">
                                          <p:stCondLst>
                                            <p:cond delay="676"/>
                                          </p:stCondLst>
                                        </p:cTn>
                                        <p:tgtEl>
                                          <p:spTgt spid="37"/>
                                        </p:tgtEl>
                                      </p:cBhvr>
                                      <p:to x="100000" y="100000"/>
                                    </p:animScale>
                                    <p:animScale>
                                      <p:cBhvr>
                                        <p:cTn id="285" dur="26">
                                          <p:stCondLst>
                                            <p:cond delay="1312"/>
                                          </p:stCondLst>
                                        </p:cTn>
                                        <p:tgtEl>
                                          <p:spTgt spid="37"/>
                                        </p:tgtEl>
                                      </p:cBhvr>
                                      <p:to x="100000" y="80000"/>
                                    </p:animScale>
                                    <p:animScale>
                                      <p:cBhvr>
                                        <p:cTn id="286" dur="166" decel="50000">
                                          <p:stCondLst>
                                            <p:cond delay="1338"/>
                                          </p:stCondLst>
                                        </p:cTn>
                                        <p:tgtEl>
                                          <p:spTgt spid="37"/>
                                        </p:tgtEl>
                                      </p:cBhvr>
                                      <p:to x="100000" y="100000"/>
                                    </p:animScale>
                                    <p:animScale>
                                      <p:cBhvr>
                                        <p:cTn id="287" dur="26">
                                          <p:stCondLst>
                                            <p:cond delay="1642"/>
                                          </p:stCondLst>
                                        </p:cTn>
                                        <p:tgtEl>
                                          <p:spTgt spid="37"/>
                                        </p:tgtEl>
                                      </p:cBhvr>
                                      <p:to x="100000" y="90000"/>
                                    </p:animScale>
                                    <p:animScale>
                                      <p:cBhvr>
                                        <p:cTn id="288" dur="166" decel="50000">
                                          <p:stCondLst>
                                            <p:cond delay="1668"/>
                                          </p:stCondLst>
                                        </p:cTn>
                                        <p:tgtEl>
                                          <p:spTgt spid="37"/>
                                        </p:tgtEl>
                                      </p:cBhvr>
                                      <p:to x="100000" y="100000"/>
                                    </p:animScale>
                                    <p:animScale>
                                      <p:cBhvr>
                                        <p:cTn id="289" dur="26">
                                          <p:stCondLst>
                                            <p:cond delay="1808"/>
                                          </p:stCondLst>
                                        </p:cTn>
                                        <p:tgtEl>
                                          <p:spTgt spid="37"/>
                                        </p:tgtEl>
                                      </p:cBhvr>
                                      <p:to x="100000" y="95000"/>
                                    </p:animScale>
                                    <p:animScale>
                                      <p:cBhvr>
                                        <p:cTn id="290" dur="166" decel="50000">
                                          <p:stCondLst>
                                            <p:cond delay="1834"/>
                                          </p:stCondLst>
                                        </p:cTn>
                                        <p:tgtEl>
                                          <p:spTgt spid="37"/>
                                        </p:tgtEl>
                                      </p:cBhvr>
                                      <p:to x="100000" y="100000"/>
                                    </p:animScale>
                                  </p:childTnLst>
                                </p:cTn>
                              </p:par>
                            </p:childTnLst>
                          </p:cTn>
                        </p:par>
                        <p:par>
                          <p:cTn id="291" fill="hold">
                            <p:stCondLst>
                              <p:cond delay="2000"/>
                            </p:stCondLst>
                            <p:childTnLst>
                              <p:par>
                                <p:cTn id="292" presetID="32" presetClass="emph" presetSubtype="0" fill="hold" nodeType="afterEffect">
                                  <p:stCondLst>
                                    <p:cond delay="0"/>
                                  </p:stCondLst>
                                  <p:childTnLst>
                                    <p:animRot by="120000">
                                      <p:cBhvr>
                                        <p:cTn id="293" dur="100" fill="hold">
                                          <p:stCondLst>
                                            <p:cond delay="0"/>
                                          </p:stCondLst>
                                        </p:cTn>
                                        <p:tgtEl>
                                          <p:spTgt spid="25"/>
                                        </p:tgtEl>
                                        <p:attrNameLst>
                                          <p:attrName>r</p:attrName>
                                        </p:attrNameLst>
                                      </p:cBhvr>
                                    </p:animRot>
                                    <p:animRot by="-240000">
                                      <p:cBhvr>
                                        <p:cTn id="294" dur="200" fill="hold">
                                          <p:stCondLst>
                                            <p:cond delay="200"/>
                                          </p:stCondLst>
                                        </p:cTn>
                                        <p:tgtEl>
                                          <p:spTgt spid="25"/>
                                        </p:tgtEl>
                                        <p:attrNameLst>
                                          <p:attrName>r</p:attrName>
                                        </p:attrNameLst>
                                      </p:cBhvr>
                                    </p:animRot>
                                    <p:animRot by="240000">
                                      <p:cBhvr>
                                        <p:cTn id="295" dur="200" fill="hold">
                                          <p:stCondLst>
                                            <p:cond delay="400"/>
                                          </p:stCondLst>
                                        </p:cTn>
                                        <p:tgtEl>
                                          <p:spTgt spid="25"/>
                                        </p:tgtEl>
                                        <p:attrNameLst>
                                          <p:attrName>r</p:attrName>
                                        </p:attrNameLst>
                                      </p:cBhvr>
                                    </p:animRot>
                                    <p:animRot by="-240000">
                                      <p:cBhvr>
                                        <p:cTn id="296" dur="200" fill="hold">
                                          <p:stCondLst>
                                            <p:cond delay="600"/>
                                          </p:stCondLst>
                                        </p:cTn>
                                        <p:tgtEl>
                                          <p:spTgt spid="25"/>
                                        </p:tgtEl>
                                        <p:attrNameLst>
                                          <p:attrName>r</p:attrName>
                                        </p:attrNameLst>
                                      </p:cBhvr>
                                    </p:animRot>
                                    <p:animRot by="120000">
                                      <p:cBhvr>
                                        <p:cTn id="297" dur="200" fill="hold">
                                          <p:stCondLst>
                                            <p:cond delay="800"/>
                                          </p:stCondLst>
                                        </p:cTn>
                                        <p:tgtEl>
                                          <p:spTgt spid="25"/>
                                        </p:tgtEl>
                                        <p:attrNameLst>
                                          <p:attrName>r</p:attrName>
                                        </p:attrNameLst>
                                      </p:cBhvr>
                                    </p:animRot>
                                  </p:childTnLst>
                                </p:cTn>
                              </p:par>
                              <p:par>
                                <p:cTn id="298" presetID="32" presetClass="emph" presetSubtype="0" fill="hold" nodeType="withEffect">
                                  <p:stCondLst>
                                    <p:cond delay="0"/>
                                  </p:stCondLst>
                                  <p:childTnLst>
                                    <p:animRot by="120000">
                                      <p:cBhvr>
                                        <p:cTn id="299" dur="100" fill="hold">
                                          <p:stCondLst>
                                            <p:cond delay="0"/>
                                          </p:stCondLst>
                                        </p:cTn>
                                        <p:tgtEl>
                                          <p:spTgt spid="28"/>
                                        </p:tgtEl>
                                        <p:attrNameLst>
                                          <p:attrName>r</p:attrName>
                                        </p:attrNameLst>
                                      </p:cBhvr>
                                    </p:animRot>
                                    <p:animRot by="-240000">
                                      <p:cBhvr>
                                        <p:cTn id="300" dur="200" fill="hold">
                                          <p:stCondLst>
                                            <p:cond delay="200"/>
                                          </p:stCondLst>
                                        </p:cTn>
                                        <p:tgtEl>
                                          <p:spTgt spid="28"/>
                                        </p:tgtEl>
                                        <p:attrNameLst>
                                          <p:attrName>r</p:attrName>
                                        </p:attrNameLst>
                                      </p:cBhvr>
                                    </p:animRot>
                                    <p:animRot by="240000">
                                      <p:cBhvr>
                                        <p:cTn id="301" dur="200" fill="hold">
                                          <p:stCondLst>
                                            <p:cond delay="400"/>
                                          </p:stCondLst>
                                        </p:cTn>
                                        <p:tgtEl>
                                          <p:spTgt spid="28"/>
                                        </p:tgtEl>
                                        <p:attrNameLst>
                                          <p:attrName>r</p:attrName>
                                        </p:attrNameLst>
                                      </p:cBhvr>
                                    </p:animRot>
                                    <p:animRot by="-240000">
                                      <p:cBhvr>
                                        <p:cTn id="302" dur="200" fill="hold">
                                          <p:stCondLst>
                                            <p:cond delay="600"/>
                                          </p:stCondLst>
                                        </p:cTn>
                                        <p:tgtEl>
                                          <p:spTgt spid="28"/>
                                        </p:tgtEl>
                                        <p:attrNameLst>
                                          <p:attrName>r</p:attrName>
                                        </p:attrNameLst>
                                      </p:cBhvr>
                                    </p:animRot>
                                    <p:animRot by="120000">
                                      <p:cBhvr>
                                        <p:cTn id="303" dur="200" fill="hold">
                                          <p:stCondLst>
                                            <p:cond delay="800"/>
                                          </p:stCondLst>
                                        </p:cTn>
                                        <p:tgtEl>
                                          <p:spTgt spid="28"/>
                                        </p:tgtEl>
                                        <p:attrNameLst>
                                          <p:attrName>r</p:attrName>
                                        </p:attrNameLst>
                                      </p:cBhvr>
                                    </p:animRot>
                                  </p:childTnLst>
                                </p:cTn>
                              </p:par>
                              <p:par>
                                <p:cTn id="304" presetID="32" presetClass="emph" presetSubtype="0" fill="hold" nodeType="withEffect">
                                  <p:stCondLst>
                                    <p:cond delay="0"/>
                                  </p:stCondLst>
                                  <p:childTnLst>
                                    <p:animRot by="120000">
                                      <p:cBhvr>
                                        <p:cTn id="305" dur="100" fill="hold">
                                          <p:stCondLst>
                                            <p:cond delay="0"/>
                                          </p:stCondLst>
                                        </p:cTn>
                                        <p:tgtEl>
                                          <p:spTgt spid="29"/>
                                        </p:tgtEl>
                                        <p:attrNameLst>
                                          <p:attrName>r</p:attrName>
                                        </p:attrNameLst>
                                      </p:cBhvr>
                                    </p:animRot>
                                    <p:animRot by="-240000">
                                      <p:cBhvr>
                                        <p:cTn id="306" dur="200" fill="hold">
                                          <p:stCondLst>
                                            <p:cond delay="200"/>
                                          </p:stCondLst>
                                        </p:cTn>
                                        <p:tgtEl>
                                          <p:spTgt spid="29"/>
                                        </p:tgtEl>
                                        <p:attrNameLst>
                                          <p:attrName>r</p:attrName>
                                        </p:attrNameLst>
                                      </p:cBhvr>
                                    </p:animRot>
                                    <p:animRot by="240000">
                                      <p:cBhvr>
                                        <p:cTn id="307" dur="200" fill="hold">
                                          <p:stCondLst>
                                            <p:cond delay="400"/>
                                          </p:stCondLst>
                                        </p:cTn>
                                        <p:tgtEl>
                                          <p:spTgt spid="29"/>
                                        </p:tgtEl>
                                        <p:attrNameLst>
                                          <p:attrName>r</p:attrName>
                                        </p:attrNameLst>
                                      </p:cBhvr>
                                    </p:animRot>
                                    <p:animRot by="-240000">
                                      <p:cBhvr>
                                        <p:cTn id="308" dur="200" fill="hold">
                                          <p:stCondLst>
                                            <p:cond delay="600"/>
                                          </p:stCondLst>
                                        </p:cTn>
                                        <p:tgtEl>
                                          <p:spTgt spid="29"/>
                                        </p:tgtEl>
                                        <p:attrNameLst>
                                          <p:attrName>r</p:attrName>
                                        </p:attrNameLst>
                                      </p:cBhvr>
                                    </p:animRot>
                                    <p:animRot by="120000">
                                      <p:cBhvr>
                                        <p:cTn id="309" dur="200" fill="hold">
                                          <p:stCondLst>
                                            <p:cond delay="800"/>
                                          </p:stCondLst>
                                        </p:cTn>
                                        <p:tgtEl>
                                          <p:spTgt spid="29"/>
                                        </p:tgtEl>
                                        <p:attrNameLst>
                                          <p:attrName>r</p:attrName>
                                        </p:attrNameLst>
                                      </p:cBhvr>
                                    </p:animRot>
                                  </p:childTnLst>
                                </p:cTn>
                              </p:par>
                              <p:par>
                                <p:cTn id="310" presetID="32" presetClass="emph" presetSubtype="0" fill="hold" nodeType="withEffect">
                                  <p:stCondLst>
                                    <p:cond delay="0"/>
                                  </p:stCondLst>
                                  <p:childTnLst>
                                    <p:animRot by="120000">
                                      <p:cBhvr>
                                        <p:cTn id="311" dur="100" fill="hold">
                                          <p:stCondLst>
                                            <p:cond delay="0"/>
                                          </p:stCondLst>
                                        </p:cTn>
                                        <p:tgtEl>
                                          <p:spTgt spid="30"/>
                                        </p:tgtEl>
                                        <p:attrNameLst>
                                          <p:attrName>r</p:attrName>
                                        </p:attrNameLst>
                                      </p:cBhvr>
                                    </p:animRot>
                                    <p:animRot by="-240000">
                                      <p:cBhvr>
                                        <p:cTn id="312" dur="200" fill="hold">
                                          <p:stCondLst>
                                            <p:cond delay="200"/>
                                          </p:stCondLst>
                                        </p:cTn>
                                        <p:tgtEl>
                                          <p:spTgt spid="30"/>
                                        </p:tgtEl>
                                        <p:attrNameLst>
                                          <p:attrName>r</p:attrName>
                                        </p:attrNameLst>
                                      </p:cBhvr>
                                    </p:animRot>
                                    <p:animRot by="240000">
                                      <p:cBhvr>
                                        <p:cTn id="313" dur="200" fill="hold">
                                          <p:stCondLst>
                                            <p:cond delay="400"/>
                                          </p:stCondLst>
                                        </p:cTn>
                                        <p:tgtEl>
                                          <p:spTgt spid="30"/>
                                        </p:tgtEl>
                                        <p:attrNameLst>
                                          <p:attrName>r</p:attrName>
                                        </p:attrNameLst>
                                      </p:cBhvr>
                                    </p:animRot>
                                    <p:animRot by="-240000">
                                      <p:cBhvr>
                                        <p:cTn id="314" dur="200" fill="hold">
                                          <p:stCondLst>
                                            <p:cond delay="600"/>
                                          </p:stCondLst>
                                        </p:cTn>
                                        <p:tgtEl>
                                          <p:spTgt spid="30"/>
                                        </p:tgtEl>
                                        <p:attrNameLst>
                                          <p:attrName>r</p:attrName>
                                        </p:attrNameLst>
                                      </p:cBhvr>
                                    </p:animRot>
                                    <p:animRot by="120000">
                                      <p:cBhvr>
                                        <p:cTn id="315" dur="200" fill="hold">
                                          <p:stCondLst>
                                            <p:cond delay="800"/>
                                          </p:stCondLst>
                                        </p:cTn>
                                        <p:tgtEl>
                                          <p:spTgt spid="30"/>
                                        </p:tgtEl>
                                        <p:attrNameLst>
                                          <p:attrName>r</p:attrName>
                                        </p:attrNameLst>
                                      </p:cBhvr>
                                    </p:animRot>
                                  </p:childTnLst>
                                </p:cTn>
                              </p:par>
                              <p:par>
                                <p:cTn id="316" presetID="32" presetClass="emph" presetSubtype="0" fill="hold" nodeType="withEffect">
                                  <p:stCondLst>
                                    <p:cond delay="0"/>
                                  </p:stCondLst>
                                  <p:childTnLst>
                                    <p:animRot by="120000">
                                      <p:cBhvr>
                                        <p:cTn id="317" dur="100" fill="hold">
                                          <p:stCondLst>
                                            <p:cond delay="0"/>
                                          </p:stCondLst>
                                        </p:cTn>
                                        <p:tgtEl>
                                          <p:spTgt spid="31"/>
                                        </p:tgtEl>
                                        <p:attrNameLst>
                                          <p:attrName>r</p:attrName>
                                        </p:attrNameLst>
                                      </p:cBhvr>
                                    </p:animRot>
                                    <p:animRot by="-240000">
                                      <p:cBhvr>
                                        <p:cTn id="318" dur="200" fill="hold">
                                          <p:stCondLst>
                                            <p:cond delay="200"/>
                                          </p:stCondLst>
                                        </p:cTn>
                                        <p:tgtEl>
                                          <p:spTgt spid="31"/>
                                        </p:tgtEl>
                                        <p:attrNameLst>
                                          <p:attrName>r</p:attrName>
                                        </p:attrNameLst>
                                      </p:cBhvr>
                                    </p:animRot>
                                    <p:animRot by="240000">
                                      <p:cBhvr>
                                        <p:cTn id="319" dur="200" fill="hold">
                                          <p:stCondLst>
                                            <p:cond delay="400"/>
                                          </p:stCondLst>
                                        </p:cTn>
                                        <p:tgtEl>
                                          <p:spTgt spid="31"/>
                                        </p:tgtEl>
                                        <p:attrNameLst>
                                          <p:attrName>r</p:attrName>
                                        </p:attrNameLst>
                                      </p:cBhvr>
                                    </p:animRot>
                                    <p:animRot by="-240000">
                                      <p:cBhvr>
                                        <p:cTn id="320" dur="200" fill="hold">
                                          <p:stCondLst>
                                            <p:cond delay="600"/>
                                          </p:stCondLst>
                                        </p:cTn>
                                        <p:tgtEl>
                                          <p:spTgt spid="31"/>
                                        </p:tgtEl>
                                        <p:attrNameLst>
                                          <p:attrName>r</p:attrName>
                                        </p:attrNameLst>
                                      </p:cBhvr>
                                    </p:animRot>
                                    <p:animRot by="120000">
                                      <p:cBhvr>
                                        <p:cTn id="321" dur="200" fill="hold">
                                          <p:stCondLst>
                                            <p:cond delay="800"/>
                                          </p:stCondLst>
                                        </p:cTn>
                                        <p:tgtEl>
                                          <p:spTgt spid="31"/>
                                        </p:tgtEl>
                                        <p:attrNameLst>
                                          <p:attrName>r</p:attrName>
                                        </p:attrNameLst>
                                      </p:cBhvr>
                                    </p:animRot>
                                  </p:childTnLst>
                                </p:cTn>
                              </p:par>
                              <p:par>
                                <p:cTn id="322" presetID="32" presetClass="emph" presetSubtype="0" fill="hold" nodeType="withEffect">
                                  <p:stCondLst>
                                    <p:cond delay="0"/>
                                  </p:stCondLst>
                                  <p:childTnLst>
                                    <p:animRot by="120000">
                                      <p:cBhvr>
                                        <p:cTn id="323" dur="100" fill="hold">
                                          <p:stCondLst>
                                            <p:cond delay="0"/>
                                          </p:stCondLst>
                                        </p:cTn>
                                        <p:tgtEl>
                                          <p:spTgt spid="32"/>
                                        </p:tgtEl>
                                        <p:attrNameLst>
                                          <p:attrName>r</p:attrName>
                                        </p:attrNameLst>
                                      </p:cBhvr>
                                    </p:animRot>
                                    <p:animRot by="-240000">
                                      <p:cBhvr>
                                        <p:cTn id="324" dur="200" fill="hold">
                                          <p:stCondLst>
                                            <p:cond delay="200"/>
                                          </p:stCondLst>
                                        </p:cTn>
                                        <p:tgtEl>
                                          <p:spTgt spid="32"/>
                                        </p:tgtEl>
                                        <p:attrNameLst>
                                          <p:attrName>r</p:attrName>
                                        </p:attrNameLst>
                                      </p:cBhvr>
                                    </p:animRot>
                                    <p:animRot by="240000">
                                      <p:cBhvr>
                                        <p:cTn id="325" dur="200" fill="hold">
                                          <p:stCondLst>
                                            <p:cond delay="400"/>
                                          </p:stCondLst>
                                        </p:cTn>
                                        <p:tgtEl>
                                          <p:spTgt spid="32"/>
                                        </p:tgtEl>
                                        <p:attrNameLst>
                                          <p:attrName>r</p:attrName>
                                        </p:attrNameLst>
                                      </p:cBhvr>
                                    </p:animRot>
                                    <p:animRot by="-240000">
                                      <p:cBhvr>
                                        <p:cTn id="326" dur="200" fill="hold">
                                          <p:stCondLst>
                                            <p:cond delay="600"/>
                                          </p:stCondLst>
                                        </p:cTn>
                                        <p:tgtEl>
                                          <p:spTgt spid="32"/>
                                        </p:tgtEl>
                                        <p:attrNameLst>
                                          <p:attrName>r</p:attrName>
                                        </p:attrNameLst>
                                      </p:cBhvr>
                                    </p:animRot>
                                    <p:animRot by="120000">
                                      <p:cBhvr>
                                        <p:cTn id="327" dur="200" fill="hold">
                                          <p:stCondLst>
                                            <p:cond delay="800"/>
                                          </p:stCondLst>
                                        </p:cTn>
                                        <p:tgtEl>
                                          <p:spTgt spid="32"/>
                                        </p:tgtEl>
                                        <p:attrNameLst>
                                          <p:attrName>r</p:attrName>
                                        </p:attrNameLst>
                                      </p:cBhvr>
                                    </p:animRot>
                                  </p:childTnLst>
                                </p:cTn>
                              </p:par>
                              <p:par>
                                <p:cTn id="328" presetID="32" presetClass="emph" presetSubtype="0" fill="hold" nodeType="withEffect">
                                  <p:stCondLst>
                                    <p:cond delay="0"/>
                                  </p:stCondLst>
                                  <p:childTnLst>
                                    <p:animRot by="120000">
                                      <p:cBhvr>
                                        <p:cTn id="329" dur="100" fill="hold">
                                          <p:stCondLst>
                                            <p:cond delay="0"/>
                                          </p:stCondLst>
                                        </p:cTn>
                                        <p:tgtEl>
                                          <p:spTgt spid="33"/>
                                        </p:tgtEl>
                                        <p:attrNameLst>
                                          <p:attrName>r</p:attrName>
                                        </p:attrNameLst>
                                      </p:cBhvr>
                                    </p:animRot>
                                    <p:animRot by="-240000">
                                      <p:cBhvr>
                                        <p:cTn id="330" dur="200" fill="hold">
                                          <p:stCondLst>
                                            <p:cond delay="200"/>
                                          </p:stCondLst>
                                        </p:cTn>
                                        <p:tgtEl>
                                          <p:spTgt spid="33"/>
                                        </p:tgtEl>
                                        <p:attrNameLst>
                                          <p:attrName>r</p:attrName>
                                        </p:attrNameLst>
                                      </p:cBhvr>
                                    </p:animRot>
                                    <p:animRot by="240000">
                                      <p:cBhvr>
                                        <p:cTn id="331" dur="200" fill="hold">
                                          <p:stCondLst>
                                            <p:cond delay="400"/>
                                          </p:stCondLst>
                                        </p:cTn>
                                        <p:tgtEl>
                                          <p:spTgt spid="33"/>
                                        </p:tgtEl>
                                        <p:attrNameLst>
                                          <p:attrName>r</p:attrName>
                                        </p:attrNameLst>
                                      </p:cBhvr>
                                    </p:animRot>
                                    <p:animRot by="-240000">
                                      <p:cBhvr>
                                        <p:cTn id="332" dur="200" fill="hold">
                                          <p:stCondLst>
                                            <p:cond delay="600"/>
                                          </p:stCondLst>
                                        </p:cTn>
                                        <p:tgtEl>
                                          <p:spTgt spid="33"/>
                                        </p:tgtEl>
                                        <p:attrNameLst>
                                          <p:attrName>r</p:attrName>
                                        </p:attrNameLst>
                                      </p:cBhvr>
                                    </p:animRot>
                                    <p:animRot by="120000">
                                      <p:cBhvr>
                                        <p:cTn id="333" dur="200" fill="hold">
                                          <p:stCondLst>
                                            <p:cond delay="800"/>
                                          </p:stCondLst>
                                        </p:cTn>
                                        <p:tgtEl>
                                          <p:spTgt spid="33"/>
                                        </p:tgtEl>
                                        <p:attrNameLst>
                                          <p:attrName>r</p:attrName>
                                        </p:attrNameLst>
                                      </p:cBhvr>
                                    </p:animRot>
                                  </p:childTnLst>
                                </p:cTn>
                              </p:par>
                              <p:par>
                                <p:cTn id="334" presetID="32" presetClass="emph" presetSubtype="0" fill="hold" nodeType="withEffect">
                                  <p:stCondLst>
                                    <p:cond delay="0"/>
                                  </p:stCondLst>
                                  <p:childTnLst>
                                    <p:animRot by="120000">
                                      <p:cBhvr>
                                        <p:cTn id="335" dur="100" fill="hold">
                                          <p:stCondLst>
                                            <p:cond delay="0"/>
                                          </p:stCondLst>
                                        </p:cTn>
                                        <p:tgtEl>
                                          <p:spTgt spid="21"/>
                                        </p:tgtEl>
                                        <p:attrNameLst>
                                          <p:attrName>r</p:attrName>
                                        </p:attrNameLst>
                                      </p:cBhvr>
                                    </p:animRot>
                                    <p:animRot by="-240000">
                                      <p:cBhvr>
                                        <p:cTn id="336" dur="200" fill="hold">
                                          <p:stCondLst>
                                            <p:cond delay="200"/>
                                          </p:stCondLst>
                                        </p:cTn>
                                        <p:tgtEl>
                                          <p:spTgt spid="21"/>
                                        </p:tgtEl>
                                        <p:attrNameLst>
                                          <p:attrName>r</p:attrName>
                                        </p:attrNameLst>
                                      </p:cBhvr>
                                    </p:animRot>
                                    <p:animRot by="240000">
                                      <p:cBhvr>
                                        <p:cTn id="337" dur="200" fill="hold">
                                          <p:stCondLst>
                                            <p:cond delay="400"/>
                                          </p:stCondLst>
                                        </p:cTn>
                                        <p:tgtEl>
                                          <p:spTgt spid="21"/>
                                        </p:tgtEl>
                                        <p:attrNameLst>
                                          <p:attrName>r</p:attrName>
                                        </p:attrNameLst>
                                      </p:cBhvr>
                                    </p:animRot>
                                    <p:animRot by="-240000">
                                      <p:cBhvr>
                                        <p:cTn id="338" dur="200" fill="hold">
                                          <p:stCondLst>
                                            <p:cond delay="600"/>
                                          </p:stCondLst>
                                        </p:cTn>
                                        <p:tgtEl>
                                          <p:spTgt spid="21"/>
                                        </p:tgtEl>
                                        <p:attrNameLst>
                                          <p:attrName>r</p:attrName>
                                        </p:attrNameLst>
                                      </p:cBhvr>
                                    </p:animRot>
                                    <p:animRot by="120000">
                                      <p:cBhvr>
                                        <p:cTn id="339" dur="200" fill="hold">
                                          <p:stCondLst>
                                            <p:cond delay="800"/>
                                          </p:stCondLst>
                                        </p:cTn>
                                        <p:tgtEl>
                                          <p:spTgt spid="21"/>
                                        </p:tgtEl>
                                        <p:attrNameLst>
                                          <p:attrName>r</p:attrName>
                                        </p:attrNameLst>
                                      </p:cBhvr>
                                    </p:animRot>
                                  </p:childTnLst>
                                </p:cTn>
                              </p:par>
                              <p:par>
                                <p:cTn id="340" presetID="32" presetClass="emph" presetSubtype="0" fill="hold" nodeType="withEffect">
                                  <p:stCondLst>
                                    <p:cond delay="0"/>
                                  </p:stCondLst>
                                  <p:childTnLst>
                                    <p:animRot by="120000">
                                      <p:cBhvr>
                                        <p:cTn id="341" dur="100" fill="hold">
                                          <p:stCondLst>
                                            <p:cond delay="0"/>
                                          </p:stCondLst>
                                        </p:cTn>
                                        <p:tgtEl>
                                          <p:spTgt spid="22"/>
                                        </p:tgtEl>
                                        <p:attrNameLst>
                                          <p:attrName>r</p:attrName>
                                        </p:attrNameLst>
                                      </p:cBhvr>
                                    </p:animRot>
                                    <p:animRot by="-240000">
                                      <p:cBhvr>
                                        <p:cTn id="342" dur="200" fill="hold">
                                          <p:stCondLst>
                                            <p:cond delay="200"/>
                                          </p:stCondLst>
                                        </p:cTn>
                                        <p:tgtEl>
                                          <p:spTgt spid="22"/>
                                        </p:tgtEl>
                                        <p:attrNameLst>
                                          <p:attrName>r</p:attrName>
                                        </p:attrNameLst>
                                      </p:cBhvr>
                                    </p:animRot>
                                    <p:animRot by="240000">
                                      <p:cBhvr>
                                        <p:cTn id="343" dur="200" fill="hold">
                                          <p:stCondLst>
                                            <p:cond delay="400"/>
                                          </p:stCondLst>
                                        </p:cTn>
                                        <p:tgtEl>
                                          <p:spTgt spid="22"/>
                                        </p:tgtEl>
                                        <p:attrNameLst>
                                          <p:attrName>r</p:attrName>
                                        </p:attrNameLst>
                                      </p:cBhvr>
                                    </p:animRot>
                                    <p:animRot by="-240000">
                                      <p:cBhvr>
                                        <p:cTn id="344" dur="200" fill="hold">
                                          <p:stCondLst>
                                            <p:cond delay="600"/>
                                          </p:stCondLst>
                                        </p:cTn>
                                        <p:tgtEl>
                                          <p:spTgt spid="22"/>
                                        </p:tgtEl>
                                        <p:attrNameLst>
                                          <p:attrName>r</p:attrName>
                                        </p:attrNameLst>
                                      </p:cBhvr>
                                    </p:animRot>
                                    <p:animRot by="120000">
                                      <p:cBhvr>
                                        <p:cTn id="345" dur="200" fill="hold">
                                          <p:stCondLst>
                                            <p:cond delay="800"/>
                                          </p:stCondLst>
                                        </p:cTn>
                                        <p:tgtEl>
                                          <p:spTgt spid="22"/>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23"/>
                                        </p:tgtEl>
                                        <p:attrNameLst>
                                          <p:attrName>r</p:attrName>
                                        </p:attrNameLst>
                                      </p:cBhvr>
                                    </p:animRot>
                                    <p:animRot by="-240000">
                                      <p:cBhvr>
                                        <p:cTn id="348" dur="200" fill="hold">
                                          <p:stCondLst>
                                            <p:cond delay="200"/>
                                          </p:stCondLst>
                                        </p:cTn>
                                        <p:tgtEl>
                                          <p:spTgt spid="23"/>
                                        </p:tgtEl>
                                        <p:attrNameLst>
                                          <p:attrName>r</p:attrName>
                                        </p:attrNameLst>
                                      </p:cBhvr>
                                    </p:animRot>
                                    <p:animRot by="240000">
                                      <p:cBhvr>
                                        <p:cTn id="349" dur="200" fill="hold">
                                          <p:stCondLst>
                                            <p:cond delay="400"/>
                                          </p:stCondLst>
                                        </p:cTn>
                                        <p:tgtEl>
                                          <p:spTgt spid="23"/>
                                        </p:tgtEl>
                                        <p:attrNameLst>
                                          <p:attrName>r</p:attrName>
                                        </p:attrNameLst>
                                      </p:cBhvr>
                                    </p:animRot>
                                    <p:animRot by="-240000">
                                      <p:cBhvr>
                                        <p:cTn id="350" dur="200" fill="hold">
                                          <p:stCondLst>
                                            <p:cond delay="600"/>
                                          </p:stCondLst>
                                        </p:cTn>
                                        <p:tgtEl>
                                          <p:spTgt spid="23"/>
                                        </p:tgtEl>
                                        <p:attrNameLst>
                                          <p:attrName>r</p:attrName>
                                        </p:attrNameLst>
                                      </p:cBhvr>
                                    </p:animRot>
                                    <p:animRot by="120000">
                                      <p:cBhvr>
                                        <p:cTn id="351" dur="200" fill="hold">
                                          <p:stCondLst>
                                            <p:cond delay="800"/>
                                          </p:stCondLst>
                                        </p:cTn>
                                        <p:tgtEl>
                                          <p:spTgt spid="23"/>
                                        </p:tgtEl>
                                        <p:attrNameLst>
                                          <p:attrName>r</p:attrName>
                                        </p:attrNameLst>
                                      </p:cBhvr>
                                    </p:animRot>
                                  </p:childTnLst>
                                </p:cTn>
                              </p:par>
                              <p:par>
                                <p:cTn id="352" presetID="32" presetClass="emph" presetSubtype="0" fill="hold" nodeType="withEffect">
                                  <p:stCondLst>
                                    <p:cond delay="0"/>
                                  </p:stCondLst>
                                  <p:childTnLst>
                                    <p:animRot by="120000">
                                      <p:cBhvr>
                                        <p:cTn id="353" dur="100" fill="hold">
                                          <p:stCondLst>
                                            <p:cond delay="0"/>
                                          </p:stCondLst>
                                        </p:cTn>
                                        <p:tgtEl>
                                          <p:spTgt spid="26"/>
                                        </p:tgtEl>
                                        <p:attrNameLst>
                                          <p:attrName>r</p:attrName>
                                        </p:attrNameLst>
                                      </p:cBhvr>
                                    </p:animRot>
                                    <p:animRot by="-240000">
                                      <p:cBhvr>
                                        <p:cTn id="354" dur="200" fill="hold">
                                          <p:stCondLst>
                                            <p:cond delay="200"/>
                                          </p:stCondLst>
                                        </p:cTn>
                                        <p:tgtEl>
                                          <p:spTgt spid="26"/>
                                        </p:tgtEl>
                                        <p:attrNameLst>
                                          <p:attrName>r</p:attrName>
                                        </p:attrNameLst>
                                      </p:cBhvr>
                                    </p:animRot>
                                    <p:animRot by="240000">
                                      <p:cBhvr>
                                        <p:cTn id="355" dur="200" fill="hold">
                                          <p:stCondLst>
                                            <p:cond delay="400"/>
                                          </p:stCondLst>
                                        </p:cTn>
                                        <p:tgtEl>
                                          <p:spTgt spid="26"/>
                                        </p:tgtEl>
                                        <p:attrNameLst>
                                          <p:attrName>r</p:attrName>
                                        </p:attrNameLst>
                                      </p:cBhvr>
                                    </p:animRot>
                                    <p:animRot by="-240000">
                                      <p:cBhvr>
                                        <p:cTn id="356" dur="200" fill="hold">
                                          <p:stCondLst>
                                            <p:cond delay="600"/>
                                          </p:stCondLst>
                                        </p:cTn>
                                        <p:tgtEl>
                                          <p:spTgt spid="26"/>
                                        </p:tgtEl>
                                        <p:attrNameLst>
                                          <p:attrName>r</p:attrName>
                                        </p:attrNameLst>
                                      </p:cBhvr>
                                    </p:animRot>
                                    <p:animRot by="120000">
                                      <p:cBhvr>
                                        <p:cTn id="357" dur="200" fill="hold">
                                          <p:stCondLst>
                                            <p:cond delay="800"/>
                                          </p:stCondLst>
                                        </p:cTn>
                                        <p:tgtEl>
                                          <p:spTgt spid="26"/>
                                        </p:tgtEl>
                                        <p:attrNameLst>
                                          <p:attrName>r</p:attrName>
                                        </p:attrNameLst>
                                      </p:cBhvr>
                                    </p:animRot>
                                  </p:childTnLst>
                                </p:cTn>
                              </p:par>
                              <p:par>
                                <p:cTn id="358" presetID="32" presetClass="emph" presetSubtype="0" fill="hold" nodeType="withEffect">
                                  <p:stCondLst>
                                    <p:cond delay="0"/>
                                  </p:stCondLst>
                                  <p:childTnLst>
                                    <p:animRot by="120000">
                                      <p:cBhvr>
                                        <p:cTn id="359" dur="100" fill="hold">
                                          <p:stCondLst>
                                            <p:cond delay="0"/>
                                          </p:stCondLst>
                                        </p:cTn>
                                        <p:tgtEl>
                                          <p:spTgt spid="27"/>
                                        </p:tgtEl>
                                        <p:attrNameLst>
                                          <p:attrName>r</p:attrName>
                                        </p:attrNameLst>
                                      </p:cBhvr>
                                    </p:animRot>
                                    <p:animRot by="-240000">
                                      <p:cBhvr>
                                        <p:cTn id="360" dur="200" fill="hold">
                                          <p:stCondLst>
                                            <p:cond delay="200"/>
                                          </p:stCondLst>
                                        </p:cTn>
                                        <p:tgtEl>
                                          <p:spTgt spid="27"/>
                                        </p:tgtEl>
                                        <p:attrNameLst>
                                          <p:attrName>r</p:attrName>
                                        </p:attrNameLst>
                                      </p:cBhvr>
                                    </p:animRot>
                                    <p:animRot by="240000">
                                      <p:cBhvr>
                                        <p:cTn id="361" dur="200" fill="hold">
                                          <p:stCondLst>
                                            <p:cond delay="400"/>
                                          </p:stCondLst>
                                        </p:cTn>
                                        <p:tgtEl>
                                          <p:spTgt spid="27"/>
                                        </p:tgtEl>
                                        <p:attrNameLst>
                                          <p:attrName>r</p:attrName>
                                        </p:attrNameLst>
                                      </p:cBhvr>
                                    </p:animRot>
                                    <p:animRot by="-240000">
                                      <p:cBhvr>
                                        <p:cTn id="362" dur="200" fill="hold">
                                          <p:stCondLst>
                                            <p:cond delay="600"/>
                                          </p:stCondLst>
                                        </p:cTn>
                                        <p:tgtEl>
                                          <p:spTgt spid="27"/>
                                        </p:tgtEl>
                                        <p:attrNameLst>
                                          <p:attrName>r</p:attrName>
                                        </p:attrNameLst>
                                      </p:cBhvr>
                                    </p:animRot>
                                    <p:animRot by="120000">
                                      <p:cBhvr>
                                        <p:cTn id="363" dur="200" fill="hold">
                                          <p:stCondLst>
                                            <p:cond delay="800"/>
                                          </p:stCondLst>
                                        </p:cTn>
                                        <p:tgtEl>
                                          <p:spTgt spid="27"/>
                                        </p:tgtEl>
                                        <p:attrNameLst>
                                          <p:attrName>r</p:attrName>
                                        </p:attrNameLst>
                                      </p:cBhvr>
                                    </p:animRot>
                                  </p:childTnLst>
                                </p:cTn>
                              </p:par>
                            </p:childTnLst>
                          </p:cTn>
                        </p:par>
                        <p:par>
                          <p:cTn id="364" fill="hold">
                            <p:stCondLst>
                              <p:cond delay="3000"/>
                            </p:stCondLst>
                            <p:childTnLst>
                              <p:par>
                                <p:cTn id="365" presetID="32" presetClass="emph" presetSubtype="0" fill="hold" nodeType="afterEffect">
                                  <p:stCondLst>
                                    <p:cond delay="0"/>
                                  </p:stCondLst>
                                  <p:childTnLst>
                                    <p:animRot by="120000">
                                      <p:cBhvr>
                                        <p:cTn id="366" dur="100" fill="hold">
                                          <p:stCondLst>
                                            <p:cond delay="0"/>
                                          </p:stCondLst>
                                        </p:cTn>
                                        <p:tgtEl>
                                          <p:spTgt spid="37"/>
                                        </p:tgtEl>
                                        <p:attrNameLst>
                                          <p:attrName>r</p:attrName>
                                        </p:attrNameLst>
                                      </p:cBhvr>
                                    </p:animRot>
                                    <p:animRot by="-240000">
                                      <p:cBhvr>
                                        <p:cTn id="367" dur="200" fill="hold">
                                          <p:stCondLst>
                                            <p:cond delay="200"/>
                                          </p:stCondLst>
                                        </p:cTn>
                                        <p:tgtEl>
                                          <p:spTgt spid="37"/>
                                        </p:tgtEl>
                                        <p:attrNameLst>
                                          <p:attrName>r</p:attrName>
                                        </p:attrNameLst>
                                      </p:cBhvr>
                                    </p:animRot>
                                    <p:animRot by="240000">
                                      <p:cBhvr>
                                        <p:cTn id="368" dur="200" fill="hold">
                                          <p:stCondLst>
                                            <p:cond delay="400"/>
                                          </p:stCondLst>
                                        </p:cTn>
                                        <p:tgtEl>
                                          <p:spTgt spid="37"/>
                                        </p:tgtEl>
                                        <p:attrNameLst>
                                          <p:attrName>r</p:attrName>
                                        </p:attrNameLst>
                                      </p:cBhvr>
                                    </p:animRot>
                                    <p:animRot by="-240000">
                                      <p:cBhvr>
                                        <p:cTn id="369" dur="200" fill="hold">
                                          <p:stCondLst>
                                            <p:cond delay="600"/>
                                          </p:stCondLst>
                                        </p:cTn>
                                        <p:tgtEl>
                                          <p:spTgt spid="37"/>
                                        </p:tgtEl>
                                        <p:attrNameLst>
                                          <p:attrName>r</p:attrName>
                                        </p:attrNameLst>
                                      </p:cBhvr>
                                    </p:animRot>
                                    <p:animRot by="120000">
                                      <p:cBhvr>
                                        <p:cTn id="370"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a:extLst>
              <a:ext uri="{FF2B5EF4-FFF2-40B4-BE49-F238E27FC236}">
                <a16:creationId xmlns:a16="http://schemas.microsoft.com/office/drawing/2014/main" id="{7A5E76D0-D8E9-40A0-AE35-807011659964}"/>
              </a:ext>
            </a:extLst>
          </p:cNvPr>
          <p:cNvGrpSpPr/>
          <p:nvPr/>
        </p:nvGrpSpPr>
        <p:grpSpPr>
          <a:xfrm>
            <a:off x="0" y="0"/>
            <a:ext cx="12192000" cy="6950242"/>
            <a:chOff x="0" y="0"/>
            <a:chExt cx="12192000" cy="6950242"/>
          </a:xfrm>
          <a:solidFill>
            <a:schemeClr val="accent4">
              <a:lumMod val="20000"/>
              <a:lumOff val="80000"/>
            </a:schemeClr>
          </a:solidFill>
        </p:grpSpPr>
        <p:sp>
          <p:nvSpPr>
            <p:cNvPr id="3" name="矩形 11">
              <a:extLst>
                <a:ext uri="{FF2B5EF4-FFF2-40B4-BE49-F238E27FC236}">
                  <a16:creationId xmlns:a16="http://schemas.microsoft.com/office/drawing/2014/main" id="{1F5D4DFE-37B5-4E05-BBEE-15FD79C64483}"/>
                </a:ext>
              </a:extLst>
            </p:cNvPr>
            <p:cNvSpPr/>
            <p:nvPr/>
          </p:nvSpPr>
          <p:spPr>
            <a:xfrm>
              <a:off x="0" y="0"/>
              <a:ext cx="12192000" cy="6950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nvGrpSpPr>
            <p:cNvPr id="4" name="组合 12">
              <a:extLst>
                <a:ext uri="{FF2B5EF4-FFF2-40B4-BE49-F238E27FC236}">
                  <a16:creationId xmlns:a16="http://schemas.microsoft.com/office/drawing/2014/main" id="{6B1BA04E-CF74-4581-A720-956AA06A9E83}"/>
                </a:ext>
              </a:extLst>
            </p:cNvPr>
            <p:cNvGrpSpPr/>
            <p:nvPr/>
          </p:nvGrpSpPr>
          <p:grpSpPr>
            <a:xfrm flipV="1">
              <a:off x="0" y="10751"/>
              <a:ext cx="12191999" cy="2326243"/>
              <a:chOff x="1" y="4546271"/>
              <a:chExt cx="12191999" cy="2326243"/>
            </a:xfrm>
            <a:grpFill/>
          </p:grpSpPr>
          <p:sp>
            <p:nvSpPr>
              <p:cNvPr id="5" name="任意多边形 34">
                <a:extLst>
                  <a:ext uri="{FF2B5EF4-FFF2-40B4-BE49-F238E27FC236}">
                    <a16:creationId xmlns:a16="http://schemas.microsoft.com/office/drawing/2014/main" id="{A2668482-F2F1-4B03-B8A5-E75F2437DDAA}"/>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a:ea typeface="Arial-Rounded"/>
                  <a:cs typeface="Arial-Rounded"/>
                  <a:sym typeface="+mn-lt"/>
                </a:endParaRPr>
              </a:p>
            </p:txBody>
          </p:sp>
          <p:sp>
            <p:nvSpPr>
              <p:cNvPr id="6" name="任意多边形 35">
                <a:extLst>
                  <a:ext uri="{FF2B5EF4-FFF2-40B4-BE49-F238E27FC236}">
                    <a16:creationId xmlns:a16="http://schemas.microsoft.com/office/drawing/2014/main" id="{72D36278-C44B-43B8-AB5F-5E2508B1057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a:ea typeface="Arial-Rounded"/>
                  <a:cs typeface="Arial-Rounded"/>
                  <a:sym typeface="+mn-lt"/>
                </a:endParaRPr>
              </a:p>
            </p:txBody>
          </p:sp>
        </p:grpSp>
      </p:grpSp>
      <p:sp>
        <p:nvSpPr>
          <p:cNvPr id="8" name="TextBox 7">
            <a:extLst>
              <a:ext uri="{FF2B5EF4-FFF2-40B4-BE49-F238E27FC236}">
                <a16:creationId xmlns:a16="http://schemas.microsoft.com/office/drawing/2014/main" id="{CEEE5997-D22B-4DF6-9D1F-64ED18AC5EA4}"/>
              </a:ext>
            </a:extLst>
          </p:cNvPr>
          <p:cNvSpPr txBox="1"/>
          <p:nvPr/>
        </p:nvSpPr>
        <p:spPr>
          <a:xfrm>
            <a:off x="397697" y="550030"/>
            <a:ext cx="11527603" cy="5693866"/>
          </a:xfrm>
          <a:prstGeom prst="rect">
            <a:avLst/>
          </a:prstGeom>
          <a:noFill/>
        </p:spPr>
        <p:txBody>
          <a:bodyPr wrap="square" rtlCol="0">
            <a:spAutoFit/>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Rounded"/>
                <a:ea typeface="Arial-Rounded"/>
                <a:cs typeface="+mn-cs"/>
              </a:rPr>
              <a:t>Tôi đi học</a:t>
            </a:r>
          </a:p>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a:ea typeface="Arial-Rounded"/>
                <a:cs typeface="+mn-cs"/>
              </a:rPr>
              <a:t>(Trích)</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Hằng năm cứ vào cuối thu, lá ngoài đường rụng nhiều và trên không có những đám mây bàng bạc, lòng tôi lại nao nức những kỉ niệm mơn man của buổi tựu trường.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Buổi mai hôm ấy, một buổi mai đầy sương thu và gió lạnh. Mẹ tôi âu yếm nắm tay tôi dẫn đi trên con đường làng dài và hẹp. Con đường này, tôi đã quen đi lại lắm lần, nhưng lần này tôi tự nhiên thấy lạ. Cảnh vật chung quanh tôi đều thay đổi, vì chính lòng tôi đang có sự thay đổi lớn: hôm nay tôi đi học.</a:t>
            </a:r>
          </a:p>
          <a:p>
            <a:pPr marL="0" marR="0" lvl="0" indent="457200" algn="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a:ea typeface="Arial-Rounded"/>
                <a:cs typeface="+mn-cs"/>
              </a:rPr>
              <a:t>(Thanh Tịnh)</a:t>
            </a:r>
            <a:endParaRPr kumimoji="0" lang="en-US" sz="3200" b="0" i="1" u="none" strike="noStrike" kern="1200" cap="none" spc="0" normalizeH="0" baseline="0" noProof="0" dirty="0">
              <a:ln>
                <a:noFill/>
              </a:ln>
              <a:solidFill>
                <a:srgbClr val="7030A0"/>
              </a:solidFill>
              <a:effectLst/>
              <a:uLnTx/>
              <a:uFillTx/>
              <a:latin typeface="Arial-Rounded"/>
              <a:ea typeface="Arial-Rounded"/>
              <a:cs typeface="+mn-cs"/>
            </a:endParaRPr>
          </a:p>
        </p:txBody>
      </p:sp>
      <p:sp>
        <p:nvSpPr>
          <p:cNvPr id="7" name="Cloud 6">
            <a:extLst>
              <a:ext uri="{FF2B5EF4-FFF2-40B4-BE49-F238E27FC236}">
                <a16:creationId xmlns:a16="http://schemas.microsoft.com/office/drawing/2014/main" id="{29DF2F3C-A2D5-5FF6-AD62-07E105ABD3BE}"/>
              </a:ext>
            </a:extLst>
          </p:cNvPr>
          <p:cNvSpPr/>
          <p:nvPr/>
        </p:nvSpPr>
        <p:spPr>
          <a:xfrm>
            <a:off x="638907" y="92467"/>
            <a:ext cx="3874478" cy="1317231"/>
          </a:xfrm>
          <a:prstGeom prst="cloud">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Luyện</a:t>
            </a:r>
            <a:r>
              <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 </a:t>
            </a: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đọc</a:t>
            </a:r>
            <a:r>
              <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 </a:t>
            </a: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lại</a:t>
            </a:r>
            <a:r>
              <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 </a:t>
            </a: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toàn</a:t>
            </a:r>
            <a:r>
              <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 </a:t>
            </a:r>
            <a:r>
              <a:rPr kumimoji="0" lang="en-US" sz="3200" b="1" i="0" u="none" strike="noStrike" kern="0" cap="none" spc="0" normalizeH="0" baseline="0" noProof="0" dirty="0" err="1">
                <a:ln>
                  <a:noFill/>
                </a:ln>
                <a:solidFill>
                  <a:schemeClr val="accent1"/>
                </a:solidFill>
                <a:effectLst>
                  <a:outerShdw blurRad="38100" dist="38100" dir="2700000" algn="tl">
                    <a:srgbClr val="000000">
                      <a:alpha val="43137"/>
                    </a:srgbClr>
                  </a:outerShdw>
                </a:effectLst>
                <a:uLnTx/>
                <a:uFillTx/>
                <a:latin typeface="Arial-Rounded"/>
                <a:ea typeface="Arial-Rounded"/>
                <a:cs typeface="+mn-cs"/>
              </a:rPr>
              <a:t>bài</a:t>
            </a:r>
            <a:endParaRPr kumimoji="0" lang="en-US" sz="3200" b="1" i="0" u="none" strike="noStrike" kern="0" cap="none" spc="0" normalizeH="0" baseline="0" noProof="0" dirty="0">
              <a:ln>
                <a:noFill/>
              </a:ln>
              <a:solidFill>
                <a:schemeClr val="accent1"/>
              </a:solidFill>
              <a:effectLst>
                <a:outerShdw blurRad="38100" dist="38100" dir="2700000" algn="tl">
                  <a:srgbClr val="000000">
                    <a:alpha val="43137"/>
                  </a:srgbClr>
                </a:outerShdw>
              </a:effectLst>
              <a:uLnTx/>
              <a:uFillTx/>
              <a:latin typeface="Arial-Rounded"/>
              <a:ea typeface="Arial-Rounded"/>
              <a:cs typeface="+mn-cs"/>
            </a:endParaRPr>
          </a:p>
        </p:txBody>
      </p:sp>
    </p:spTree>
    <p:extLst>
      <p:ext uri="{BB962C8B-B14F-4D97-AF65-F5344CB8AC3E}">
        <p14:creationId xmlns:p14="http://schemas.microsoft.com/office/powerpoint/2010/main" val="124980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407" b="23210"/>
          <a:stretch/>
        </p:blipFill>
        <p:spPr>
          <a:xfrm>
            <a:off x="0" y="71967"/>
            <a:ext cx="12192000" cy="5647155"/>
          </a:xfrm>
          <a:prstGeom prst="rect">
            <a:avLst/>
          </a:prstGeom>
        </p:spPr>
      </p:pic>
      <p:sp>
        <p:nvSpPr>
          <p:cNvPr id="4" name="TextBox 3"/>
          <p:cNvSpPr txBox="1"/>
          <p:nvPr/>
        </p:nvSpPr>
        <p:spPr>
          <a:xfrm>
            <a:off x="0" y="5535154"/>
            <a:ext cx="12192000" cy="1271918"/>
          </a:xfrm>
          <a:prstGeom prst="rect">
            <a:avLst/>
          </a:prstGeom>
          <a:solidFill>
            <a:srgbClr val="F3CEF6"/>
          </a:solidFill>
        </p:spPr>
        <p:txBody>
          <a:bodyPr wrap="square" lIns="121823" tIns="60912" rIns="121823" bIns="60912" rtlCol="0">
            <a:spAutoFit/>
          </a:bodyPr>
          <a:lstStyle/>
          <a:p>
            <a:pPr algn="ctr" defTabSz="1218030"/>
            <a:r>
              <a:rPr lang="en-US" sz="3733" b="1">
                <a:solidFill>
                  <a:prstClr val="black"/>
                </a:solidFill>
                <a:latin typeface="Arial-Rounded" pitchFamily="34" charset="0"/>
                <a:ea typeface="Arial-Rounded" pitchFamily="34" charset="0"/>
                <a:cs typeface="Arial-Rounded" pitchFamily="34" charset="0"/>
              </a:rPr>
              <a:t>Dặn dò: + Luyện đọc: </a:t>
            </a:r>
            <a:r>
              <a:rPr lang="en-US" sz="3733" b="1" i="1">
                <a:solidFill>
                  <a:prstClr val="black"/>
                </a:solidFill>
                <a:latin typeface="Arial-Rounded" pitchFamily="34" charset="0"/>
                <a:ea typeface="Arial-Rounded" pitchFamily="34" charset="0"/>
                <a:cs typeface="Arial-Rounded" pitchFamily="34" charset="0"/>
              </a:rPr>
              <a:t>Tôi đi học </a:t>
            </a:r>
            <a:r>
              <a:rPr lang="en-US" sz="3733" b="1">
                <a:solidFill>
                  <a:prstClr val="black"/>
                </a:solidFill>
                <a:latin typeface="Arial-Rounded" pitchFamily="34" charset="0"/>
                <a:ea typeface="Arial-Rounded" pitchFamily="34" charset="0"/>
                <a:cs typeface="Arial-Rounded" pitchFamily="34" charset="0"/>
              </a:rPr>
              <a:t>trang 44, 45</a:t>
            </a:r>
            <a:endParaRPr lang="en-US" sz="3733" b="1" i="1">
              <a:solidFill>
                <a:prstClr val="black"/>
              </a:solidFill>
              <a:latin typeface="Arial-Rounded" pitchFamily="34" charset="0"/>
              <a:ea typeface="Arial-Rounded" pitchFamily="34" charset="0"/>
              <a:cs typeface="Arial-Rounded" pitchFamily="34" charset="0"/>
            </a:endParaRPr>
          </a:p>
          <a:p>
            <a:pPr algn="ctr" defTabSz="1218030"/>
            <a:r>
              <a:rPr lang="en-US" sz="3733" b="1">
                <a:solidFill>
                  <a:prstClr val="black"/>
                </a:solidFill>
                <a:latin typeface="Arial-Rounded" pitchFamily="34" charset="0"/>
                <a:ea typeface="Arial-Rounded" pitchFamily="34" charset="0"/>
                <a:cs typeface="Arial-Rounded" pitchFamily="34" charset="0"/>
              </a:rPr>
              <a:t>      + Xem bài trang 46, trang 47.</a:t>
            </a:r>
          </a:p>
        </p:txBody>
      </p:sp>
      <p:sp>
        <p:nvSpPr>
          <p:cNvPr id="3" name="Rectangle 2"/>
          <p:cNvSpPr/>
          <p:nvPr/>
        </p:nvSpPr>
        <p:spPr>
          <a:xfrm>
            <a:off x="0" y="6680200"/>
            <a:ext cx="12192000" cy="17780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5" tIns="60904" rIns="121805" bIns="60904" spcCol="0" rtlCol="0" anchor="ctr"/>
          <a:lstStyle/>
          <a:p>
            <a:pPr algn="ctr" defTabSz="1218030"/>
            <a:endParaRPr lang="en-US" sz="2400">
              <a:solidFill>
                <a:prstClr val="white"/>
              </a:solidFill>
              <a:latin typeface="Calibri"/>
            </a:endParaRPr>
          </a:p>
        </p:txBody>
      </p:sp>
      <p:sp>
        <p:nvSpPr>
          <p:cNvPr id="5" name="Rectangle 4"/>
          <p:cNvSpPr/>
          <p:nvPr/>
        </p:nvSpPr>
        <p:spPr>
          <a:xfrm>
            <a:off x="0" y="-16933"/>
            <a:ext cx="12192000" cy="17780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05" tIns="60904" rIns="121805" bIns="60904" spcCol="0" rtlCol="0" anchor="ctr"/>
          <a:lstStyle/>
          <a:p>
            <a:pPr algn="ctr" defTabSz="1218030"/>
            <a:endParaRPr lang="en-US" sz="2400">
              <a:solidFill>
                <a:prstClr val="white"/>
              </a:solidFill>
              <a:latin typeface="Calibri"/>
            </a:endParaRPr>
          </a:p>
        </p:txBody>
      </p:sp>
    </p:spTree>
    <p:extLst>
      <p:ext uri="{BB962C8B-B14F-4D97-AF65-F5344CB8AC3E}">
        <p14:creationId xmlns:p14="http://schemas.microsoft.com/office/powerpoint/2010/main" val="338851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52B1F5D9-160F-444B-ABA1-6DD671EB13CA}"/>
              </a:ext>
            </a:extLst>
          </p:cNvPr>
          <p:cNvGrpSpPr/>
          <p:nvPr/>
        </p:nvGrpSpPr>
        <p:grpSpPr>
          <a:xfrm>
            <a:off x="-14514" y="-36198"/>
            <a:ext cx="12249265" cy="6981372"/>
            <a:chOff x="-14514" y="-36198"/>
            <a:chExt cx="12249265" cy="6981372"/>
          </a:xfrm>
        </p:grpSpPr>
        <p:pic>
          <p:nvPicPr>
            <p:cNvPr id="56" name="图片 55">
              <a:extLst>
                <a:ext uri="{FF2B5EF4-FFF2-40B4-BE49-F238E27FC236}">
                  <a16:creationId xmlns:a16="http://schemas.microsoft.com/office/drawing/2014/main" id="{987D4503-1637-4738-90DF-9A516305A3FA}"/>
                </a:ext>
              </a:extLst>
            </p:cNvPr>
            <p:cNvPicPr>
              <a:picLocks noChangeAspect="1"/>
            </p:cNvPicPr>
            <p:nvPr/>
          </p:nvPicPr>
          <p:blipFill>
            <a:blip r:embed="rId3"/>
            <a:stretch>
              <a:fillRect/>
            </a:stretch>
          </p:blipFill>
          <p:spPr>
            <a:xfrm>
              <a:off x="-14514" y="-36198"/>
              <a:ext cx="12249265" cy="6981372"/>
            </a:xfrm>
            <a:prstGeom prst="rect">
              <a:avLst/>
            </a:prstGeom>
          </p:spPr>
        </p:pic>
        <p:sp>
          <p:nvSpPr>
            <p:cNvPr id="57" name="矩形 56">
              <a:extLst>
                <a:ext uri="{FF2B5EF4-FFF2-40B4-BE49-F238E27FC236}">
                  <a16:creationId xmlns:a16="http://schemas.microsoft.com/office/drawing/2014/main" id="{F8E640F1-7CDC-4AC0-8351-5E95386C1A72}"/>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8" name="图片 57">
              <a:extLst>
                <a:ext uri="{FF2B5EF4-FFF2-40B4-BE49-F238E27FC236}">
                  <a16:creationId xmlns:a16="http://schemas.microsoft.com/office/drawing/2014/main" id="{9DF20007-D224-4F94-98A1-14D87EB8D365}"/>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59" name="图片 58">
              <a:extLst>
                <a:ext uri="{FF2B5EF4-FFF2-40B4-BE49-F238E27FC236}">
                  <a16:creationId xmlns:a16="http://schemas.microsoft.com/office/drawing/2014/main" id="{5BABA32D-A217-4674-A1F8-69808E1D9276}"/>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60" name="图片 59">
              <a:extLst>
                <a:ext uri="{FF2B5EF4-FFF2-40B4-BE49-F238E27FC236}">
                  <a16:creationId xmlns:a16="http://schemas.microsoft.com/office/drawing/2014/main" id="{C8DDD17C-1660-4611-90D7-6AA19351A2B9}"/>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62" name="图片 61">
              <a:extLst>
                <a:ext uri="{FF2B5EF4-FFF2-40B4-BE49-F238E27FC236}">
                  <a16:creationId xmlns:a16="http://schemas.microsoft.com/office/drawing/2014/main" id="{2ECE011B-1B13-42E8-AC91-4A55A8995934}"/>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63" name="图片 62">
              <a:extLst>
                <a:ext uri="{FF2B5EF4-FFF2-40B4-BE49-F238E27FC236}">
                  <a16:creationId xmlns:a16="http://schemas.microsoft.com/office/drawing/2014/main" id="{B93CD48F-4FD2-40B5-BF80-A35E93096F3E}"/>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64" name="图片 63">
              <a:extLst>
                <a:ext uri="{FF2B5EF4-FFF2-40B4-BE49-F238E27FC236}">
                  <a16:creationId xmlns:a16="http://schemas.microsoft.com/office/drawing/2014/main" id="{23EFBD9B-BBCF-41C5-8B7F-4A6C582A17B7}"/>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65" name="图片 64">
              <a:extLst>
                <a:ext uri="{FF2B5EF4-FFF2-40B4-BE49-F238E27FC236}">
                  <a16:creationId xmlns:a16="http://schemas.microsoft.com/office/drawing/2014/main" id="{9DBA4688-161F-4203-A086-FC971B0B64E5}"/>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66" name="图片 65">
              <a:extLst>
                <a:ext uri="{FF2B5EF4-FFF2-40B4-BE49-F238E27FC236}">
                  <a16:creationId xmlns:a16="http://schemas.microsoft.com/office/drawing/2014/main" id="{C5C74EC7-23E9-4395-B61C-4D6337D6EF27}"/>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67" name="图片 66">
              <a:extLst>
                <a:ext uri="{FF2B5EF4-FFF2-40B4-BE49-F238E27FC236}">
                  <a16:creationId xmlns:a16="http://schemas.microsoft.com/office/drawing/2014/main" id="{141759AA-A9A4-4363-9990-0688BC71A002}"/>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68" name="图片 67">
              <a:extLst>
                <a:ext uri="{FF2B5EF4-FFF2-40B4-BE49-F238E27FC236}">
                  <a16:creationId xmlns:a16="http://schemas.microsoft.com/office/drawing/2014/main" id="{1C28FCB3-BA27-4723-A9D2-C501DDED6085}"/>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69" name="图片 68">
              <a:extLst>
                <a:ext uri="{FF2B5EF4-FFF2-40B4-BE49-F238E27FC236}">
                  <a16:creationId xmlns:a16="http://schemas.microsoft.com/office/drawing/2014/main" id="{CCE36864-A7A4-4EE0-B464-2A2395802A58}"/>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70" name="图片 69">
              <a:extLst>
                <a:ext uri="{FF2B5EF4-FFF2-40B4-BE49-F238E27FC236}">
                  <a16:creationId xmlns:a16="http://schemas.microsoft.com/office/drawing/2014/main" id="{6F578447-7420-49B9-8211-A71A7C2E04CB}"/>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71" name="图片 70">
              <a:extLst>
                <a:ext uri="{FF2B5EF4-FFF2-40B4-BE49-F238E27FC236}">
                  <a16:creationId xmlns:a16="http://schemas.microsoft.com/office/drawing/2014/main" id="{663B567D-F763-42BD-A845-F288B41DF7DD}"/>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72" name="图片 71">
              <a:extLst>
                <a:ext uri="{FF2B5EF4-FFF2-40B4-BE49-F238E27FC236}">
                  <a16:creationId xmlns:a16="http://schemas.microsoft.com/office/drawing/2014/main" id="{74581431-1F0C-4C01-A4BE-4515CD17D562}"/>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73" name="图片 72">
              <a:extLst>
                <a:ext uri="{FF2B5EF4-FFF2-40B4-BE49-F238E27FC236}">
                  <a16:creationId xmlns:a16="http://schemas.microsoft.com/office/drawing/2014/main" id="{16CEDC5F-F72F-4708-A34A-FE7A69C853E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74" name="组合 73">
              <a:extLst>
                <a:ext uri="{FF2B5EF4-FFF2-40B4-BE49-F238E27FC236}">
                  <a16:creationId xmlns:a16="http://schemas.microsoft.com/office/drawing/2014/main" id="{D27AC93F-21CD-4ADA-8456-8E48CC7F349A}"/>
                </a:ext>
              </a:extLst>
            </p:cNvPr>
            <p:cNvGrpSpPr/>
            <p:nvPr/>
          </p:nvGrpSpPr>
          <p:grpSpPr>
            <a:xfrm>
              <a:off x="14118" y="4606503"/>
              <a:ext cx="12191999" cy="2326243"/>
              <a:chOff x="1" y="4546271"/>
              <a:chExt cx="12191999" cy="2326243"/>
            </a:xfrm>
          </p:grpSpPr>
          <p:sp>
            <p:nvSpPr>
              <p:cNvPr id="111" name="任意多边形 38">
                <a:extLst>
                  <a:ext uri="{FF2B5EF4-FFF2-40B4-BE49-F238E27FC236}">
                    <a16:creationId xmlns:a16="http://schemas.microsoft.com/office/drawing/2014/main" id="{5854F0FB-DB97-4BAA-A0C1-CE1BC688B1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80">
                <a:extLst>
                  <a:ext uri="{FF2B5EF4-FFF2-40B4-BE49-F238E27FC236}">
                    <a16:creationId xmlns:a16="http://schemas.microsoft.com/office/drawing/2014/main" id="{FA7893B3-CD88-44E5-9E25-77A222758A6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5" name="图片 74">
              <a:extLst>
                <a:ext uri="{FF2B5EF4-FFF2-40B4-BE49-F238E27FC236}">
                  <a16:creationId xmlns:a16="http://schemas.microsoft.com/office/drawing/2014/main" id="{C01CBED5-76F3-4917-94EF-4FD538B799C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76" name="图片 75">
              <a:extLst>
                <a:ext uri="{FF2B5EF4-FFF2-40B4-BE49-F238E27FC236}">
                  <a16:creationId xmlns:a16="http://schemas.microsoft.com/office/drawing/2014/main" id="{F4CB1648-4A91-4EF8-81F7-54CB2F36ACF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77" name="图片 76">
              <a:extLst>
                <a:ext uri="{FF2B5EF4-FFF2-40B4-BE49-F238E27FC236}">
                  <a16:creationId xmlns:a16="http://schemas.microsoft.com/office/drawing/2014/main" id="{C1D0DE84-8350-4924-A311-B6B8D7A273AE}"/>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78" name="图片 77">
              <a:extLst>
                <a:ext uri="{FF2B5EF4-FFF2-40B4-BE49-F238E27FC236}">
                  <a16:creationId xmlns:a16="http://schemas.microsoft.com/office/drawing/2014/main" id="{46878A1B-6DE9-4BA1-B276-7FCF785715E5}"/>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79" name="图片 78">
              <a:extLst>
                <a:ext uri="{FF2B5EF4-FFF2-40B4-BE49-F238E27FC236}">
                  <a16:creationId xmlns:a16="http://schemas.microsoft.com/office/drawing/2014/main" id="{B12C1502-798A-407F-8168-598FE632BF1E}"/>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80" name="图片 79">
              <a:extLst>
                <a:ext uri="{FF2B5EF4-FFF2-40B4-BE49-F238E27FC236}">
                  <a16:creationId xmlns:a16="http://schemas.microsoft.com/office/drawing/2014/main" id="{0119097A-44CA-488C-9F86-1ACBC5519948}"/>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81" name="图片 80">
              <a:extLst>
                <a:ext uri="{FF2B5EF4-FFF2-40B4-BE49-F238E27FC236}">
                  <a16:creationId xmlns:a16="http://schemas.microsoft.com/office/drawing/2014/main" id="{E71897E1-2056-4108-B4C3-62FF86F35287}"/>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110" name="图片 109">
              <a:extLst>
                <a:ext uri="{FF2B5EF4-FFF2-40B4-BE49-F238E27FC236}">
                  <a16:creationId xmlns:a16="http://schemas.microsoft.com/office/drawing/2014/main" id="{81EA73D3-3C71-4041-A114-3ED4E56704E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grpSp>
        <p:nvGrpSpPr>
          <p:cNvPr id="113" name="组合 112">
            <a:extLst>
              <a:ext uri="{FF2B5EF4-FFF2-40B4-BE49-F238E27FC236}">
                <a16:creationId xmlns:a16="http://schemas.microsoft.com/office/drawing/2014/main" id="{260BF123-0A3C-4B5D-9FFA-FCCA2FFAA029}"/>
              </a:ext>
            </a:extLst>
          </p:cNvPr>
          <p:cNvGrpSpPr/>
          <p:nvPr/>
        </p:nvGrpSpPr>
        <p:grpSpPr>
          <a:xfrm>
            <a:off x="2876633" y="1286696"/>
            <a:ext cx="6828469" cy="3936769"/>
            <a:chOff x="2876633" y="1286696"/>
            <a:chExt cx="6828469" cy="3936769"/>
          </a:xfrm>
        </p:grpSpPr>
        <p:pic>
          <p:nvPicPr>
            <p:cNvPr id="114" name="Picture 4" descr="cloud.png">
              <a:extLst>
                <a:ext uri="{FF2B5EF4-FFF2-40B4-BE49-F238E27FC236}">
                  <a16:creationId xmlns:a16="http://schemas.microsoft.com/office/drawing/2014/main" id="{2823D895-4958-49D2-9D4A-C2E44A710AD3}"/>
                </a:ext>
              </a:extLst>
            </p:cNvPr>
            <p:cNvPicPr>
              <a:picLocks noChangeAspect="1"/>
            </p:cNvPicPr>
            <p:nvPr/>
          </p:nvPicPr>
          <p:blipFill>
            <a:blip r:embed="rId13" cstate="print"/>
            <a:stretch>
              <a:fillRect/>
            </a:stretch>
          </p:blipFill>
          <p:spPr>
            <a:xfrm>
              <a:off x="2876633" y="1286696"/>
              <a:ext cx="6828469" cy="3936769"/>
            </a:xfrm>
            <a:prstGeom prst="rect">
              <a:avLst/>
            </a:prstGeom>
          </p:spPr>
        </p:pic>
        <p:pic>
          <p:nvPicPr>
            <p:cNvPr id="115" name="图片 114">
              <a:extLst>
                <a:ext uri="{FF2B5EF4-FFF2-40B4-BE49-F238E27FC236}">
                  <a16:creationId xmlns:a16="http://schemas.microsoft.com/office/drawing/2014/main" id="{1BD79459-1AD5-4304-A719-E2A460DF609B}"/>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116" name="图片 115">
              <a:extLst>
                <a:ext uri="{FF2B5EF4-FFF2-40B4-BE49-F238E27FC236}">
                  <a16:creationId xmlns:a16="http://schemas.microsoft.com/office/drawing/2014/main" id="{79C9CB1F-284C-4FEA-BED9-54812AF83750}"/>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117" name="图片 116">
              <a:extLst>
                <a:ext uri="{FF2B5EF4-FFF2-40B4-BE49-F238E27FC236}">
                  <a16:creationId xmlns:a16="http://schemas.microsoft.com/office/drawing/2014/main" id="{D1DDDDD5-7963-4352-ADD3-1E2BCFE47665}"/>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pic>
        <p:nvPicPr>
          <p:cNvPr id="118" name="图片 117">
            <a:extLst>
              <a:ext uri="{FF2B5EF4-FFF2-40B4-BE49-F238E27FC236}">
                <a16:creationId xmlns:a16="http://schemas.microsoft.com/office/drawing/2014/main" id="{05E591F8-75F6-44F2-9B34-5FF1AF34A0C1}"/>
              </a:ext>
            </a:extLst>
          </p:cNvPr>
          <p:cNvPicPr>
            <a:picLocks noChangeAspect="1"/>
          </p:cNvPicPr>
          <p:nvPr/>
        </p:nvPicPr>
        <p:blipFill>
          <a:blip r:embed="rId14"/>
          <a:stretch>
            <a:fillRect/>
          </a:stretch>
        </p:blipFill>
        <p:spPr>
          <a:xfrm>
            <a:off x="746784" y="443744"/>
            <a:ext cx="2173509" cy="2942551"/>
          </a:xfrm>
          <a:prstGeom prst="rect">
            <a:avLst/>
          </a:prstGeom>
        </p:spPr>
      </p:pic>
      <p:pic>
        <p:nvPicPr>
          <p:cNvPr id="119" name="图片 118">
            <a:extLst>
              <a:ext uri="{FF2B5EF4-FFF2-40B4-BE49-F238E27FC236}">
                <a16:creationId xmlns:a16="http://schemas.microsoft.com/office/drawing/2014/main" id="{D42C3AF3-374C-40D6-B14D-95AE5407037C}"/>
              </a:ext>
            </a:extLst>
          </p:cNvPr>
          <p:cNvPicPr>
            <a:picLocks noChangeAspect="1"/>
          </p:cNvPicPr>
          <p:nvPr/>
        </p:nvPicPr>
        <p:blipFill>
          <a:blip r:embed="rId15"/>
          <a:stretch>
            <a:fillRect/>
          </a:stretch>
        </p:blipFill>
        <p:spPr>
          <a:xfrm>
            <a:off x="8987934" y="2195262"/>
            <a:ext cx="2913308" cy="4225338"/>
          </a:xfrm>
          <a:prstGeom prst="rect">
            <a:avLst/>
          </a:prstGeom>
        </p:spPr>
      </p:pic>
      <p:pic>
        <p:nvPicPr>
          <p:cNvPr id="120" name="图片 119">
            <a:extLst>
              <a:ext uri="{FF2B5EF4-FFF2-40B4-BE49-F238E27FC236}">
                <a16:creationId xmlns:a16="http://schemas.microsoft.com/office/drawing/2014/main" id="{F1E0716C-3FB9-400D-AD4A-64D797BEAAB7}"/>
              </a:ext>
            </a:extLst>
          </p:cNvPr>
          <p:cNvPicPr>
            <a:picLocks noChangeAspect="1"/>
          </p:cNvPicPr>
          <p:nvPr/>
        </p:nvPicPr>
        <p:blipFill>
          <a:blip r:embed="rId16"/>
          <a:stretch>
            <a:fillRect/>
          </a:stretch>
        </p:blipFill>
        <p:spPr>
          <a:xfrm rot="844535">
            <a:off x="3082913" y="636758"/>
            <a:ext cx="991973" cy="1459792"/>
          </a:xfrm>
          <a:prstGeom prst="rect">
            <a:avLst/>
          </a:prstGeom>
        </p:spPr>
      </p:pic>
      <p:sp>
        <p:nvSpPr>
          <p:cNvPr id="121" name="文本框 120">
            <a:extLst>
              <a:ext uri="{FF2B5EF4-FFF2-40B4-BE49-F238E27FC236}">
                <a16:creationId xmlns:a16="http://schemas.microsoft.com/office/drawing/2014/main" id="{9D407F79-20DC-4F22-B851-3E1F3AD58DB7}"/>
              </a:ext>
            </a:extLst>
          </p:cNvPr>
          <p:cNvSpPr txBox="1"/>
          <p:nvPr/>
        </p:nvSpPr>
        <p:spPr>
          <a:xfrm>
            <a:off x="4625649" y="2422317"/>
            <a:ext cx="3321863" cy="1015663"/>
          </a:xfrm>
          <a:prstGeom prst="rect">
            <a:avLst/>
          </a:prstGeom>
          <a:noFill/>
        </p:spPr>
        <p:txBody>
          <a:bodyPr wrap="square" rtlCol="0">
            <a:spAutoFit/>
          </a:bodyPr>
          <a:lstStyle/>
          <a:p>
            <a:pPr algn="ctr"/>
            <a:r>
              <a:rPr lang="en-US" altLang="zh-CN" sz="6000" b="1" dirty="0" err="1">
                <a:solidFill>
                  <a:schemeClr val="bg1"/>
                </a:solidFill>
                <a:cs typeface="+mn-ea"/>
                <a:sym typeface="+mn-lt"/>
              </a:rPr>
              <a:t>Tạm</a:t>
            </a:r>
            <a:r>
              <a:rPr lang="en-US" altLang="zh-CN" sz="6000" b="1" dirty="0">
                <a:solidFill>
                  <a:schemeClr val="bg1"/>
                </a:solidFill>
                <a:cs typeface="+mn-ea"/>
                <a:sym typeface="+mn-lt"/>
              </a:rPr>
              <a:t> </a:t>
            </a:r>
            <a:r>
              <a:rPr lang="en-US" altLang="zh-CN" sz="6000" b="1" dirty="0" err="1">
                <a:solidFill>
                  <a:schemeClr val="bg1"/>
                </a:solidFill>
                <a:cs typeface="+mn-ea"/>
                <a:sym typeface="+mn-lt"/>
              </a:rPr>
              <a:t>biệt</a:t>
            </a:r>
            <a:endParaRPr lang="en-US" altLang="zh-CN" sz="6000" b="1" dirty="0">
              <a:solidFill>
                <a:schemeClr val="bg1"/>
              </a:solidFill>
              <a:cs typeface="+mn-ea"/>
              <a:sym typeface="+mn-lt"/>
            </a:endParaRPr>
          </a:p>
        </p:txBody>
      </p:sp>
      <p:pic>
        <p:nvPicPr>
          <p:cNvPr id="122" name="Picture 14" descr="icons.png">
            <a:extLst>
              <a:ext uri="{FF2B5EF4-FFF2-40B4-BE49-F238E27FC236}">
                <a16:creationId xmlns:a16="http://schemas.microsoft.com/office/drawing/2014/main" id="{9491E949-7172-4247-BA3D-BE018B49DA86}"/>
              </a:ext>
            </a:extLst>
          </p:cNvPr>
          <p:cNvPicPr>
            <a:picLocks noChangeAspect="1"/>
          </p:cNvPicPr>
          <p:nvPr/>
        </p:nvPicPr>
        <p:blipFill rotWithShape="1">
          <a:blip r:embed="rId17" cstate="print"/>
          <a:srcRect l="63380" r="-1" b="32035"/>
          <a:stretch/>
        </p:blipFill>
        <p:spPr>
          <a:xfrm>
            <a:off x="8480467" y="173344"/>
            <a:ext cx="2667459" cy="2333135"/>
          </a:xfrm>
          <a:prstGeom prst="rect">
            <a:avLst/>
          </a:prstGeom>
        </p:spPr>
      </p:pic>
      <p:pic>
        <p:nvPicPr>
          <p:cNvPr id="123" name="Picture 14" descr="icons.png">
            <a:extLst>
              <a:ext uri="{FF2B5EF4-FFF2-40B4-BE49-F238E27FC236}">
                <a16:creationId xmlns:a16="http://schemas.microsoft.com/office/drawing/2014/main" id="{24CC21C0-AA77-470F-A7E2-31B0A45EE336}"/>
              </a:ext>
            </a:extLst>
          </p:cNvPr>
          <p:cNvPicPr>
            <a:picLocks noChangeAspect="1"/>
          </p:cNvPicPr>
          <p:nvPr/>
        </p:nvPicPr>
        <p:blipFill rotWithShape="1">
          <a:blip r:embed="rId17" cstate="print"/>
          <a:srcRect l="-2963" t="66365" r="84868" b="2383"/>
          <a:stretch/>
        </p:blipFill>
        <p:spPr>
          <a:xfrm>
            <a:off x="3534692" y="4890881"/>
            <a:ext cx="1321465" cy="1137939"/>
          </a:xfrm>
          <a:prstGeom prst="rect">
            <a:avLst/>
          </a:prstGeom>
        </p:spPr>
      </p:pic>
      <p:grpSp>
        <p:nvGrpSpPr>
          <p:cNvPr id="124" name="组合 123">
            <a:extLst>
              <a:ext uri="{FF2B5EF4-FFF2-40B4-BE49-F238E27FC236}">
                <a16:creationId xmlns:a16="http://schemas.microsoft.com/office/drawing/2014/main" id="{639B5BBC-0AB0-401C-A03A-707354D1B830}"/>
              </a:ext>
            </a:extLst>
          </p:cNvPr>
          <p:cNvGrpSpPr/>
          <p:nvPr/>
        </p:nvGrpSpPr>
        <p:grpSpPr>
          <a:xfrm>
            <a:off x="7721830" y="3048646"/>
            <a:ext cx="1158566" cy="826022"/>
            <a:chOff x="7444895" y="3056186"/>
            <a:chExt cx="1158566" cy="826022"/>
          </a:xfrm>
        </p:grpSpPr>
        <p:grpSp>
          <p:nvGrpSpPr>
            <p:cNvPr id="125" name="组合 124">
              <a:extLst>
                <a:ext uri="{FF2B5EF4-FFF2-40B4-BE49-F238E27FC236}">
                  <a16:creationId xmlns:a16="http://schemas.microsoft.com/office/drawing/2014/main" id="{8CD46E8F-F238-481B-ACCE-5AC83D3EF269}"/>
                </a:ext>
              </a:extLst>
            </p:cNvPr>
            <p:cNvGrpSpPr/>
            <p:nvPr/>
          </p:nvGrpSpPr>
          <p:grpSpPr>
            <a:xfrm rot="3701856">
              <a:off x="7437432" y="3077926"/>
              <a:ext cx="811745" cy="796819"/>
              <a:chOff x="10646778" y="4753862"/>
              <a:chExt cx="751521" cy="737702"/>
            </a:xfrm>
          </p:grpSpPr>
          <p:sp>
            <p:nvSpPr>
              <p:cNvPr id="132" name="五角星 2">
                <a:extLst>
                  <a:ext uri="{FF2B5EF4-FFF2-40B4-BE49-F238E27FC236}">
                    <a16:creationId xmlns:a16="http://schemas.microsoft.com/office/drawing/2014/main" id="{45DA66D5-FB97-4DE4-8D98-88BD09749029}"/>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3" name="组合 132">
                <a:extLst>
                  <a:ext uri="{FF2B5EF4-FFF2-40B4-BE49-F238E27FC236}">
                    <a16:creationId xmlns:a16="http://schemas.microsoft.com/office/drawing/2014/main" id="{90D46C44-BDD6-4493-9F2C-08DCB25899E7}"/>
                  </a:ext>
                </a:extLst>
              </p:cNvPr>
              <p:cNvGrpSpPr/>
              <p:nvPr/>
            </p:nvGrpSpPr>
            <p:grpSpPr>
              <a:xfrm>
                <a:off x="10646778" y="4762829"/>
                <a:ext cx="749726" cy="728735"/>
                <a:chOff x="11012539" y="4493889"/>
                <a:chExt cx="749726" cy="728735"/>
              </a:xfrm>
            </p:grpSpPr>
            <p:sp>
              <p:nvSpPr>
                <p:cNvPr id="134" name="五角星 2">
                  <a:extLst>
                    <a:ext uri="{FF2B5EF4-FFF2-40B4-BE49-F238E27FC236}">
                      <a16:creationId xmlns:a16="http://schemas.microsoft.com/office/drawing/2014/main" id="{5F875CD5-8E48-4FC3-83C7-A11A1E245A48}"/>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五角星 2">
                  <a:extLst>
                    <a:ext uri="{FF2B5EF4-FFF2-40B4-BE49-F238E27FC236}">
                      <a16:creationId xmlns:a16="http://schemas.microsoft.com/office/drawing/2014/main" id="{E4ACEFE2-2A0D-4BAF-B617-1E706030CB0C}"/>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五角星 2">
                  <a:extLst>
                    <a:ext uri="{FF2B5EF4-FFF2-40B4-BE49-F238E27FC236}">
                      <a16:creationId xmlns:a16="http://schemas.microsoft.com/office/drawing/2014/main" id="{814CB707-0C86-4331-9B7D-4802EF007CD4}"/>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26" name="组合 125">
              <a:extLst>
                <a:ext uri="{FF2B5EF4-FFF2-40B4-BE49-F238E27FC236}">
                  <a16:creationId xmlns:a16="http://schemas.microsoft.com/office/drawing/2014/main" id="{FBA514D8-44B6-4D39-93BB-7562301CDE48}"/>
                </a:ext>
              </a:extLst>
            </p:cNvPr>
            <p:cNvGrpSpPr/>
            <p:nvPr/>
          </p:nvGrpSpPr>
          <p:grpSpPr>
            <a:xfrm rot="920444">
              <a:off x="8026013" y="3056186"/>
              <a:ext cx="577448" cy="566827"/>
              <a:chOff x="10646776" y="4753862"/>
              <a:chExt cx="751523" cy="737700"/>
            </a:xfrm>
          </p:grpSpPr>
          <p:sp>
            <p:nvSpPr>
              <p:cNvPr id="127" name="五角星 2">
                <a:extLst>
                  <a:ext uri="{FF2B5EF4-FFF2-40B4-BE49-F238E27FC236}">
                    <a16:creationId xmlns:a16="http://schemas.microsoft.com/office/drawing/2014/main" id="{7DA01D09-8DB9-48C1-9C6C-2A56AD2CA01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8" name="组合 127">
                <a:extLst>
                  <a:ext uri="{FF2B5EF4-FFF2-40B4-BE49-F238E27FC236}">
                    <a16:creationId xmlns:a16="http://schemas.microsoft.com/office/drawing/2014/main" id="{A2C5F2F0-2568-48B8-BA5B-A836FE00D76A}"/>
                  </a:ext>
                </a:extLst>
              </p:cNvPr>
              <p:cNvGrpSpPr/>
              <p:nvPr/>
            </p:nvGrpSpPr>
            <p:grpSpPr>
              <a:xfrm>
                <a:off x="10646776" y="4762827"/>
                <a:ext cx="749727" cy="728735"/>
                <a:chOff x="11012537" y="4493887"/>
                <a:chExt cx="749727" cy="728735"/>
              </a:xfrm>
            </p:grpSpPr>
            <p:sp>
              <p:nvSpPr>
                <p:cNvPr id="129" name="五角星 2">
                  <a:extLst>
                    <a:ext uri="{FF2B5EF4-FFF2-40B4-BE49-F238E27FC236}">
                      <a16:creationId xmlns:a16="http://schemas.microsoft.com/office/drawing/2014/main" id="{63738594-CF00-4006-8F1A-6CAABE03F9D1}"/>
                    </a:ext>
                  </a:extLst>
                </p:cNvPr>
                <p:cNvSpPr/>
                <p:nvPr/>
              </p:nvSpPr>
              <p:spPr>
                <a:xfrm rot="20227648" flipH="1">
                  <a:off x="11012537" y="4493887"/>
                  <a:ext cx="749727"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0" name="五角星 2">
                  <a:extLst>
                    <a:ext uri="{FF2B5EF4-FFF2-40B4-BE49-F238E27FC236}">
                      <a16:creationId xmlns:a16="http://schemas.microsoft.com/office/drawing/2014/main" id="{7A536BDB-858C-49CC-9EAC-AFE53A841979}"/>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五角星 2">
                  <a:extLst>
                    <a:ext uri="{FF2B5EF4-FFF2-40B4-BE49-F238E27FC236}">
                      <a16:creationId xmlns:a16="http://schemas.microsoft.com/office/drawing/2014/main" id="{B5BBB058-4B77-4F27-B14E-2847EF5239A8}"/>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sp>
        <p:nvSpPr>
          <p:cNvPr id="137" name="任意多边形 133">
            <a:extLst>
              <a:ext uri="{FF2B5EF4-FFF2-40B4-BE49-F238E27FC236}">
                <a16:creationId xmlns:a16="http://schemas.microsoft.com/office/drawing/2014/main" id="{859058B0-9E20-4FFB-8B81-AD4F48CE2A67}"/>
              </a:ext>
            </a:extLst>
          </p:cNvPr>
          <p:cNvSpPr/>
          <p:nvPr/>
        </p:nvSpPr>
        <p:spPr>
          <a:xfrm flipH="1">
            <a:off x="200564" y="2431647"/>
            <a:ext cx="3456554" cy="213276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8" name="组合 137">
            <a:extLst>
              <a:ext uri="{FF2B5EF4-FFF2-40B4-BE49-F238E27FC236}">
                <a16:creationId xmlns:a16="http://schemas.microsoft.com/office/drawing/2014/main" id="{8E9314DA-EDEB-422C-894D-664C7D818534}"/>
              </a:ext>
            </a:extLst>
          </p:cNvPr>
          <p:cNvGrpSpPr/>
          <p:nvPr/>
        </p:nvGrpSpPr>
        <p:grpSpPr>
          <a:xfrm>
            <a:off x="2083205" y="3550582"/>
            <a:ext cx="4817525" cy="4817525"/>
            <a:chOff x="3051715" y="1629522"/>
            <a:chExt cx="7107908" cy="7107908"/>
          </a:xfrm>
        </p:grpSpPr>
        <p:sp>
          <p:nvSpPr>
            <p:cNvPr id="139" name="弧形 138">
              <a:extLst>
                <a:ext uri="{FF2B5EF4-FFF2-40B4-BE49-F238E27FC236}">
                  <a16:creationId xmlns:a16="http://schemas.microsoft.com/office/drawing/2014/main" id="{6D3B7764-A92F-4E85-A4F0-99C93109729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0" name="弧形 139">
              <a:extLst>
                <a:ext uri="{FF2B5EF4-FFF2-40B4-BE49-F238E27FC236}">
                  <a16:creationId xmlns:a16="http://schemas.microsoft.com/office/drawing/2014/main" id="{79E2D381-DC63-4C4E-8BB4-554FCF5E6A44}"/>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1" name="弧形 140">
              <a:extLst>
                <a:ext uri="{FF2B5EF4-FFF2-40B4-BE49-F238E27FC236}">
                  <a16:creationId xmlns:a16="http://schemas.microsoft.com/office/drawing/2014/main" id="{1CEC2229-30F7-4AF6-8EBF-927CD4E46CB6}"/>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2" name="弧形 141">
              <a:extLst>
                <a:ext uri="{FF2B5EF4-FFF2-40B4-BE49-F238E27FC236}">
                  <a16:creationId xmlns:a16="http://schemas.microsoft.com/office/drawing/2014/main" id="{D5F9432F-96F4-4359-9DC3-2D6461E2FBD4}"/>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3" name="弧形 142">
              <a:extLst>
                <a:ext uri="{FF2B5EF4-FFF2-40B4-BE49-F238E27FC236}">
                  <a16:creationId xmlns:a16="http://schemas.microsoft.com/office/drawing/2014/main" id="{A9646F3D-F441-4136-AE05-AEE07EEBB74F}"/>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37091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14:bounceEnd="60000">
                                          <p:cBhvr additive="base">
                                            <p:cTn id="11" dur="500" fill="hold"/>
                                            <p:tgtEl>
                                              <p:spTgt spid="137"/>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 calcmode="lin" valueType="num">
                                          <p:cBhvr>
                                            <p:cTn id="16" dur="1000" fill="hold"/>
                                            <p:tgtEl>
                                              <p:spTgt spid="118"/>
                                            </p:tgtEl>
                                            <p:attrNameLst>
                                              <p:attrName>ppt_w</p:attrName>
                                            </p:attrNameLst>
                                          </p:cBhvr>
                                          <p:tavLst>
                                            <p:tav tm="0">
                                              <p:val>
                                                <p:fltVal val="0"/>
                                              </p:val>
                                            </p:tav>
                                            <p:tav tm="100000">
                                              <p:val>
                                                <p:strVal val="#ppt_w"/>
                                              </p:val>
                                            </p:tav>
                                          </p:tavLst>
                                        </p:anim>
                                        <p:anim calcmode="lin" valueType="num">
                                          <p:cBhvr>
                                            <p:cTn id="17" dur="1000" fill="hold"/>
                                            <p:tgtEl>
                                              <p:spTgt spid="118"/>
                                            </p:tgtEl>
                                            <p:attrNameLst>
                                              <p:attrName>ppt_h</p:attrName>
                                            </p:attrNameLst>
                                          </p:cBhvr>
                                          <p:tavLst>
                                            <p:tav tm="0">
                                              <p:val>
                                                <p:fltVal val="0"/>
                                              </p:val>
                                            </p:tav>
                                            <p:tav tm="100000">
                                              <p:val>
                                                <p:strVal val="#ppt_h"/>
                                              </p:val>
                                            </p:tav>
                                          </p:tavLst>
                                        </p:anim>
                                        <p:anim calcmode="lin" valueType="num">
                                          <p:cBhvr>
                                            <p:cTn id="18" dur="1000" fill="hold"/>
                                            <p:tgtEl>
                                              <p:spTgt spid="118"/>
                                            </p:tgtEl>
                                            <p:attrNameLst>
                                              <p:attrName>style.rotation</p:attrName>
                                            </p:attrNameLst>
                                          </p:cBhvr>
                                          <p:tavLst>
                                            <p:tav tm="0">
                                              <p:val>
                                                <p:fltVal val="90"/>
                                              </p:val>
                                            </p:tav>
                                            <p:tav tm="100000">
                                              <p:val>
                                                <p:fltVal val="0"/>
                                              </p:val>
                                            </p:tav>
                                          </p:tavLst>
                                        </p:anim>
                                        <p:animEffect transition="in" filter="fade">
                                          <p:cBhvr>
                                            <p:cTn id="19" dur="1000"/>
                                            <p:tgtEl>
                                              <p:spTgt spid="11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childTnLst>
                              </p:cTn>
                            </p:par>
                            <p:par>
                              <p:cTn id="26" fill="hold">
                                <p:stCondLst>
                                  <p:cond delay="2500"/>
                                </p:stCondLst>
                                <p:childTnLst>
                                  <p:par>
                                    <p:cTn id="27" presetID="21" presetClass="entr" presetSubtype="1"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heel(1)">
                                          <p:cBhvr>
                                            <p:cTn id="29" dur="2000"/>
                                            <p:tgtEl>
                                              <p:spTgt spid="113"/>
                                            </p:tgtEl>
                                          </p:cBhvr>
                                        </p:animEffect>
                                      </p:childTnLst>
                                    </p:cTn>
                                  </p:par>
                                </p:childTnLst>
                              </p:cTn>
                            </p:par>
                            <p:par>
                              <p:cTn id="30" fill="hold">
                                <p:stCondLst>
                                  <p:cond delay="4500"/>
                                </p:stCondLst>
                                <p:childTnLst>
                                  <p:par>
                                    <p:cTn id="31" presetID="2" presetClass="entr" presetSubtype="3" fill="hold" nodeType="afterEffect" p14:presetBounceEnd="60000">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14:bounceEnd="60000">
                                          <p:cBhvr additive="base">
                                            <p:cTn id="33" dur="500" fill="hold"/>
                                            <p:tgtEl>
                                              <p:spTgt spid="122"/>
                                            </p:tgtEl>
                                            <p:attrNameLst>
                                              <p:attrName>ppt_x</p:attrName>
                                            </p:attrNameLst>
                                          </p:cBhvr>
                                          <p:tavLst>
                                            <p:tav tm="0">
                                              <p:val>
                                                <p:strVal val="1+#ppt_w/2"/>
                                              </p:val>
                                            </p:tav>
                                            <p:tav tm="100000">
                                              <p:val>
                                                <p:strVal val="#ppt_x"/>
                                              </p:val>
                                            </p:tav>
                                          </p:tavLst>
                                        </p:anim>
                                        <p:anim calcmode="lin" valueType="num" p14:bounceEnd="60000">
                                          <p:cBhvr additive="base">
                                            <p:cTn id="34" dur="500" fill="hold"/>
                                            <p:tgtEl>
                                              <p:spTgt spid="122"/>
                                            </p:tgtEl>
                                            <p:attrNameLst>
                                              <p:attrName>ppt_y</p:attrName>
                                            </p:attrNameLst>
                                          </p:cBhvr>
                                          <p:tavLst>
                                            <p:tav tm="0">
                                              <p:val>
                                                <p:strVal val="0-#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14:presetBounceEnd="60000">
                                      <p:stCondLst>
                                        <p:cond delay="0"/>
                                      </p:stCondLst>
                                      <p:childTnLst>
                                        <p:set>
                                          <p:cBhvr>
                                            <p:cTn id="37" dur="1" fill="hold">
                                              <p:stCondLst>
                                                <p:cond delay="0"/>
                                              </p:stCondLst>
                                            </p:cTn>
                                            <p:tgtEl>
                                              <p:spTgt spid="123"/>
                                            </p:tgtEl>
                                            <p:attrNameLst>
                                              <p:attrName>style.visibility</p:attrName>
                                            </p:attrNameLst>
                                          </p:cBhvr>
                                          <p:to>
                                            <p:strVal val="visible"/>
                                          </p:to>
                                        </p:set>
                                        <p:anim calcmode="lin" valueType="num" p14:bounceEnd="60000">
                                          <p:cBhvr additive="base">
                                            <p:cTn id="38" dur="500" fill="hold"/>
                                            <p:tgtEl>
                                              <p:spTgt spid="123"/>
                                            </p:tgtEl>
                                            <p:attrNameLst>
                                              <p:attrName>ppt_x</p:attrName>
                                            </p:attrNameLst>
                                          </p:cBhvr>
                                          <p:tavLst>
                                            <p:tav tm="0">
                                              <p:val>
                                                <p:strVal val="#ppt_x"/>
                                              </p:val>
                                            </p:tav>
                                            <p:tav tm="100000">
                                              <p:val>
                                                <p:strVal val="#ppt_x"/>
                                              </p:val>
                                            </p:tav>
                                          </p:tavLst>
                                        </p:anim>
                                        <p:anim calcmode="lin" valueType="num" p14:bounceEnd="60000">
                                          <p:cBhvr additive="base">
                                            <p:cTn id="39" dur="500" fill="hold"/>
                                            <p:tgtEl>
                                              <p:spTgt spid="123"/>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1"/>
                                            </p:tgtEl>
                                          </p:cBhvr>
                                        </p:animEffect>
                                      </p:childTnLst>
                                    </p:cTn>
                                  </p:par>
                                </p:childTnLst>
                              </p:cTn>
                            </p:par>
                            <p:par>
                              <p:cTn id="48" fill="hold">
                                <p:stCondLst>
                                  <p:cond delay="6300"/>
                                </p:stCondLst>
                                <p:childTnLst>
                                  <p:par>
                                    <p:cTn id="49" presetID="49" presetClass="entr" presetSubtype="0" decel="100000"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p:cTn id="51" dur="500" fill="hold"/>
                                            <p:tgtEl>
                                              <p:spTgt spid="120"/>
                                            </p:tgtEl>
                                            <p:attrNameLst>
                                              <p:attrName>ppt_w</p:attrName>
                                            </p:attrNameLst>
                                          </p:cBhvr>
                                          <p:tavLst>
                                            <p:tav tm="0">
                                              <p:val>
                                                <p:fltVal val="0"/>
                                              </p:val>
                                            </p:tav>
                                            <p:tav tm="100000">
                                              <p:val>
                                                <p:strVal val="#ppt_w"/>
                                              </p:val>
                                            </p:tav>
                                          </p:tavLst>
                                        </p:anim>
                                        <p:anim calcmode="lin" valueType="num">
                                          <p:cBhvr>
                                            <p:cTn id="52" dur="500" fill="hold"/>
                                            <p:tgtEl>
                                              <p:spTgt spid="120"/>
                                            </p:tgtEl>
                                            <p:attrNameLst>
                                              <p:attrName>ppt_h</p:attrName>
                                            </p:attrNameLst>
                                          </p:cBhvr>
                                          <p:tavLst>
                                            <p:tav tm="0">
                                              <p:val>
                                                <p:fltVal val="0"/>
                                              </p:val>
                                            </p:tav>
                                            <p:tav tm="100000">
                                              <p:val>
                                                <p:strVal val="#ppt_h"/>
                                              </p:val>
                                            </p:tav>
                                          </p:tavLst>
                                        </p:anim>
                                        <p:anim calcmode="lin" valueType="num">
                                          <p:cBhvr>
                                            <p:cTn id="53" dur="500" fill="hold"/>
                                            <p:tgtEl>
                                              <p:spTgt spid="120"/>
                                            </p:tgtEl>
                                            <p:attrNameLst>
                                              <p:attrName>style.rotation</p:attrName>
                                            </p:attrNameLst>
                                          </p:cBhvr>
                                          <p:tavLst>
                                            <p:tav tm="0">
                                              <p:val>
                                                <p:fltVal val="360"/>
                                              </p:val>
                                            </p:tav>
                                            <p:tav tm="100000">
                                              <p:val>
                                                <p:fltVal val="0"/>
                                              </p:val>
                                            </p:tav>
                                          </p:tavLst>
                                        </p:anim>
                                        <p:animEffect transition="in" filter="fade">
                                          <p:cBhvr>
                                            <p:cTn id="54" dur="500"/>
                                            <p:tgtEl>
                                              <p:spTgt spid="120"/>
                                            </p:tgtEl>
                                          </p:cBhvr>
                                        </p:animEffect>
                                      </p:childTnLst>
                                    </p:cTn>
                                  </p:par>
                                </p:childTnLst>
                              </p:cTn>
                            </p:par>
                            <p:par>
                              <p:cTn id="55" fill="hold">
                                <p:stCondLst>
                                  <p:cond delay="6800"/>
                                </p:stCondLst>
                                <p:childTnLst>
                                  <p:par>
                                    <p:cTn id="56" presetID="49" presetClass="entr" presetSubtype="0" decel="100000" fill="hold" nodeType="afterEffect">
                                      <p:stCondLst>
                                        <p:cond delay="0"/>
                                      </p:stCondLst>
                                      <p:childTnLst>
                                        <p:set>
                                          <p:cBhvr>
                                            <p:cTn id="57" dur="1" fill="hold">
                                              <p:stCondLst>
                                                <p:cond delay="0"/>
                                              </p:stCondLst>
                                            </p:cTn>
                                            <p:tgtEl>
                                              <p:spTgt spid="124"/>
                                            </p:tgtEl>
                                            <p:attrNameLst>
                                              <p:attrName>style.visibility</p:attrName>
                                            </p:attrNameLst>
                                          </p:cBhvr>
                                          <p:to>
                                            <p:strVal val="visible"/>
                                          </p:to>
                                        </p:set>
                                        <p:anim calcmode="lin" valueType="num">
                                          <p:cBhvr>
                                            <p:cTn id="58" dur="500" fill="hold"/>
                                            <p:tgtEl>
                                              <p:spTgt spid="124"/>
                                            </p:tgtEl>
                                            <p:attrNameLst>
                                              <p:attrName>ppt_w</p:attrName>
                                            </p:attrNameLst>
                                          </p:cBhvr>
                                          <p:tavLst>
                                            <p:tav tm="0">
                                              <p:val>
                                                <p:fltVal val="0"/>
                                              </p:val>
                                            </p:tav>
                                            <p:tav tm="100000">
                                              <p:val>
                                                <p:strVal val="#ppt_w"/>
                                              </p:val>
                                            </p:tav>
                                          </p:tavLst>
                                        </p:anim>
                                        <p:anim calcmode="lin" valueType="num">
                                          <p:cBhvr>
                                            <p:cTn id="59" dur="500" fill="hold"/>
                                            <p:tgtEl>
                                              <p:spTgt spid="124"/>
                                            </p:tgtEl>
                                            <p:attrNameLst>
                                              <p:attrName>ppt_h</p:attrName>
                                            </p:attrNameLst>
                                          </p:cBhvr>
                                          <p:tavLst>
                                            <p:tav tm="0">
                                              <p:val>
                                                <p:fltVal val="0"/>
                                              </p:val>
                                            </p:tav>
                                            <p:tav tm="100000">
                                              <p:val>
                                                <p:strVal val="#ppt_h"/>
                                              </p:val>
                                            </p:tav>
                                          </p:tavLst>
                                        </p:anim>
                                        <p:anim calcmode="lin" valueType="num">
                                          <p:cBhvr>
                                            <p:cTn id="60" dur="500" fill="hold"/>
                                            <p:tgtEl>
                                              <p:spTgt spid="124"/>
                                            </p:tgtEl>
                                            <p:attrNameLst>
                                              <p:attrName>style.rotation</p:attrName>
                                            </p:attrNameLst>
                                          </p:cBhvr>
                                          <p:tavLst>
                                            <p:tav tm="0">
                                              <p:val>
                                                <p:fltVal val="360"/>
                                              </p:val>
                                            </p:tav>
                                            <p:tav tm="100000">
                                              <p:val>
                                                <p:fltVal val="0"/>
                                              </p:val>
                                            </p:tav>
                                          </p:tavLst>
                                        </p:anim>
                                        <p:animEffect transition="in" filter="fade">
                                          <p:cBhvr>
                                            <p:cTn id="61" dur="500"/>
                                            <p:tgtEl>
                                              <p:spTgt spid="124"/>
                                            </p:tgtEl>
                                          </p:cBhvr>
                                        </p:animEffect>
                                      </p:childTnLst>
                                    </p:cTn>
                                  </p:par>
                                </p:childTnLst>
                              </p:cTn>
                            </p:par>
                            <p:par>
                              <p:cTn id="62" fill="hold">
                                <p:stCondLst>
                                  <p:cond delay="7300"/>
                                </p:stCondLst>
                                <p:childTnLst>
                                  <p:par>
                                    <p:cTn id="63" presetID="21" presetClass="entr" presetSubtype="1" fill="hold"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wheel(1)">
                                          <p:cBhvr>
                                            <p:cTn id="65"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500" fill="hold"/>
                                            <p:tgtEl>
                                              <p:spTgt spid="137"/>
                                            </p:tgtEl>
                                            <p:attrNameLst>
                                              <p:attrName>ppt_x</p:attrName>
                                            </p:attrNameLst>
                                          </p:cBhvr>
                                          <p:tavLst>
                                            <p:tav tm="0">
                                              <p:val>
                                                <p:strVal val="#ppt_x"/>
                                              </p:val>
                                            </p:tav>
                                            <p:tav tm="100000">
                                              <p:val>
                                                <p:strVal val="#ppt_x"/>
                                              </p:val>
                                            </p:tav>
                                          </p:tavLst>
                                        </p:anim>
                                        <p:anim calcmode="lin" valueType="num">
                                          <p:cBhvr additive="base">
                                            <p:cTn id="12" dur="500" fill="hold"/>
                                            <p:tgtEl>
                                              <p:spTgt spid="1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 calcmode="lin" valueType="num">
                                          <p:cBhvr>
                                            <p:cTn id="16" dur="1000" fill="hold"/>
                                            <p:tgtEl>
                                              <p:spTgt spid="118"/>
                                            </p:tgtEl>
                                            <p:attrNameLst>
                                              <p:attrName>ppt_w</p:attrName>
                                            </p:attrNameLst>
                                          </p:cBhvr>
                                          <p:tavLst>
                                            <p:tav tm="0">
                                              <p:val>
                                                <p:fltVal val="0"/>
                                              </p:val>
                                            </p:tav>
                                            <p:tav tm="100000">
                                              <p:val>
                                                <p:strVal val="#ppt_w"/>
                                              </p:val>
                                            </p:tav>
                                          </p:tavLst>
                                        </p:anim>
                                        <p:anim calcmode="lin" valueType="num">
                                          <p:cBhvr>
                                            <p:cTn id="17" dur="1000" fill="hold"/>
                                            <p:tgtEl>
                                              <p:spTgt spid="118"/>
                                            </p:tgtEl>
                                            <p:attrNameLst>
                                              <p:attrName>ppt_h</p:attrName>
                                            </p:attrNameLst>
                                          </p:cBhvr>
                                          <p:tavLst>
                                            <p:tav tm="0">
                                              <p:val>
                                                <p:fltVal val="0"/>
                                              </p:val>
                                            </p:tav>
                                            <p:tav tm="100000">
                                              <p:val>
                                                <p:strVal val="#ppt_h"/>
                                              </p:val>
                                            </p:tav>
                                          </p:tavLst>
                                        </p:anim>
                                        <p:anim calcmode="lin" valueType="num">
                                          <p:cBhvr>
                                            <p:cTn id="18" dur="1000" fill="hold"/>
                                            <p:tgtEl>
                                              <p:spTgt spid="118"/>
                                            </p:tgtEl>
                                            <p:attrNameLst>
                                              <p:attrName>style.rotation</p:attrName>
                                            </p:attrNameLst>
                                          </p:cBhvr>
                                          <p:tavLst>
                                            <p:tav tm="0">
                                              <p:val>
                                                <p:fltVal val="90"/>
                                              </p:val>
                                            </p:tav>
                                            <p:tav tm="100000">
                                              <p:val>
                                                <p:fltVal val="0"/>
                                              </p:val>
                                            </p:tav>
                                          </p:tavLst>
                                        </p:anim>
                                        <p:animEffect transition="in" filter="fade">
                                          <p:cBhvr>
                                            <p:cTn id="19" dur="1000"/>
                                            <p:tgtEl>
                                              <p:spTgt spid="11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childTnLst>
                              </p:cTn>
                            </p:par>
                            <p:par>
                              <p:cTn id="26" fill="hold">
                                <p:stCondLst>
                                  <p:cond delay="2500"/>
                                </p:stCondLst>
                                <p:childTnLst>
                                  <p:par>
                                    <p:cTn id="27" presetID="21" presetClass="entr" presetSubtype="1"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heel(1)">
                                          <p:cBhvr>
                                            <p:cTn id="29" dur="2000"/>
                                            <p:tgtEl>
                                              <p:spTgt spid="113"/>
                                            </p:tgtEl>
                                          </p:cBhvr>
                                        </p:animEffect>
                                      </p:childTnLst>
                                    </p:cTn>
                                  </p:par>
                                </p:childTnLst>
                              </p:cTn>
                            </p:par>
                            <p:par>
                              <p:cTn id="30" fill="hold">
                                <p:stCondLst>
                                  <p:cond delay="4500"/>
                                </p:stCondLst>
                                <p:childTnLst>
                                  <p:par>
                                    <p:cTn id="31" presetID="2" presetClass="entr" presetSubtype="3"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500" fill="hold"/>
                                            <p:tgtEl>
                                              <p:spTgt spid="122"/>
                                            </p:tgtEl>
                                            <p:attrNameLst>
                                              <p:attrName>ppt_x</p:attrName>
                                            </p:attrNameLst>
                                          </p:cBhvr>
                                          <p:tavLst>
                                            <p:tav tm="0">
                                              <p:val>
                                                <p:strVal val="1+#ppt_w/2"/>
                                              </p:val>
                                            </p:tav>
                                            <p:tav tm="100000">
                                              <p:val>
                                                <p:strVal val="#ppt_x"/>
                                              </p:val>
                                            </p:tav>
                                          </p:tavLst>
                                        </p:anim>
                                        <p:anim calcmode="lin" valueType="num">
                                          <p:cBhvr additive="base">
                                            <p:cTn id="34" dur="500" fill="hold"/>
                                            <p:tgtEl>
                                              <p:spTgt spid="122"/>
                                            </p:tgtEl>
                                            <p:attrNameLst>
                                              <p:attrName>ppt_y</p:attrName>
                                            </p:attrNameLst>
                                          </p:cBhvr>
                                          <p:tavLst>
                                            <p:tav tm="0">
                                              <p:val>
                                                <p:strVal val="0-#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123"/>
                                            </p:tgtEl>
                                            <p:attrNameLst>
                                              <p:attrName>style.visibility</p:attrName>
                                            </p:attrNameLst>
                                          </p:cBhvr>
                                          <p:to>
                                            <p:strVal val="visible"/>
                                          </p:to>
                                        </p:set>
                                        <p:anim calcmode="lin" valueType="num">
                                          <p:cBhvr additive="base">
                                            <p:cTn id="38" dur="500" fill="hold"/>
                                            <p:tgtEl>
                                              <p:spTgt spid="123"/>
                                            </p:tgtEl>
                                            <p:attrNameLst>
                                              <p:attrName>ppt_x</p:attrName>
                                            </p:attrNameLst>
                                          </p:cBhvr>
                                          <p:tavLst>
                                            <p:tav tm="0">
                                              <p:val>
                                                <p:strVal val="#ppt_x"/>
                                              </p:val>
                                            </p:tav>
                                            <p:tav tm="100000">
                                              <p:val>
                                                <p:strVal val="#ppt_x"/>
                                              </p:val>
                                            </p:tav>
                                          </p:tavLst>
                                        </p:anim>
                                        <p:anim calcmode="lin" valueType="num">
                                          <p:cBhvr additive="base">
                                            <p:cTn id="39" dur="500" fill="hold"/>
                                            <p:tgtEl>
                                              <p:spTgt spid="123"/>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21"/>
                                            </p:tgtEl>
                                            <p:attrNameLst>
                                              <p:attrName>style.visibility</p:attrName>
                                            </p:attrNameLst>
                                          </p:cBhvr>
                                          <p:to>
                                            <p:strVal val="visible"/>
                                          </p:to>
                                        </p:set>
                                        <p:anim calcmode="lin" valueType="num">
                                          <p:cBhvr>
                                            <p:cTn id="43" dur="500" fill="hold"/>
                                            <p:tgtEl>
                                              <p:spTgt spid="121"/>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1"/>
                                            </p:tgtEl>
                                            <p:attrNameLst>
                                              <p:attrName>ppt_y</p:attrName>
                                            </p:attrNameLst>
                                          </p:cBhvr>
                                          <p:tavLst>
                                            <p:tav tm="0">
                                              <p:val>
                                                <p:strVal val="#ppt_y"/>
                                              </p:val>
                                            </p:tav>
                                            <p:tav tm="100000">
                                              <p:val>
                                                <p:strVal val="#ppt_y"/>
                                              </p:val>
                                            </p:tav>
                                          </p:tavLst>
                                        </p:anim>
                                        <p:anim calcmode="lin" valueType="num">
                                          <p:cBhvr>
                                            <p:cTn id="45" dur="500" fill="hold"/>
                                            <p:tgtEl>
                                              <p:spTgt spid="121"/>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1"/>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1"/>
                                            </p:tgtEl>
                                          </p:cBhvr>
                                        </p:animEffect>
                                      </p:childTnLst>
                                    </p:cTn>
                                  </p:par>
                                </p:childTnLst>
                              </p:cTn>
                            </p:par>
                            <p:par>
                              <p:cTn id="48" fill="hold">
                                <p:stCondLst>
                                  <p:cond delay="6300"/>
                                </p:stCondLst>
                                <p:childTnLst>
                                  <p:par>
                                    <p:cTn id="49" presetID="49" presetClass="entr" presetSubtype="0" decel="100000" fill="hold" nodeType="afterEffect">
                                      <p:stCondLst>
                                        <p:cond delay="0"/>
                                      </p:stCondLst>
                                      <p:childTnLst>
                                        <p:set>
                                          <p:cBhvr>
                                            <p:cTn id="50" dur="1" fill="hold">
                                              <p:stCondLst>
                                                <p:cond delay="0"/>
                                              </p:stCondLst>
                                            </p:cTn>
                                            <p:tgtEl>
                                              <p:spTgt spid="120"/>
                                            </p:tgtEl>
                                            <p:attrNameLst>
                                              <p:attrName>style.visibility</p:attrName>
                                            </p:attrNameLst>
                                          </p:cBhvr>
                                          <p:to>
                                            <p:strVal val="visible"/>
                                          </p:to>
                                        </p:set>
                                        <p:anim calcmode="lin" valueType="num">
                                          <p:cBhvr>
                                            <p:cTn id="51" dur="500" fill="hold"/>
                                            <p:tgtEl>
                                              <p:spTgt spid="120"/>
                                            </p:tgtEl>
                                            <p:attrNameLst>
                                              <p:attrName>ppt_w</p:attrName>
                                            </p:attrNameLst>
                                          </p:cBhvr>
                                          <p:tavLst>
                                            <p:tav tm="0">
                                              <p:val>
                                                <p:fltVal val="0"/>
                                              </p:val>
                                            </p:tav>
                                            <p:tav tm="100000">
                                              <p:val>
                                                <p:strVal val="#ppt_w"/>
                                              </p:val>
                                            </p:tav>
                                          </p:tavLst>
                                        </p:anim>
                                        <p:anim calcmode="lin" valueType="num">
                                          <p:cBhvr>
                                            <p:cTn id="52" dur="500" fill="hold"/>
                                            <p:tgtEl>
                                              <p:spTgt spid="120"/>
                                            </p:tgtEl>
                                            <p:attrNameLst>
                                              <p:attrName>ppt_h</p:attrName>
                                            </p:attrNameLst>
                                          </p:cBhvr>
                                          <p:tavLst>
                                            <p:tav tm="0">
                                              <p:val>
                                                <p:fltVal val="0"/>
                                              </p:val>
                                            </p:tav>
                                            <p:tav tm="100000">
                                              <p:val>
                                                <p:strVal val="#ppt_h"/>
                                              </p:val>
                                            </p:tav>
                                          </p:tavLst>
                                        </p:anim>
                                        <p:anim calcmode="lin" valueType="num">
                                          <p:cBhvr>
                                            <p:cTn id="53" dur="500" fill="hold"/>
                                            <p:tgtEl>
                                              <p:spTgt spid="120"/>
                                            </p:tgtEl>
                                            <p:attrNameLst>
                                              <p:attrName>style.rotation</p:attrName>
                                            </p:attrNameLst>
                                          </p:cBhvr>
                                          <p:tavLst>
                                            <p:tav tm="0">
                                              <p:val>
                                                <p:fltVal val="360"/>
                                              </p:val>
                                            </p:tav>
                                            <p:tav tm="100000">
                                              <p:val>
                                                <p:fltVal val="0"/>
                                              </p:val>
                                            </p:tav>
                                          </p:tavLst>
                                        </p:anim>
                                        <p:animEffect transition="in" filter="fade">
                                          <p:cBhvr>
                                            <p:cTn id="54" dur="500"/>
                                            <p:tgtEl>
                                              <p:spTgt spid="120"/>
                                            </p:tgtEl>
                                          </p:cBhvr>
                                        </p:animEffect>
                                      </p:childTnLst>
                                    </p:cTn>
                                  </p:par>
                                </p:childTnLst>
                              </p:cTn>
                            </p:par>
                            <p:par>
                              <p:cTn id="55" fill="hold">
                                <p:stCondLst>
                                  <p:cond delay="6800"/>
                                </p:stCondLst>
                                <p:childTnLst>
                                  <p:par>
                                    <p:cTn id="56" presetID="49" presetClass="entr" presetSubtype="0" decel="100000" fill="hold" nodeType="afterEffect">
                                      <p:stCondLst>
                                        <p:cond delay="0"/>
                                      </p:stCondLst>
                                      <p:childTnLst>
                                        <p:set>
                                          <p:cBhvr>
                                            <p:cTn id="57" dur="1" fill="hold">
                                              <p:stCondLst>
                                                <p:cond delay="0"/>
                                              </p:stCondLst>
                                            </p:cTn>
                                            <p:tgtEl>
                                              <p:spTgt spid="124"/>
                                            </p:tgtEl>
                                            <p:attrNameLst>
                                              <p:attrName>style.visibility</p:attrName>
                                            </p:attrNameLst>
                                          </p:cBhvr>
                                          <p:to>
                                            <p:strVal val="visible"/>
                                          </p:to>
                                        </p:set>
                                        <p:anim calcmode="lin" valueType="num">
                                          <p:cBhvr>
                                            <p:cTn id="58" dur="500" fill="hold"/>
                                            <p:tgtEl>
                                              <p:spTgt spid="124"/>
                                            </p:tgtEl>
                                            <p:attrNameLst>
                                              <p:attrName>ppt_w</p:attrName>
                                            </p:attrNameLst>
                                          </p:cBhvr>
                                          <p:tavLst>
                                            <p:tav tm="0">
                                              <p:val>
                                                <p:fltVal val="0"/>
                                              </p:val>
                                            </p:tav>
                                            <p:tav tm="100000">
                                              <p:val>
                                                <p:strVal val="#ppt_w"/>
                                              </p:val>
                                            </p:tav>
                                          </p:tavLst>
                                        </p:anim>
                                        <p:anim calcmode="lin" valueType="num">
                                          <p:cBhvr>
                                            <p:cTn id="59" dur="500" fill="hold"/>
                                            <p:tgtEl>
                                              <p:spTgt spid="124"/>
                                            </p:tgtEl>
                                            <p:attrNameLst>
                                              <p:attrName>ppt_h</p:attrName>
                                            </p:attrNameLst>
                                          </p:cBhvr>
                                          <p:tavLst>
                                            <p:tav tm="0">
                                              <p:val>
                                                <p:fltVal val="0"/>
                                              </p:val>
                                            </p:tav>
                                            <p:tav tm="100000">
                                              <p:val>
                                                <p:strVal val="#ppt_h"/>
                                              </p:val>
                                            </p:tav>
                                          </p:tavLst>
                                        </p:anim>
                                        <p:anim calcmode="lin" valueType="num">
                                          <p:cBhvr>
                                            <p:cTn id="60" dur="500" fill="hold"/>
                                            <p:tgtEl>
                                              <p:spTgt spid="124"/>
                                            </p:tgtEl>
                                            <p:attrNameLst>
                                              <p:attrName>style.rotation</p:attrName>
                                            </p:attrNameLst>
                                          </p:cBhvr>
                                          <p:tavLst>
                                            <p:tav tm="0">
                                              <p:val>
                                                <p:fltVal val="360"/>
                                              </p:val>
                                            </p:tav>
                                            <p:tav tm="100000">
                                              <p:val>
                                                <p:fltVal val="0"/>
                                              </p:val>
                                            </p:tav>
                                          </p:tavLst>
                                        </p:anim>
                                        <p:animEffect transition="in" filter="fade">
                                          <p:cBhvr>
                                            <p:cTn id="61" dur="500"/>
                                            <p:tgtEl>
                                              <p:spTgt spid="124"/>
                                            </p:tgtEl>
                                          </p:cBhvr>
                                        </p:animEffect>
                                      </p:childTnLst>
                                    </p:cTn>
                                  </p:par>
                                </p:childTnLst>
                              </p:cTn>
                            </p:par>
                            <p:par>
                              <p:cTn id="62" fill="hold">
                                <p:stCondLst>
                                  <p:cond delay="7300"/>
                                </p:stCondLst>
                                <p:childTnLst>
                                  <p:par>
                                    <p:cTn id="63" presetID="21" presetClass="entr" presetSubtype="1" fill="hold"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wheel(1)">
                                          <p:cBhvr>
                                            <p:cTn id="65"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7"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386</Words>
  <Application>Microsoft Office PowerPoint</Application>
  <PresentationFormat>Widescreen</PresentationFormat>
  <Paragraphs>32</Paragraphs>
  <Slides>9</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Arial-Rounded</vt:lpstr>
      <vt:lpstr>HP001 4 hàng</vt:lpstr>
      <vt:lpstr>Calibri</vt:lpstr>
      <vt:lpstr>Arial Rounded MT Bold</vt:lpstr>
      <vt:lpstr>等线</vt:lpstr>
      <vt:lpstr>Arial</vt:lpstr>
      <vt:lpstr>Office 主题​​</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PC</cp:lastModifiedBy>
  <cp:revision>134</cp:revision>
  <dcterms:created xsi:type="dcterms:W3CDTF">2017-09-08T02:42:05Z</dcterms:created>
  <dcterms:modified xsi:type="dcterms:W3CDTF">2025-02-23T10:21:37Z</dcterms:modified>
</cp:coreProperties>
</file>