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4" r:id="rId4"/>
    <p:sldId id="269" r:id="rId5"/>
  </p:sldIdLst>
  <p:sldSz cx="12192000" cy="6858000"/>
  <p:notesSz cx="6858000" cy="9144000"/>
  <p:embeddedFontLst>
    <p:embeddedFont>
      <p:font typeface="Arial Black" panose="020B0A04020102020204" pitchFamily="34" charset="0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</a:t>
            </a:fld>
            <a:endParaRPr lang="en-US" sz="1200" b="0" i="0" u="none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descr="whiteshirt_20design_20zoom_20personalized_20chemistry_20glassware_original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908800" y="3860800"/>
            <a:ext cx="52832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images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0" y="4343400"/>
            <a:ext cx="36576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2997200" y="2124075"/>
            <a:ext cx="6197600" cy="105251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1">
                <a:ln w="9525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002060"/>
                </a:solidFill>
                <a:latin typeface="Arial" panose="020B0604020202020204"/>
              </a:rPr>
              <a:t>Môn Tiếng Việt </a:t>
            </a:r>
          </a:p>
        </p:txBody>
      </p:sp>
      <p:sp>
        <p:nvSpPr>
          <p:cNvPr id="92" name="Google Shape;92;p1"/>
          <p:cNvSpPr/>
          <p:nvPr/>
        </p:nvSpPr>
        <p:spPr>
          <a:xfrm>
            <a:off x="1780032" y="3261756"/>
            <a:ext cx="8461248" cy="114260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Times New Roman" panose="02020603050405020304"/>
              </a:rPr>
              <a:t> Bài 3: Hoa yêu thương</a:t>
            </a:r>
          </a:p>
        </p:txBody>
      </p:sp>
      <p:pic>
        <p:nvPicPr>
          <p:cNvPr id="93" name="Google Shape;93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-14287" y="0"/>
            <a:ext cx="12163425" cy="17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 rot="-5400000" flipH="1">
            <a:off x="-3333750" y="3287712"/>
            <a:ext cx="6858000" cy="28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-55562" y="6694487"/>
            <a:ext cx="12260262" cy="176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 rot="-5400000" flipH="1">
            <a:off x="8650287" y="3275012"/>
            <a:ext cx="6827837" cy="280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 descr="Chemistry-inazuma-eleven-34381942-800-600"/>
          <p:cNvPicPr preferRelativeResize="0"/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3657600" y="4924425"/>
            <a:ext cx="3454400" cy="177006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376237" y="388937"/>
            <a:ext cx="11398250" cy="12144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99378" y="688931"/>
            <a:ext cx="11880304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Arial Black" panose="020B0A04020102020204"/>
              <a:buNone/>
            </a:pPr>
            <a:r>
              <a:rPr lang="en-US" sz="4000" b="1" i="0" u="none" strike="noStrike" cap="none">
                <a:solidFill>
                  <a:srgbClr val="00B050"/>
                </a:solidFill>
                <a:latin typeface="Arial Black" panose="020B0A04020102020204"/>
                <a:ea typeface="Arial Black" panose="020B0A04020102020204"/>
                <a:cs typeface="Arial Black" panose="020B0A04020102020204"/>
                <a:sym typeface="Arial Black" panose="020B0A04020102020204"/>
              </a:rPr>
              <a:t>CHÀO MỪNG QUÝ THẦY CÔ VÀ CÁC 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</a:pPr>
            <a:endParaRPr sz="4000" b="0" i="0" u="none" strike="noStrike" cap="none">
              <a:solidFill>
                <a:srgbClr val="00B05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"/>
          <p:cNvSpPr/>
          <p:nvPr/>
        </p:nvSpPr>
        <p:spPr>
          <a:xfrm>
            <a:off x="414337" y="2537777"/>
            <a:ext cx="10948987" cy="773112"/>
          </a:xfrm>
          <a:prstGeom prst="roundRect">
            <a:avLst>
              <a:gd name="adj" fmla="val 16667"/>
            </a:avLst>
          </a:prstGeom>
          <a:solidFill>
            <a:srgbClr val="70AD47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 panose="02020603050405020304"/>
              <a:buNone/>
            </a:pPr>
            <a:r>
              <a:rPr lang="en-US" sz="4000" b="1" i="0" u="none">
                <a:solidFill>
                  <a:schemeClr val="lt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5. Chọn từ ngữ để hoàn thiện câu  và viết vào vở</a:t>
            </a:r>
          </a:p>
        </p:txBody>
      </p:sp>
      <p:sp>
        <p:nvSpPr>
          <p:cNvPr id="169" name="Google Shape;169;p8"/>
          <p:cNvSpPr txBox="1"/>
          <p:nvPr/>
        </p:nvSpPr>
        <p:spPr>
          <a:xfrm>
            <a:off x="814387" y="5601652"/>
            <a:ext cx="10853737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 panose="02020603050405020304"/>
              <a:buNone/>
            </a:pPr>
            <a:r>
              <a:rPr lang="en-US" sz="4000" b="1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Phương ngắm nhìn…………. nắn nót trên bảng.</a:t>
            </a:r>
          </a:p>
        </p:txBody>
      </p:sp>
      <p:sp>
        <p:nvSpPr>
          <p:cNvPr id="170" name="Google Shape;170;p8"/>
          <p:cNvSpPr txBox="1"/>
          <p:nvPr/>
        </p:nvSpPr>
        <p:spPr>
          <a:xfrm>
            <a:off x="5059362" y="5608002"/>
            <a:ext cx="2427287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Times New Roman" panose="02020603050405020304"/>
              <a:buNone/>
            </a:pPr>
            <a:r>
              <a:rPr lang="en-US" sz="4000" b="1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dòng chữ</a:t>
            </a:r>
          </a:p>
        </p:txBody>
      </p:sp>
      <p:sp>
        <p:nvSpPr>
          <p:cNvPr id="171" name="Google Shape;171;p8"/>
          <p:cNvSpPr txBox="1"/>
          <p:nvPr/>
        </p:nvSpPr>
        <p:spPr>
          <a:xfrm>
            <a:off x="2141220" y="3846512"/>
            <a:ext cx="7766050" cy="106045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2" name="Google Shape;172;p8"/>
          <p:cNvSpPr txBox="1"/>
          <p:nvPr/>
        </p:nvSpPr>
        <p:spPr>
          <a:xfrm>
            <a:off x="2901950" y="4009390"/>
            <a:ext cx="714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 panose="02020603050405020304"/>
              <a:buNone/>
            </a:pPr>
            <a:r>
              <a:rPr lang="en-US" sz="4000" b="1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tô vẽ        dòng chữ       hí hoáy</a:t>
            </a:r>
          </a:p>
        </p:txBody>
      </p:sp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795337" y="732790"/>
            <a:ext cx="10515600" cy="12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 panose="02020603050405020304"/>
              <a:buNone/>
            </a:pPr>
            <a:endParaRPr lang="en-US" sz="4000" b="1" i="0" u="none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"/>
          <p:cNvSpPr/>
          <p:nvPr/>
        </p:nvSpPr>
        <p:spPr>
          <a:xfrm>
            <a:off x="635" y="2195830"/>
            <a:ext cx="5770245" cy="2188845"/>
          </a:xfrm>
          <a:prstGeom prst="roundRect">
            <a:avLst>
              <a:gd name="adj" fmla="val 16667"/>
            </a:avLst>
          </a:prstGeom>
          <a:solidFill>
            <a:srgbClr val="70AD47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 panose="02020603050405020304"/>
              <a:buNone/>
            </a:pPr>
            <a:r>
              <a:rPr lang="en-US" sz="4000" b="1" i="0" u="none">
                <a:solidFill>
                  <a:schemeClr val="lt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6. Quan sát tranh và dùng từ ngữ trong khung để nói theo tranh </a:t>
            </a:r>
          </a:p>
        </p:txBody>
      </p:sp>
      <p:sp>
        <p:nvSpPr>
          <p:cNvPr id="178" name="Google Shape;178;p9"/>
          <p:cNvSpPr txBox="1"/>
          <p:nvPr/>
        </p:nvSpPr>
        <p:spPr>
          <a:xfrm>
            <a:off x="73025" y="5181282"/>
            <a:ext cx="5364162" cy="106045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9" name="Google Shape;179;p9"/>
          <p:cNvSpPr txBox="1"/>
          <p:nvPr/>
        </p:nvSpPr>
        <p:spPr>
          <a:xfrm>
            <a:off x="207962" y="5314315"/>
            <a:ext cx="55626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 panose="02020603050405020304"/>
              <a:buNone/>
            </a:pPr>
            <a:r>
              <a:rPr lang="en-US" sz="4000" b="1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âu yếm       chúc mừng      </a:t>
            </a:r>
          </a:p>
        </p:txBody>
      </p:sp>
      <p:pic>
        <p:nvPicPr>
          <p:cNvPr id="180" name="Google Shape;180;p9" descr="Không có mô tả.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5770562" y="1708467"/>
            <a:ext cx="6378575" cy="52498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795337" y="516890"/>
            <a:ext cx="10515600" cy="12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 panose="02020603050405020304"/>
              <a:buNone/>
            </a:pPr>
            <a:endParaRPr lang="en-US" sz="4000" b="1" i="0" u="none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/>
          <p:nvPr/>
        </p:nvSpPr>
        <p:spPr>
          <a:xfrm>
            <a:off x="900112" y="987425"/>
            <a:ext cx="97536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7200"/>
              <a:buFont typeface="Calibri" panose="020F0502020204030204"/>
              <a:buNone/>
            </a:pPr>
            <a:r>
              <a:rPr lang="en-US" sz="7200" b="1" i="0" u="none">
                <a:solidFill>
                  <a:srgbClr val="00B05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CẢM ƠN QUÝ THẦY CÔ VÀ CÁC EM</a:t>
            </a: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</Words>
  <Application>Microsoft Office PowerPoint</Application>
  <PresentationFormat>Widescreen</PresentationFormat>
  <Paragraphs>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Arial</vt:lpstr>
      <vt:lpstr>Arial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AutoBVT</dc:creator>
  <cp:lastModifiedBy>PC</cp:lastModifiedBy>
  <cp:revision>5</cp:revision>
  <dcterms:created xsi:type="dcterms:W3CDTF">2024-02-20T01:45:00Z</dcterms:created>
  <dcterms:modified xsi:type="dcterms:W3CDTF">2025-02-23T10:56:25Z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2A7530D555234415A945243D6AFE7D71_12</vt:lpwstr>
  </property>
  <property fmtid="{D5CDD505-2E9C-101B-9397-08002B2CF9AE}" pid="3" name="KSOProductBuildVer">
    <vt:lpwstr>1033-12.2.0.13489</vt:lpwstr>
  </property>
</Properties>
</file>