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6" r:id="rId5"/>
    <p:sldId id="259" r:id="rId6"/>
    <p:sldId id="300" r:id="rId7"/>
    <p:sldId id="291" r:id="rId8"/>
    <p:sldId id="299" r:id="rId9"/>
    <p:sldId id="302" r:id="rId10"/>
    <p:sldId id="303" r:id="rId11"/>
    <p:sldId id="304" r:id="rId12"/>
    <p:sldId id="305" r:id="rId13"/>
    <p:sldId id="261" r:id="rId14"/>
    <p:sldId id="262" r:id="rId15"/>
    <p:sldId id="263" r:id="rId16"/>
    <p:sldId id="264" r:id="rId17"/>
    <p:sldId id="266" r:id="rId18"/>
    <p:sldId id="267" r:id="rId19"/>
    <p:sldId id="268" r:id="rId20"/>
    <p:sldId id="269" r:id="rId21"/>
    <p:sldId id="270" r:id="rId22"/>
    <p:sldId id="271" r:id="rId23"/>
    <p:sldId id="293" r:id="rId24"/>
    <p:sldId id="307" r:id="rId25"/>
    <p:sldId id="308" r:id="rId26"/>
    <p:sldId id="311" r:id="rId27"/>
    <p:sldId id="273" r:id="rId28"/>
    <p:sldId id="274" r:id="rId29"/>
    <p:sldId id="275" r:id="rId30"/>
    <p:sldId id="276" r:id="rId31"/>
    <p:sldId id="277" r:id="rId32"/>
    <p:sldId id="292" r:id="rId33"/>
    <p:sldId id="312" r:id="rId34"/>
    <p:sldId id="279" r:id="rId35"/>
    <p:sldId id="294" r:id="rId36"/>
    <p:sldId id="280" r:id="rId37"/>
    <p:sldId id="313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5" r:id="rId49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-120" y="-23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11" Type="http://schemas.openxmlformats.org/officeDocument/2006/relationships/image" Target="../media/image57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C1298E1E-1310-4195-B952-9DBDCAD70A7E}"/>
              </a:ext>
            </a:extLst>
          </p:cNvPr>
          <p:cNvSpPr txBox="1"/>
          <p:nvPr/>
        </p:nvSpPr>
        <p:spPr>
          <a:xfrm>
            <a:off x="1930819" y="1031701"/>
            <a:ext cx="528236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514350"/>
            <a:endParaRPr lang="zh-CN" altLang="en-US" sz="3000" b="1" dirty="0">
              <a:ln w="9525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8321" b="76039"/>
          <a:stretch/>
        </p:blipFill>
        <p:spPr>
          <a:xfrm>
            <a:off x="1397977" y="1101961"/>
            <a:ext cx="6483164" cy="23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2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3" name="Picture 2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4" name="Picture 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44" name="Group 3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33572"/>
              </p:ext>
            </p:extLst>
          </p:nvPr>
        </p:nvGraphicFramePr>
        <p:xfrm>
          <a:off x="152402" y="1074617"/>
          <a:ext cx="8420099" cy="6307263"/>
        </p:xfrm>
        <a:graphic>
          <a:graphicData uri="http://schemas.openxmlformats.org/drawingml/2006/table">
            <a:tbl>
              <a:tblPr/>
              <a:tblGrid>
                <a:gridCol w="2356709"/>
                <a:gridCol w="1074794"/>
                <a:gridCol w="1964274"/>
                <a:gridCol w="1080974"/>
                <a:gridCol w="1943348"/>
              </a:tblGrid>
              <a:tr h="692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Viết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Đọc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Chục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Đơn vị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2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1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327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48" name="Picture 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" name="Picture 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" name="Picture 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5" name="Picture 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9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6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7" name="Picture 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5" name="Freeform 211"/>
          <p:cNvSpPr>
            <a:spLocks/>
          </p:cNvSpPr>
          <p:nvPr/>
        </p:nvSpPr>
        <p:spPr bwMode="auto">
          <a:xfrm>
            <a:off x="619127" y="2376388"/>
            <a:ext cx="346074" cy="47196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390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8" y="1969151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4" name="Picture 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5" name="Picture 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6" name="Picture 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7" name="Picture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8" name="Picture 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9" name="Picture 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1" name="Picture 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0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2" name="Picture 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3" name="Picture 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4" name="Freeform 260"/>
          <p:cNvSpPr>
            <a:spLocks/>
          </p:cNvSpPr>
          <p:nvPr/>
        </p:nvSpPr>
        <p:spPr bwMode="auto">
          <a:xfrm>
            <a:off x="596900" y="3630083"/>
            <a:ext cx="317500" cy="63500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05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6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8" name="Picture 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9" name="Picture 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" name="Picture 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1" name="Picture 2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2" name="Picture 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3" name="Picture 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4" name="Picture 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5" name="Picture 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6" name="Picture 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7" name="Picture 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8" name="Freeform 274"/>
          <p:cNvSpPr>
            <a:spLocks/>
          </p:cNvSpPr>
          <p:nvPr/>
        </p:nvSpPr>
        <p:spPr bwMode="auto">
          <a:xfrm>
            <a:off x="533402" y="4988985"/>
            <a:ext cx="327024" cy="38099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19" name="Picture 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" name="Picture 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5" y="455126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0" name="Text Box 286"/>
          <p:cNvSpPr txBox="1">
            <a:spLocks noChangeArrowheads="1"/>
          </p:cNvSpPr>
          <p:nvPr/>
        </p:nvSpPr>
        <p:spPr bwMode="auto">
          <a:xfrm>
            <a:off x="2869225" y="2206196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14</a:t>
            </a:r>
          </a:p>
        </p:txBody>
      </p:sp>
      <p:sp>
        <p:nvSpPr>
          <p:cNvPr id="6431" name="Text Box 287"/>
          <p:cNvSpPr txBox="1">
            <a:spLocks noChangeArrowheads="1"/>
          </p:cNvSpPr>
          <p:nvPr/>
        </p:nvSpPr>
        <p:spPr bwMode="auto">
          <a:xfrm>
            <a:off x="4073770" y="2211080"/>
            <a:ext cx="1379538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/>
              <a:t>Mười bốn</a:t>
            </a:r>
          </a:p>
        </p:txBody>
      </p:sp>
      <p:sp>
        <p:nvSpPr>
          <p:cNvPr id="6432" name="Text Box 288"/>
          <p:cNvSpPr txBox="1">
            <a:spLocks noChangeArrowheads="1"/>
          </p:cNvSpPr>
          <p:nvPr/>
        </p:nvSpPr>
        <p:spPr bwMode="auto">
          <a:xfrm>
            <a:off x="6046179" y="2144348"/>
            <a:ext cx="63890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3" name="Text Box 289"/>
          <p:cNvSpPr txBox="1">
            <a:spLocks noChangeArrowheads="1"/>
          </p:cNvSpPr>
          <p:nvPr/>
        </p:nvSpPr>
        <p:spPr bwMode="auto">
          <a:xfrm>
            <a:off x="6673364" y="2129693"/>
            <a:ext cx="1828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4</a:t>
            </a:r>
          </a:p>
        </p:txBody>
      </p:sp>
      <p:sp>
        <p:nvSpPr>
          <p:cNvPr id="6434" name="Text Box 290"/>
          <p:cNvSpPr txBox="1">
            <a:spLocks noChangeArrowheads="1"/>
          </p:cNvSpPr>
          <p:nvPr/>
        </p:nvSpPr>
        <p:spPr bwMode="auto">
          <a:xfrm>
            <a:off x="2734408" y="3482778"/>
            <a:ext cx="62425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15</a:t>
            </a:r>
          </a:p>
        </p:txBody>
      </p:sp>
      <p:sp>
        <p:nvSpPr>
          <p:cNvPr id="6435" name="Text Box 291"/>
          <p:cNvSpPr txBox="1">
            <a:spLocks noChangeArrowheads="1"/>
          </p:cNvSpPr>
          <p:nvPr/>
        </p:nvSpPr>
        <p:spPr bwMode="auto">
          <a:xfrm>
            <a:off x="3780694" y="3441282"/>
            <a:ext cx="1619861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Mười năm</a:t>
            </a:r>
          </a:p>
        </p:txBody>
      </p:sp>
      <p:sp>
        <p:nvSpPr>
          <p:cNvPr id="6436" name="Text Box 292"/>
          <p:cNvSpPr txBox="1">
            <a:spLocks noChangeArrowheads="1"/>
          </p:cNvSpPr>
          <p:nvPr/>
        </p:nvSpPr>
        <p:spPr bwMode="auto">
          <a:xfrm>
            <a:off x="5943601" y="3492501"/>
            <a:ext cx="703385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7" name="Text Box 293"/>
          <p:cNvSpPr txBox="1">
            <a:spLocks noChangeArrowheads="1"/>
          </p:cNvSpPr>
          <p:nvPr/>
        </p:nvSpPr>
        <p:spPr bwMode="auto">
          <a:xfrm>
            <a:off x="7391400" y="3492500"/>
            <a:ext cx="1066800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438" name="Text Box 294"/>
          <p:cNvSpPr txBox="1">
            <a:spLocks noChangeArrowheads="1"/>
          </p:cNvSpPr>
          <p:nvPr/>
        </p:nvSpPr>
        <p:spPr bwMode="auto">
          <a:xfrm>
            <a:off x="6685087" y="3556001"/>
            <a:ext cx="1905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5</a:t>
            </a:r>
          </a:p>
        </p:txBody>
      </p:sp>
      <p:sp>
        <p:nvSpPr>
          <p:cNvPr id="6439" name="Text Box 295"/>
          <p:cNvSpPr txBox="1">
            <a:spLocks noChangeArrowheads="1"/>
          </p:cNvSpPr>
          <p:nvPr/>
        </p:nvSpPr>
        <p:spPr bwMode="auto">
          <a:xfrm>
            <a:off x="3489327" y="4397376"/>
            <a:ext cx="930275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6440" name="Text Box 296"/>
          <p:cNvSpPr txBox="1">
            <a:spLocks noChangeArrowheads="1"/>
          </p:cNvSpPr>
          <p:nvPr/>
        </p:nvSpPr>
        <p:spPr bwMode="auto">
          <a:xfrm>
            <a:off x="2851640" y="4687558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16</a:t>
            </a:r>
          </a:p>
        </p:txBody>
      </p:sp>
      <p:sp>
        <p:nvSpPr>
          <p:cNvPr id="6441" name="Text Box 297"/>
          <p:cNvSpPr txBox="1">
            <a:spLocks noChangeArrowheads="1"/>
          </p:cNvSpPr>
          <p:nvPr/>
        </p:nvSpPr>
        <p:spPr bwMode="auto">
          <a:xfrm>
            <a:off x="3954463" y="4635502"/>
            <a:ext cx="1379538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Mười sáu</a:t>
            </a:r>
          </a:p>
        </p:txBody>
      </p:sp>
      <p:sp>
        <p:nvSpPr>
          <p:cNvPr id="6442" name="Text Box 298"/>
          <p:cNvSpPr txBox="1">
            <a:spLocks noChangeArrowheads="1"/>
          </p:cNvSpPr>
          <p:nvPr/>
        </p:nvSpPr>
        <p:spPr bwMode="auto">
          <a:xfrm>
            <a:off x="5943600" y="4635501"/>
            <a:ext cx="685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43" name="Text Box 299"/>
          <p:cNvSpPr txBox="1">
            <a:spLocks noChangeArrowheads="1"/>
          </p:cNvSpPr>
          <p:nvPr/>
        </p:nvSpPr>
        <p:spPr bwMode="auto">
          <a:xfrm>
            <a:off x="7086602" y="4635500"/>
            <a:ext cx="1186961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/>
              <a:t>6</a:t>
            </a:r>
          </a:p>
        </p:txBody>
      </p:sp>
      <p:pic>
        <p:nvPicPr>
          <p:cNvPr id="5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98" y="197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34" y="1983804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33" y="2016996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5" y="3189388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59" y="321733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53" y="321674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70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0" y="4504918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2" y="458258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5" y="2016996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60" y="206519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" grpId="0"/>
      <p:bldP spid="6431" grpId="0"/>
      <p:bldP spid="6432" grpId="0"/>
      <p:bldP spid="6433" grpId="0"/>
      <p:bldP spid="6434" grpId="0"/>
      <p:bldP spid="6435" grpId="0"/>
      <p:bldP spid="6436" grpId="0"/>
      <p:bldP spid="6438" grpId="0"/>
      <p:bldP spid="6440" grpId="0"/>
      <p:bldP spid="6441" grpId="0"/>
      <p:bldP spid="6442" grpId="0"/>
      <p:bldP spid="64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2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3" name="Picture 2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4" name="Picture 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44" name="Group 3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309353"/>
              </p:ext>
            </p:extLst>
          </p:nvPr>
        </p:nvGraphicFramePr>
        <p:xfrm>
          <a:off x="152402" y="1074617"/>
          <a:ext cx="8420099" cy="6307263"/>
        </p:xfrm>
        <a:graphic>
          <a:graphicData uri="http://schemas.openxmlformats.org/drawingml/2006/table">
            <a:tbl>
              <a:tblPr/>
              <a:tblGrid>
                <a:gridCol w="2356709"/>
                <a:gridCol w="1074794"/>
                <a:gridCol w="1964274"/>
                <a:gridCol w="1080974"/>
                <a:gridCol w="1943348"/>
              </a:tblGrid>
              <a:tr h="692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Viết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Đọc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Chục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Đơn vị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2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1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327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48" name="Picture 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" name="Picture 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" name="Picture 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5" name="Picture 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9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6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7" name="Picture 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5" name="Freeform 211"/>
          <p:cNvSpPr>
            <a:spLocks/>
          </p:cNvSpPr>
          <p:nvPr/>
        </p:nvSpPr>
        <p:spPr bwMode="auto">
          <a:xfrm>
            <a:off x="619127" y="2376388"/>
            <a:ext cx="346074" cy="47196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390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8" y="1969151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4" name="Picture 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5" name="Picture 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6" name="Picture 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7" name="Picture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8" name="Picture 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9" name="Picture 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1" name="Picture 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0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2" name="Picture 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3" name="Picture 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4" name="Freeform 260"/>
          <p:cNvSpPr>
            <a:spLocks/>
          </p:cNvSpPr>
          <p:nvPr/>
        </p:nvSpPr>
        <p:spPr bwMode="auto">
          <a:xfrm>
            <a:off x="596900" y="3630083"/>
            <a:ext cx="317500" cy="63500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05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6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8" name="Picture 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9" name="Picture 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" name="Picture 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1" name="Picture 2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2" name="Picture 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3" name="Picture 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4" name="Picture 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5" name="Picture 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6" name="Picture 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7" name="Picture 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8" name="Freeform 274"/>
          <p:cNvSpPr>
            <a:spLocks/>
          </p:cNvSpPr>
          <p:nvPr/>
        </p:nvSpPr>
        <p:spPr bwMode="auto">
          <a:xfrm>
            <a:off x="533402" y="4988985"/>
            <a:ext cx="327024" cy="38099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19" name="Picture 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" name="Picture 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5" y="455126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0" name="Text Box 286"/>
          <p:cNvSpPr txBox="1">
            <a:spLocks noChangeArrowheads="1"/>
          </p:cNvSpPr>
          <p:nvPr/>
        </p:nvSpPr>
        <p:spPr bwMode="auto">
          <a:xfrm>
            <a:off x="2869225" y="2206196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16</a:t>
            </a:r>
          </a:p>
        </p:txBody>
      </p:sp>
      <p:sp>
        <p:nvSpPr>
          <p:cNvPr id="6431" name="Text Box 287"/>
          <p:cNvSpPr txBox="1">
            <a:spLocks noChangeArrowheads="1"/>
          </p:cNvSpPr>
          <p:nvPr/>
        </p:nvSpPr>
        <p:spPr bwMode="auto">
          <a:xfrm>
            <a:off x="4073770" y="2211080"/>
            <a:ext cx="1379538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/>
              <a:t>Mười sáu</a:t>
            </a:r>
          </a:p>
        </p:txBody>
      </p:sp>
      <p:sp>
        <p:nvSpPr>
          <p:cNvPr id="6432" name="Text Box 288"/>
          <p:cNvSpPr txBox="1">
            <a:spLocks noChangeArrowheads="1"/>
          </p:cNvSpPr>
          <p:nvPr/>
        </p:nvSpPr>
        <p:spPr bwMode="auto">
          <a:xfrm>
            <a:off x="6046179" y="2144348"/>
            <a:ext cx="63890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3" name="Text Box 289"/>
          <p:cNvSpPr txBox="1">
            <a:spLocks noChangeArrowheads="1"/>
          </p:cNvSpPr>
          <p:nvPr/>
        </p:nvSpPr>
        <p:spPr bwMode="auto">
          <a:xfrm>
            <a:off x="6673364" y="2129693"/>
            <a:ext cx="1828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6</a:t>
            </a:r>
          </a:p>
        </p:txBody>
      </p:sp>
      <p:sp>
        <p:nvSpPr>
          <p:cNvPr id="6434" name="Text Box 290"/>
          <p:cNvSpPr txBox="1">
            <a:spLocks noChangeArrowheads="1"/>
          </p:cNvSpPr>
          <p:nvPr/>
        </p:nvSpPr>
        <p:spPr bwMode="auto">
          <a:xfrm>
            <a:off x="2734408" y="3482778"/>
            <a:ext cx="62425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17</a:t>
            </a:r>
          </a:p>
        </p:txBody>
      </p:sp>
      <p:sp>
        <p:nvSpPr>
          <p:cNvPr id="6435" name="Text Box 291"/>
          <p:cNvSpPr txBox="1">
            <a:spLocks noChangeArrowheads="1"/>
          </p:cNvSpPr>
          <p:nvPr/>
        </p:nvSpPr>
        <p:spPr bwMode="auto">
          <a:xfrm>
            <a:off x="3780694" y="3441282"/>
            <a:ext cx="1619861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Mười bẩy</a:t>
            </a:r>
          </a:p>
        </p:txBody>
      </p:sp>
      <p:sp>
        <p:nvSpPr>
          <p:cNvPr id="6436" name="Text Box 292"/>
          <p:cNvSpPr txBox="1">
            <a:spLocks noChangeArrowheads="1"/>
          </p:cNvSpPr>
          <p:nvPr/>
        </p:nvSpPr>
        <p:spPr bwMode="auto">
          <a:xfrm>
            <a:off x="5943601" y="3492501"/>
            <a:ext cx="703385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7" name="Text Box 293"/>
          <p:cNvSpPr txBox="1">
            <a:spLocks noChangeArrowheads="1"/>
          </p:cNvSpPr>
          <p:nvPr/>
        </p:nvSpPr>
        <p:spPr bwMode="auto">
          <a:xfrm>
            <a:off x="7391400" y="3492500"/>
            <a:ext cx="1066800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438" name="Text Box 294"/>
          <p:cNvSpPr txBox="1">
            <a:spLocks noChangeArrowheads="1"/>
          </p:cNvSpPr>
          <p:nvPr/>
        </p:nvSpPr>
        <p:spPr bwMode="auto">
          <a:xfrm>
            <a:off x="6685087" y="3556001"/>
            <a:ext cx="1905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7</a:t>
            </a:r>
          </a:p>
        </p:txBody>
      </p:sp>
      <p:sp>
        <p:nvSpPr>
          <p:cNvPr id="6439" name="Text Box 295"/>
          <p:cNvSpPr txBox="1">
            <a:spLocks noChangeArrowheads="1"/>
          </p:cNvSpPr>
          <p:nvPr/>
        </p:nvSpPr>
        <p:spPr bwMode="auto">
          <a:xfrm>
            <a:off x="3489327" y="4397376"/>
            <a:ext cx="930275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6440" name="Text Box 296"/>
          <p:cNvSpPr txBox="1">
            <a:spLocks noChangeArrowheads="1"/>
          </p:cNvSpPr>
          <p:nvPr/>
        </p:nvSpPr>
        <p:spPr bwMode="auto">
          <a:xfrm>
            <a:off x="2851640" y="4687558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18</a:t>
            </a:r>
          </a:p>
        </p:txBody>
      </p:sp>
      <p:sp>
        <p:nvSpPr>
          <p:cNvPr id="6441" name="Text Box 297"/>
          <p:cNvSpPr txBox="1">
            <a:spLocks noChangeArrowheads="1"/>
          </p:cNvSpPr>
          <p:nvPr/>
        </p:nvSpPr>
        <p:spPr bwMode="auto">
          <a:xfrm>
            <a:off x="3690693" y="4635502"/>
            <a:ext cx="1602276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Mười tám</a:t>
            </a:r>
          </a:p>
        </p:txBody>
      </p:sp>
      <p:sp>
        <p:nvSpPr>
          <p:cNvPr id="6442" name="Text Box 298"/>
          <p:cNvSpPr txBox="1">
            <a:spLocks noChangeArrowheads="1"/>
          </p:cNvSpPr>
          <p:nvPr/>
        </p:nvSpPr>
        <p:spPr bwMode="auto">
          <a:xfrm>
            <a:off x="5943600" y="4635501"/>
            <a:ext cx="685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43" name="Text Box 299"/>
          <p:cNvSpPr txBox="1">
            <a:spLocks noChangeArrowheads="1"/>
          </p:cNvSpPr>
          <p:nvPr/>
        </p:nvSpPr>
        <p:spPr bwMode="auto">
          <a:xfrm>
            <a:off x="7086602" y="4635500"/>
            <a:ext cx="1186961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/>
              <a:t>8</a:t>
            </a:r>
          </a:p>
        </p:txBody>
      </p:sp>
      <p:pic>
        <p:nvPicPr>
          <p:cNvPr id="5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98" y="197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34" y="1983804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33" y="2016996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5" y="3189388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59" y="321733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53" y="321674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70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0" y="4504918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2" y="458258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5" y="2016996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60" y="206519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81" y="324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78" y="324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74" y="462247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2" y="45444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1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" grpId="0"/>
      <p:bldP spid="6431" grpId="0"/>
      <p:bldP spid="6432" grpId="0"/>
      <p:bldP spid="6433" grpId="0"/>
      <p:bldP spid="6434" grpId="0"/>
      <p:bldP spid="6435" grpId="0"/>
      <p:bldP spid="6436" grpId="0"/>
      <p:bldP spid="6438" grpId="0"/>
      <p:bldP spid="6440" grpId="0"/>
      <p:bldP spid="6441" grpId="0"/>
      <p:bldP spid="6442" grpId="0"/>
      <p:bldP spid="64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2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3" name="Picture 2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4" name="Picture 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44" name="Group 3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93419"/>
              </p:ext>
            </p:extLst>
          </p:nvPr>
        </p:nvGraphicFramePr>
        <p:xfrm>
          <a:off x="152402" y="1074616"/>
          <a:ext cx="8420099" cy="5094832"/>
        </p:xfrm>
        <a:graphic>
          <a:graphicData uri="http://schemas.openxmlformats.org/drawingml/2006/table">
            <a:tbl>
              <a:tblPr/>
              <a:tblGrid>
                <a:gridCol w="2356709"/>
                <a:gridCol w="1074794"/>
                <a:gridCol w="1964274"/>
                <a:gridCol w="1080974"/>
                <a:gridCol w="1943348"/>
              </a:tblGrid>
              <a:tr h="692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Viết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Đọc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Chục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Đơn vị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1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327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48" name="Picture 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" name="Picture 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" name="Picture 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5" name="Picture 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9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6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7" name="Picture 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5" name="Freeform 211"/>
          <p:cNvSpPr>
            <a:spLocks/>
          </p:cNvSpPr>
          <p:nvPr/>
        </p:nvSpPr>
        <p:spPr bwMode="auto">
          <a:xfrm>
            <a:off x="619127" y="2376388"/>
            <a:ext cx="346074" cy="47196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390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8" y="1969151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4" name="Picture 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5" name="Picture 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6" name="Picture 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7" name="Picture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8" name="Picture 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9" name="Picture 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1" name="Picture 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0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2" name="Picture 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3" name="Picture 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4" name="Freeform 260"/>
          <p:cNvSpPr>
            <a:spLocks/>
          </p:cNvSpPr>
          <p:nvPr/>
        </p:nvSpPr>
        <p:spPr bwMode="auto">
          <a:xfrm>
            <a:off x="596900" y="3630083"/>
            <a:ext cx="317500" cy="63500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05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6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0" name="Text Box 286"/>
          <p:cNvSpPr txBox="1">
            <a:spLocks noChangeArrowheads="1"/>
          </p:cNvSpPr>
          <p:nvPr/>
        </p:nvSpPr>
        <p:spPr bwMode="auto">
          <a:xfrm>
            <a:off x="2869225" y="2206196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19</a:t>
            </a:r>
          </a:p>
        </p:txBody>
      </p:sp>
      <p:sp>
        <p:nvSpPr>
          <p:cNvPr id="6431" name="Text Box 287"/>
          <p:cNvSpPr txBox="1">
            <a:spLocks noChangeArrowheads="1"/>
          </p:cNvSpPr>
          <p:nvPr/>
        </p:nvSpPr>
        <p:spPr bwMode="auto">
          <a:xfrm>
            <a:off x="4073770" y="2211080"/>
            <a:ext cx="1379538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/>
              <a:t>Mười chín</a:t>
            </a:r>
          </a:p>
        </p:txBody>
      </p:sp>
      <p:sp>
        <p:nvSpPr>
          <p:cNvPr id="6432" name="Text Box 288"/>
          <p:cNvSpPr txBox="1">
            <a:spLocks noChangeArrowheads="1"/>
          </p:cNvSpPr>
          <p:nvPr/>
        </p:nvSpPr>
        <p:spPr bwMode="auto">
          <a:xfrm>
            <a:off x="6046179" y="2144348"/>
            <a:ext cx="63890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3" name="Text Box 289"/>
          <p:cNvSpPr txBox="1">
            <a:spLocks noChangeArrowheads="1"/>
          </p:cNvSpPr>
          <p:nvPr/>
        </p:nvSpPr>
        <p:spPr bwMode="auto">
          <a:xfrm>
            <a:off x="6673364" y="2129693"/>
            <a:ext cx="1828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9</a:t>
            </a:r>
          </a:p>
        </p:txBody>
      </p:sp>
      <p:sp>
        <p:nvSpPr>
          <p:cNvPr id="6434" name="Text Box 290"/>
          <p:cNvSpPr txBox="1">
            <a:spLocks noChangeArrowheads="1"/>
          </p:cNvSpPr>
          <p:nvPr/>
        </p:nvSpPr>
        <p:spPr bwMode="auto">
          <a:xfrm>
            <a:off x="2734408" y="3482778"/>
            <a:ext cx="62425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20</a:t>
            </a:r>
          </a:p>
        </p:txBody>
      </p:sp>
      <p:sp>
        <p:nvSpPr>
          <p:cNvPr id="6435" name="Text Box 291"/>
          <p:cNvSpPr txBox="1">
            <a:spLocks noChangeArrowheads="1"/>
          </p:cNvSpPr>
          <p:nvPr/>
        </p:nvSpPr>
        <p:spPr bwMode="auto">
          <a:xfrm>
            <a:off x="3780694" y="3441282"/>
            <a:ext cx="1619861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Hai mươi</a:t>
            </a:r>
          </a:p>
        </p:txBody>
      </p:sp>
      <p:sp>
        <p:nvSpPr>
          <p:cNvPr id="6436" name="Text Box 292"/>
          <p:cNvSpPr txBox="1">
            <a:spLocks noChangeArrowheads="1"/>
          </p:cNvSpPr>
          <p:nvPr/>
        </p:nvSpPr>
        <p:spPr bwMode="auto">
          <a:xfrm>
            <a:off x="5943601" y="3492501"/>
            <a:ext cx="703385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2</a:t>
            </a:r>
          </a:p>
        </p:txBody>
      </p:sp>
      <p:sp>
        <p:nvSpPr>
          <p:cNvPr id="6437" name="Text Box 293"/>
          <p:cNvSpPr txBox="1">
            <a:spLocks noChangeArrowheads="1"/>
          </p:cNvSpPr>
          <p:nvPr/>
        </p:nvSpPr>
        <p:spPr bwMode="auto">
          <a:xfrm>
            <a:off x="7391400" y="3492500"/>
            <a:ext cx="1066800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438" name="Text Box 294"/>
          <p:cNvSpPr txBox="1">
            <a:spLocks noChangeArrowheads="1"/>
          </p:cNvSpPr>
          <p:nvPr/>
        </p:nvSpPr>
        <p:spPr bwMode="auto">
          <a:xfrm>
            <a:off x="6685087" y="3556001"/>
            <a:ext cx="1905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0</a:t>
            </a:r>
          </a:p>
        </p:txBody>
      </p:sp>
      <p:sp>
        <p:nvSpPr>
          <p:cNvPr id="6439" name="Text Box 295"/>
          <p:cNvSpPr txBox="1">
            <a:spLocks noChangeArrowheads="1"/>
          </p:cNvSpPr>
          <p:nvPr/>
        </p:nvSpPr>
        <p:spPr bwMode="auto">
          <a:xfrm>
            <a:off x="3489327" y="4397376"/>
            <a:ext cx="930275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pic>
        <p:nvPicPr>
          <p:cNvPr id="5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98" y="197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34" y="1983804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33" y="2016996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5" y="3189388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59" y="321733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53" y="321674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5" y="2016996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60" y="206519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81" y="324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78" y="324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206519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68" y="206519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40" y="197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43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40" y="321733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4" y="3205609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9020" y="3147153"/>
            <a:ext cx="726836" cy="11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" grpId="0"/>
      <p:bldP spid="6431" grpId="0"/>
      <p:bldP spid="6432" grpId="0"/>
      <p:bldP spid="6433" grpId="0"/>
      <p:bldP spid="6434" grpId="0"/>
      <p:bldP spid="6435" grpId="0"/>
      <p:bldP spid="6436" grpId="0"/>
      <p:bldP spid="64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92CBB29-990F-4556-B2F2-14F2C1E57A5B}"/>
              </a:ext>
            </a:extLst>
          </p:cNvPr>
          <p:cNvGrpSpPr/>
          <p:nvPr/>
        </p:nvGrpSpPr>
        <p:grpSpPr>
          <a:xfrm>
            <a:off x="128588" y="1124131"/>
            <a:ext cx="9015413" cy="4590869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B88F859-1521-4A85-AEDD-229E6D8FC2D2}"/>
              </a:ext>
            </a:extLst>
          </p:cNvPr>
          <p:cNvSpPr/>
          <p:nvPr/>
        </p:nvSpPr>
        <p:spPr>
          <a:xfrm>
            <a:off x="8260309" y="3154237"/>
            <a:ext cx="535675" cy="557283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FBDDA94-03CE-4BB8-A9ED-C5306C3A636E}"/>
              </a:ext>
            </a:extLst>
          </p:cNvPr>
          <p:cNvSpPr/>
          <p:nvPr/>
        </p:nvSpPr>
        <p:spPr>
          <a:xfrm>
            <a:off x="8260308" y="4926280"/>
            <a:ext cx="535675" cy="557283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8FC6301-99E2-4028-B5F9-F3559CB7C656}"/>
              </a:ext>
            </a:extLst>
          </p:cNvPr>
          <p:cNvSpPr/>
          <p:nvPr/>
        </p:nvSpPr>
        <p:spPr>
          <a:xfrm>
            <a:off x="3841847" y="4926280"/>
            <a:ext cx="535675" cy="557283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7612" r="76278" b="58010"/>
          <a:stretch/>
        </p:blipFill>
        <p:spPr>
          <a:xfrm>
            <a:off x="128588" y="1124132"/>
            <a:ext cx="1531962" cy="898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1990" r="8107" b="38706"/>
          <a:stretch/>
        </p:blipFill>
        <p:spPr>
          <a:xfrm>
            <a:off x="818866" y="2022610"/>
            <a:ext cx="7625686" cy="32204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B561B98-30DB-4FF1-ACF4-675CE006C9B9}"/>
              </a:ext>
            </a:extLst>
          </p:cNvPr>
          <p:cNvSpPr/>
          <p:nvPr/>
        </p:nvSpPr>
        <p:spPr>
          <a:xfrm>
            <a:off x="2266951" y="4479207"/>
            <a:ext cx="535675" cy="557283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EFA0C7E2-D620-4337-970A-1C286E5908ED}"/>
              </a:ext>
            </a:extLst>
          </p:cNvPr>
          <p:cNvSpPr/>
          <p:nvPr/>
        </p:nvSpPr>
        <p:spPr>
          <a:xfrm>
            <a:off x="6341377" y="4479207"/>
            <a:ext cx="535675" cy="557283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1493" r="76278" b="33930"/>
          <a:stretch/>
        </p:blipFill>
        <p:spPr>
          <a:xfrm>
            <a:off x="128588" y="1124132"/>
            <a:ext cx="1243013" cy="100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266143"/>
            <a:ext cx="7372350" cy="46355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6622577" y="1869526"/>
            <a:ext cx="470848" cy="523164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95BC4BA-A5CC-4E44-B40D-22BE5EE55340}"/>
              </a:ext>
            </a:extLst>
          </p:cNvPr>
          <p:cNvSpPr/>
          <p:nvPr/>
        </p:nvSpPr>
        <p:spPr>
          <a:xfrm>
            <a:off x="1125941" y="3696268"/>
            <a:ext cx="562970" cy="500419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A5A5FE2-A220-460D-8C1C-44CF135E353F}"/>
              </a:ext>
            </a:extLst>
          </p:cNvPr>
          <p:cNvSpPr/>
          <p:nvPr/>
        </p:nvSpPr>
        <p:spPr>
          <a:xfrm>
            <a:off x="2702365" y="4890450"/>
            <a:ext cx="552734" cy="659641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2AA4E3F-E523-46A4-8762-A55FF6FAD215}"/>
              </a:ext>
            </a:extLst>
          </p:cNvPr>
          <p:cNvSpPr/>
          <p:nvPr/>
        </p:nvSpPr>
        <p:spPr>
          <a:xfrm>
            <a:off x="3357351" y="4992806"/>
            <a:ext cx="552735" cy="557283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83074"/>
            <a:ext cx="91439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8E091F57-9C0D-49F2-9922-6BCA1804CEDA}"/>
              </a:ext>
            </a:extLst>
          </p:cNvPr>
          <p:cNvGrpSpPr/>
          <p:nvPr/>
        </p:nvGrpSpPr>
        <p:grpSpPr>
          <a:xfrm>
            <a:off x="3583564" y="1584569"/>
            <a:ext cx="1976870" cy="1089858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10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5116CD88-044C-4BB1-89E3-2B9D2808E666}"/>
                </a:ext>
              </a:extLst>
            </p:cNvPr>
            <p:cNvSpPr txBox="1"/>
            <p:nvPr/>
          </p:nvSpPr>
          <p:spPr>
            <a:xfrm>
              <a:off x="3986244" y="1756202"/>
              <a:ext cx="2757456" cy="259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US" altLang="zh-CN" sz="5000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50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lang="zh-CN" altLang="en-US" sz="50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F1854C-01D1-4E1C-AD04-657EA26AB6CA}"/>
              </a:ext>
            </a:extLst>
          </p:cNvPr>
          <p:cNvSpPr txBox="1"/>
          <p:nvPr/>
        </p:nvSpPr>
        <p:spPr>
          <a:xfrm>
            <a:off x="2883877" y="2799781"/>
            <a:ext cx="368912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="" xmlns:a16="http://schemas.microsoft.com/office/drawing/2014/main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44581" y="154444"/>
            <a:ext cx="2266950" cy="1049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7114" r="7826" b="61592"/>
          <a:stretch/>
        </p:blipFill>
        <p:spPr>
          <a:xfrm>
            <a:off x="71653" y="1747283"/>
            <a:ext cx="9072349" cy="3427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3334" r="76558" b="82487"/>
          <a:stretch/>
        </p:blipFill>
        <p:spPr>
          <a:xfrm>
            <a:off x="225190" y="1204437"/>
            <a:ext cx="1422779" cy="58003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13B1AC74-025B-4685-9672-64EF32C6EAB3}"/>
              </a:ext>
            </a:extLst>
          </p:cNvPr>
          <p:cNvSpPr/>
          <p:nvPr/>
        </p:nvSpPr>
        <p:spPr>
          <a:xfrm>
            <a:off x="3113532" y="1906624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12E7206-0F51-4ECD-985F-98BC85030000}"/>
              </a:ext>
            </a:extLst>
          </p:cNvPr>
          <p:cNvSpPr/>
          <p:nvPr/>
        </p:nvSpPr>
        <p:spPr>
          <a:xfrm>
            <a:off x="3749040" y="1906624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07A5E6-1413-4919-BFAB-C2BC6D850FC3}"/>
              </a:ext>
            </a:extLst>
          </p:cNvPr>
          <p:cNvSpPr/>
          <p:nvPr/>
        </p:nvSpPr>
        <p:spPr>
          <a:xfrm>
            <a:off x="5811011" y="1906624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3996089-CFF8-434D-87B7-055722B01AD3}"/>
              </a:ext>
            </a:extLst>
          </p:cNvPr>
          <p:cNvSpPr/>
          <p:nvPr/>
        </p:nvSpPr>
        <p:spPr>
          <a:xfrm>
            <a:off x="6425161" y="1906624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6576132-5498-49D8-8D2E-729617B174E7}"/>
              </a:ext>
            </a:extLst>
          </p:cNvPr>
          <p:cNvSpPr/>
          <p:nvPr/>
        </p:nvSpPr>
        <p:spPr>
          <a:xfrm>
            <a:off x="2496312" y="3099576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E18F653-9412-45B2-9AA2-16A36D71146D}"/>
              </a:ext>
            </a:extLst>
          </p:cNvPr>
          <p:cNvSpPr/>
          <p:nvPr/>
        </p:nvSpPr>
        <p:spPr>
          <a:xfrm>
            <a:off x="3145536" y="3115664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9FC7536-ADA4-4517-8C88-DD5BA71A5309}"/>
              </a:ext>
            </a:extLst>
          </p:cNvPr>
          <p:cNvSpPr/>
          <p:nvPr/>
        </p:nvSpPr>
        <p:spPr>
          <a:xfrm>
            <a:off x="7685532" y="3115664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AF620D9-B52F-4DF2-8CAD-3FB9B9B2D52C}"/>
              </a:ext>
            </a:extLst>
          </p:cNvPr>
          <p:cNvSpPr/>
          <p:nvPr/>
        </p:nvSpPr>
        <p:spPr>
          <a:xfrm>
            <a:off x="8289036" y="3133243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14D574B3-70FF-42C5-B9E0-A18F691530AC}"/>
              </a:ext>
            </a:extLst>
          </p:cNvPr>
          <p:cNvSpPr/>
          <p:nvPr/>
        </p:nvSpPr>
        <p:spPr>
          <a:xfrm>
            <a:off x="2496312" y="4203323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EEAFA27-7FB5-406E-930C-FAAE766BE127}"/>
              </a:ext>
            </a:extLst>
          </p:cNvPr>
          <p:cNvSpPr/>
          <p:nvPr/>
        </p:nvSpPr>
        <p:spPr>
          <a:xfrm>
            <a:off x="3749040" y="4203323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5A84E74-9256-4EB0-950A-FA30BF8C46AB}"/>
              </a:ext>
            </a:extLst>
          </p:cNvPr>
          <p:cNvSpPr/>
          <p:nvPr/>
        </p:nvSpPr>
        <p:spPr>
          <a:xfrm>
            <a:off x="6480026" y="4205185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A34E5FC-93C7-4BE0-93FB-D77AC2FD3BF9}"/>
              </a:ext>
            </a:extLst>
          </p:cNvPr>
          <p:cNvSpPr/>
          <p:nvPr/>
        </p:nvSpPr>
        <p:spPr>
          <a:xfrm>
            <a:off x="7726682" y="4245586"/>
            <a:ext cx="521208" cy="51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44581" y="154444"/>
            <a:ext cx="2266950" cy="1049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200" r="59149" b="55986"/>
          <a:stretch/>
        </p:blipFill>
        <p:spPr>
          <a:xfrm>
            <a:off x="144583" y="1204437"/>
            <a:ext cx="4930339" cy="822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49" y="1856764"/>
            <a:ext cx="6805246" cy="36880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9806DDF-189F-4E17-9872-063B3627BCC6}"/>
              </a:ext>
            </a:extLst>
          </p:cNvPr>
          <p:cNvSpPr/>
          <p:nvPr/>
        </p:nvSpPr>
        <p:spPr>
          <a:xfrm>
            <a:off x="5954587" y="1648970"/>
            <a:ext cx="1947672" cy="104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E4B03C-9AC9-4ACD-AB58-DD9888A2FB3E}"/>
              </a:ext>
            </a:extLst>
          </p:cNvPr>
          <p:cNvSpPr/>
          <p:nvPr/>
        </p:nvSpPr>
        <p:spPr>
          <a:xfrm>
            <a:off x="5564525" y="837147"/>
            <a:ext cx="2825496" cy="482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8DB3CF0-2443-4267-80A5-B982F2887C7A}"/>
              </a:ext>
            </a:extLst>
          </p:cNvPr>
          <p:cNvSpPr/>
          <p:nvPr/>
        </p:nvSpPr>
        <p:spPr>
          <a:xfrm>
            <a:off x="5156233" y="1225036"/>
            <a:ext cx="2825496" cy="82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BA9902C-432C-46EE-BDD0-B531481FD8DB}"/>
              </a:ext>
            </a:extLst>
          </p:cNvPr>
          <p:cNvSpPr/>
          <p:nvPr/>
        </p:nvSpPr>
        <p:spPr>
          <a:xfrm>
            <a:off x="5683348" y="2451859"/>
            <a:ext cx="2825496" cy="482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10DA39E-84BD-441A-9672-7339386262D2}"/>
              </a:ext>
            </a:extLst>
          </p:cNvPr>
          <p:cNvSpPr/>
          <p:nvPr/>
        </p:nvSpPr>
        <p:spPr>
          <a:xfrm>
            <a:off x="6113804" y="2977651"/>
            <a:ext cx="1964585" cy="482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D132A66-7FAA-48EF-B9F0-93D810D8F4F4}"/>
              </a:ext>
            </a:extLst>
          </p:cNvPr>
          <p:cNvSpPr/>
          <p:nvPr/>
        </p:nvSpPr>
        <p:spPr>
          <a:xfrm>
            <a:off x="5788856" y="3459753"/>
            <a:ext cx="2825496" cy="482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BDADF47-4B6C-4204-A00E-C11001336E71}"/>
              </a:ext>
            </a:extLst>
          </p:cNvPr>
          <p:cNvSpPr/>
          <p:nvPr/>
        </p:nvSpPr>
        <p:spPr>
          <a:xfrm>
            <a:off x="5872256" y="4068633"/>
            <a:ext cx="2923195" cy="482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71651" y="216089"/>
            <a:ext cx="1607024" cy="76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990DAF-060D-4CC7-839D-5335CE642382}"/>
              </a:ext>
            </a:extLst>
          </p:cNvPr>
          <p:cNvSpPr/>
          <p:nvPr/>
        </p:nvSpPr>
        <p:spPr>
          <a:xfrm>
            <a:off x="2188817" y="436990"/>
            <a:ext cx="476636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3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3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3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3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3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3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3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B0CBA49-2A51-4817-A50E-6184493B4258}"/>
              </a:ext>
            </a:extLst>
          </p:cNvPr>
          <p:cNvGrpSpPr/>
          <p:nvPr/>
        </p:nvGrpSpPr>
        <p:grpSpPr>
          <a:xfrm>
            <a:off x="624385" y="1273791"/>
            <a:ext cx="8270543" cy="4225120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428625" indent="-428625">
                <a:buFontTx/>
                <a:buChar char="-"/>
              </a:pP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28625" indent="-428625">
                <a:buFontTx/>
                <a:buChar char="-"/>
              </a:pP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28625" indent="-428625">
                <a:buFontTx/>
                <a:buChar char="-"/>
              </a:pP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28625" indent="-428625">
                <a:buFontTx/>
                <a:buChar char="-"/>
              </a:pP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114FC54B-F506-402E-85C5-DC0D746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83074"/>
            <a:ext cx="91439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E7BFFF65-F98F-407C-B83B-83BD0FA4FBC4}"/>
              </a:ext>
            </a:extLst>
          </p:cNvPr>
          <p:cNvGrpSpPr/>
          <p:nvPr/>
        </p:nvGrpSpPr>
        <p:grpSpPr>
          <a:xfrm>
            <a:off x="3583564" y="1584569"/>
            <a:ext cx="1976870" cy="1089858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66028E53-85FE-4CD5-8231-59FE0815555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10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0DD6907F-A282-44F0-B338-F67271DFA58A}"/>
                </a:ext>
              </a:extLst>
            </p:cNvPr>
            <p:cNvSpPr txBox="1"/>
            <p:nvPr/>
          </p:nvSpPr>
          <p:spPr>
            <a:xfrm>
              <a:off x="3986244" y="1756202"/>
              <a:ext cx="2757456" cy="259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US" altLang="zh-CN" sz="5000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50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1</a:t>
              </a:r>
              <a:endParaRPr lang="zh-CN" altLang="en-US" sz="50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81E170B-BBA0-45A4-9955-ED6DE57AA829}"/>
              </a:ext>
            </a:extLst>
          </p:cNvPr>
          <p:cNvSpPr txBox="1"/>
          <p:nvPr/>
        </p:nvSpPr>
        <p:spPr>
          <a:xfrm>
            <a:off x="2428498" y="2993834"/>
            <a:ext cx="428700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0841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71651" y="216089"/>
            <a:ext cx="1607024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32039" r="15400" b="7264"/>
          <a:stretch/>
        </p:blipFill>
        <p:spPr>
          <a:xfrm>
            <a:off x="71652" y="97693"/>
            <a:ext cx="8843749" cy="55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436A54FA-8019-4D85-A17B-7FDA975C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83074"/>
            <a:ext cx="91439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55634F2E-E449-4086-B8FD-631E6060DF56}"/>
              </a:ext>
            </a:extLst>
          </p:cNvPr>
          <p:cNvGrpSpPr/>
          <p:nvPr/>
        </p:nvGrpSpPr>
        <p:grpSpPr>
          <a:xfrm>
            <a:off x="3583564" y="1584569"/>
            <a:ext cx="1976870" cy="1089858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6CA283DC-9759-4B34-940A-51D723BD0779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10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E340F3AB-1530-4CE5-B5D5-23CD86A38174}"/>
                </a:ext>
              </a:extLst>
            </p:cNvPr>
            <p:cNvSpPr txBox="1"/>
            <p:nvPr/>
          </p:nvSpPr>
          <p:spPr>
            <a:xfrm>
              <a:off x="3986244" y="1756202"/>
              <a:ext cx="2757456" cy="259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US" altLang="zh-CN" sz="5000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50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3</a:t>
              </a:r>
              <a:endParaRPr lang="zh-CN" altLang="en-US" sz="50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E11B07-5866-4884-956B-4549D1F0B649}"/>
              </a:ext>
            </a:extLst>
          </p:cNvPr>
          <p:cNvSpPr txBox="1"/>
          <p:nvPr/>
        </p:nvSpPr>
        <p:spPr>
          <a:xfrm>
            <a:off x="3024554" y="2796796"/>
            <a:ext cx="3902762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E544B0C0-D804-41C5-89A9-6A85ACC14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82819" y="156950"/>
            <a:ext cx="2266950" cy="1096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B36AEAF-462A-48FD-9137-306EC4FAB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8818" r="68325" b="75708"/>
          <a:stretch/>
        </p:blipFill>
        <p:spPr>
          <a:xfrm>
            <a:off x="223299" y="1113220"/>
            <a:ext cx="2461285" cy="2161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0D703A-AC1B-4F98-80B2-DBA4310C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t="18818" r="38639" b="75230"/>
          <a:stretch/>
        </p:blipFill>
        <p:spPr>
          <a:xfrm>
            <a:off x="2829756" y="1183374"/>
            <a:ext cx="3119853" cy="2161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615F7-A7DF-42C1-936D-751DE7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89" b="25431" l="67969" r="8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83" r="12494" b="75230"/>
          <a:stretch/>
        </p:blipFill>
        <p:spPr>
          <a:xfrm>
            <a:off x="6213231" y="710697"/>
            <a:ext cx="2696306" cy="256376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3D6048E-4CBF-43F2-ABEC-A1D64F542774}"/>
              </a:ext>
            </a:extLst>
          </p:cNvPr>
          <p:cNvSpPr/>
          <p:nvPr/>
        </p:nvSpPr>
        <p:spPr>
          <a:xfrm>
            <a:off x="82819" y="3582634"/>
            <a:ext cx="2827579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= 1 chục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7E0716EE-96ED-4086-82F5-D1BD4095B110}"/>
              </a:ext>
            </a:extLst>
          </p:cNvPr>
          <p:cNvSpPr/>
          <p:nvPr/>
        </p:nvSpPr>
        <p:spPr>
          <a:xfrm>
            <a:off x="758561" y="4205168"/>
            <a:ext cx="1390759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38D96BE-79CA-4E3E-85DB-8F4ECA1542B4}"/>
              </a:ext>
            </a:extLst>
          </p:cNvPr>
          <p:cNvSpPr/>
          <p:nvPr/>
        </p:nvSpPr>
        <p:spPr>
          <a:xfrm>
            <a:off x="3259915" y="3592262"/>
            <a:ext cx="2238207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= 2 chục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6A0D714-725E-427D-B139-EB273B34BAD9}"/>
              </a:ext>
            </a:extLst>
          </p:cNvPr>
          <p:cNvSpPr/>
          <p:nvPr/>
        </p:nvSpPr>
        <p:spPr>
          <a:xfrm>
            <a:off x="3598238" y="4230608"/>
            <a:ext cx="1803818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7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1CFF547D-9B7F-4A49-BED3-2404E8869F2C}"/>
              </a:ext>
            </a:extLst>
          </p:cNvPr>
          <p:cNvSpPr/>
          <p:nvPr/>
        </p:nvSpPr>
        <p:spPr>
          <a:xfrm>
            <a:off x="6296809" y="3592262"/>
            <a:ext cx="2425159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= 3 chục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E4AAE28-4E4C-4498-8C3D-7273B6496F06}"/>
              </a:ext>
            </a:extLst>
          </p:cNvPr>
          <p:cNvSpPr/>
          <p:nvPr/>
        </p:nvSpPr>
        <p:spPr>
          <a:xfrm>
            <a:off x="6652237" y="4074700"/>
            <a:ext cx="2069732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7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28358" r="36197" b="64319"/>
          <a:stretch/>
        </p:blipFill>
        <p:spPr>
          <a:xfrm>
            <a:off x="566413" y="391979"/>
            <a:ext cx="3929354" cy="28435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0434323-E972-4A9B-BA8A-F71C538C2AE3}"/>
              </a:ext>
            </a:extLst>
          </p:cNvPr>
          <p:cNvSpPr/>
          <p:nvPr/>
        </p:nvSpPr>
        <p:spPr>
          <a:xfrm>
            <a:off x="1249080" y="4169738"/>
            <a:ext cx="1700930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28717" r="13169" b="65305"/>
          <a:stretch/>
        </p:blipFill>
        <p:spPr>
          <a:xfrm>
            <a:off x="4465416" y="621064"/>
            <a:ext cx="4297559" cy="23854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F9EF536-4387-429E-9C68-1A8450A0135F}"/>
              </a:ext>
            </a:extLst>
          </p:cNvPr>
          <p:cNvSpPr/>
          <p:nvPr/>
        </p:nvSpPr>
        <p:spPr>
          <a:xfrm>
            <a:off x="1032745" y="3521764"/>
            <a:ext cx="2811910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= 5 chục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3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934A456-369D-4389-AA62-9A1114230AB3}"/>
              </a:ext>
            </a:extLst>
          </p:cNvPr>
          <p:cNvSpPr/>
          <p:nvPr/>
        </p:nvSpPr>
        <p:spPr>
          <a:xfrm>
            <a:off x="5996602" y="3521764"/>
            <a:ext cx="2217646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= 6 chục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5C147AE-7FB8-47DB-AFE7-E1D7F6005F0E}"/>
              </a:ext>
            </a:extLst>
          </p:cNvPr>
          <p:cNvSpPr/>
          <p:nvPr/>
        </p:nvSpPr>
        <p:spPr>
          <a:xfrm>
            <a:off x="6254510" y="4169738"/>
            <a:ext cx="1495142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9456" r="60824" b="54565"/>
          <a:stretch/>
        </p:blipFill>
        <p:spPr>
          <a:xfrm>
            <a:off x="222738" y="644770"/>
            <a:ext cx="2860431" cy="287699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CFC1D58-CA6A-4AD5-AE8E-C299BC07A2E0}"/>
              </a:ext>
            </a:extLst>
          </p:cNvPr>
          <p:cNvSpPr/>
          <p:nvPr/>
        </p:nvSpPr>
        <p:spPr>
          <a:xfrm>
            <a:off x="222738" y="3534663"/>
            <a:ext cx="2497015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= 7 chục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B598054-7315-46F3-89A9-04AAC7D29BE0}"/>
              </a:ext>
            </a:extLst>
          </p:cNvPr>
          <p:cNvSpPr/>
          <p:nvPr/>
        </p:nvSpPr>
        <p:spPr>
          <a:xfrm>
            <a:off x="905382" y="4169738"/>
            <a:ext cx="1495142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9456" r="36029" b="54424"/>
          <a:stretch/>
        </p:blipFill>
        <p:spPr>
          <a:xfrm>
            <a:off x="3235569" y="844062"/>
            <a:ext cx="2936631" cy="248647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A29BBDA-7372-4A6C-BCDE-EC935C985D39}"/>
              </a:ext>
            </a:extLst>
          </p:cNvPr>
          <p:cNvSpPr/>
          <p:nvPr/>
        </p:nvSpPr>
        <p:spPr>
          <a:xfrm>
            <a:off x="3452446" y="3534663"/>
            <a:ext cx="2080845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= 8 chục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31F3BAB-A094-41E6-9452-376F47E00EBA}"/>
              </a:ext>
            </a:extLst>
          </p:cNvPr>
          <p:cNvSpPr/>
          <p:nvPr/>
        </p:nvSpPr>
        <p:spPr>
          <a:xfrm>
            <a:off x="3701314" y="4229741"/>
            <a:ext cx="1583108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39152" r="11313" b="54782"/>
          <a:stretch/>
        </p:blipFill>
        <p:spPr>
          <a:xfrm>
            <a:off x="6172200" y="937846"/>
            <a:ext cx="2855275" cy="23200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B64FCCA-98FB-4004-BA0E-6CAC9A82CBDD}"/>
              </a:ext>
            </a:extLst>
          </p:cNvPr>
          <p:cNvSpPr/>
          <p:nvPr/>
        </p:nvSpPr>
        <p:spPr>
          <a:xfrm>
            <a:off x="6606002" y="3542920"/>
            <a:ext cx="2244921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= 9 chục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D00A2CA-0794-499A-BD4F-3A66923F7D81}"/>
              </a:ext>
            </a:extLst>
          </p:cNvPr>
          <p:cNvSpPr/>
          <p:nvPr/>
        </p:nvSpPr>
        <p:spPr>
          <a:xfrm>
            <a:off x="6777613" y="4227451"/>
            <a:ext cx="2366387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78EAE344-8210-4095-83CD-FEB94675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82819" y="156950"/>
            <a:ext cx="2266950" cy="1096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28358" r="36197" b="64319"/>
          <a:stretch/>
        </p:blipFill>
        <p:spPr>
          <a:xfrm>
            <a:off x="268931" y="1646349"/>
            <a:ext cx="1582698" cy="19625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0434323-E972-4A9B-BA8A-F71C538C2AE3}"/>
              </a:ext>
            </a:extLst>
          </p:cNvPr>
          <p:cNvSpPr/>
          <p:nvPr/>
        </p:nvSpPr>
        <p:spPr>
          <a:xfrm>
            <a:off x="182280" y="4074740"/>
            <a:ext cx="1700930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28717" r="13169" b="65305"/>
          <a:stretch/>
        </p:blipFill>
        <p:spPr>
          <a:xfrm>
            <a:off x="1998874" y="1954488"/>
            <a:ext cx="1719148" cy="1385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F9EF536-4387-429E-9C68-1A8450A0135F}"/>
              </a:ext>
            </a:extLst>
          </p:cNvPr>
          <p:cNvSpPr/>
          <p:nvPr/>
        </p:nvSpPr>
        <p:spPr>
          <a:xfrm>
            <a:off x="775352" y="3521764"/>
            <a:ext cx="983110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3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934A456-369D-4389-AA62-9A1114230AB3}"/>
              </a:ext>
            </a:extLst>
          </p:cNvPr>
          <p:cNvSpPr/>
          <p:nvPr/>
        </p:nvSpPr>
        <p:spPr>
          <a:xfrm>
            <a:off x="2483311" y="3512940"/>
            <a:ext cx="831391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5C147AE-7FB8-47DB-AFE7-E1D7F6005F0E}"/>
              </a:ext>
            </a:extLst>
          </p:cNvPr>
          <p:cNvSpPr/>
          <p:nvPr/>
        </p:nvSpPr>
        <p:spPr>
          <a:xfrm>
            <a:off x="2151433" y="4051661"/>
            <a:ext cx="1495142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9456" r="60824" b="54565"/>
          <a:stretch/>
        </p:blipFill>
        <p:spPr>
          <a:xfrm>
            <a:off x="4058879" y="1715277"/>
            <a:ext cx="1416787" cy="168747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CFC1D58-CA6A-4AD5-AE8E-C299BC07A2E0}"/>
              </a:ext>
            </a:extLst>
          </p:cNvPr>
          <p:cNvSpPr/>
          <p:nvPr/>
        </p:nvSpPr>
        <p:spPr>
          <a:xfrm>
            <a:off x="4543760" y="3521764"/>
            <a:ext cx="1162448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B598054-7315-46F3-89A9-04AAC7D29BE0}"/>
              </a:ext>
            </a:extLst>
          </p:cNvPr>
          <p:cNvSpPr/>
          <p:nvPr/>
        </p:nvSpPr>
        <p:spPr>
          <a:xfrm>
            <a:off x="4058878" y="4074740"/>
            <a:ext cx="1495142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9456" r="36029" b="54424"/>
          <a:stretch/>
        </p:blipFill>
        <p:spPr>
          <a:xfrm>
            <a:off x="5776447" y="1643067"/>
            <a:ext cx="1583108" cy="168747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A29BBDA-7372-4A6C-BCDE-EC935C985D39}"/>
              </a:ext>
            </a:extLst>
          </p:cNvPr>
          <p:cNvSpPr/>
          <p:nvPr/>
        </p:nvSpPr>
        <p:spPr>
          <a:xfrm>
            <a:off x="6172200" y="3581767"/>
            <a:ext cx="883992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31F3BAB-A094-41E6-9452-376F47E00EBA}"/>
              </a:ext>
            </a:extLst>
          </p:cNvPr>
          <p:cNvSpPr/>
          <p:nvPr/>
        </p:nvSpPr>
        <p:spPr>
          <a:xfrm>
            <a:off x="5822642" y="4051661"/>
            <a:ext cx="1583108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39152" r="11313" b="54782"/>
          <a:stretch/>
        </p:blipFill>
        <p:spPr>
          <a:xfrm>
            <a:off x="7617129" y="1715278"/>
            <a:ext cx="1410346" cy="154261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B64FCCA-98FB-4004-BA0E-6CAC9A82CBDD}"/>
              </a:ext>
            </a:extLst>
          </p:cNvPr>
          <p:cNvSpPr/>
          <p:nvPr/>
        </p:nvSpPr>
        <p:spPr>
          <a:xfrm>
            <a:off x="7948247" y="3581767"/>
            <a:ext cx="816381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D00A2CA-0794-499A-BD4F-3A66923F7D81}"/>
              </a:ext>
            </a:extLst>
          </p:cNvPr>
          <p:cNvSpPr/>
          <p:nvPr/>
        </p:nvSpPr>
        <p:spPr>
          <a:xfrm>
            <a:off x="7422383" y="4092530"/>
            <a:ext cx="1605093" cy="64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134576"/>
              </p:ext>
            </p:extLst>
          </p:nvPr>
        </p:nvGraphicFramePr>
        <p:xfrm>
          <a:off x="234462" y="239346"/>
          <a:ext cx="8428892" cy="52206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89384"/>
                <a:gridCol w="1160585"/>
                <a:gridCol w="1781907"/>
                <a:gridCol w="1125416"/>
                <a:gridCol w="1371600"/>
              </a:tblGrid>
              <a:tr h="366768">
                <a:tc>
                  <a:txBody>
                    <a:bodyPr/>
                    <a:lstStyle/>
                    <a:p>
                      <a:pPr algn="ctr"/>
                      <a:endParaRPr lang="en-US" sz="2000" i="1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smtClean="0">
                          <a:solidFill>
                            <a:srgbClr val="00B0F0"/>
                          </a:solidFill>
                        </a:rPr>
                        <a:t>Viết</a:t>
                      </a:r>
                      <a:r>
                        <a:rPr lang="en-US" sz="2000" i="1" baseline="0" smtClean="0">
                          <a:solidFill>
                            <a:srgbClr val="00B0F0"/>
                          </a:solidFill>
                        </a:rPr>
                        <a:t> số</a:t>
                      </a:r>
                      <a:endParaRPr lang="en-US" sz="2000" i="1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smtClean="0">
                          <a:solidFill>
                            <a:srgbClr val="00B0F0"/>
                          </a:solidFill>
                        </a:rPr>
                        <a:t>Đọc</a:t>
                      </a:r>
                      <a:r>
                        <a:rPr lang="en-US" sz="2000" i="1" baseline="0" smtClean="0">
                          <a:solidFill>
                            <a:srgbClr val="00B0F0"/>
                          </a:solidFill>
                        </a:rPr>
                        <a:t> số</a:t>
                      </a:r>
                      <a:endParaRPr lang="en-US" sz="2000" i="1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smtClean="0">
                          <a:solidFill>
                            <a:srgbClr val="00B0F0"/>
                          </a:solidFill>
                        </a:rPr>
                        <a:t>Chục</a:t>
                      </a:r>
                      <a:r>
                        <a:rPr lang="en-US" sz="2000" i="1" baseline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2000" i="1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smtClean="0">
                          <a:solidFill>
                            <a:srgbClr val="00B0F0"/>
                          </a:solidFill>
                        </a:rPr>
                        <a:t>Đơn</a:t>
                      </a:r>
                      <a:r>
                        <a:rPr lang="en-US" sz="2000" i="1" baseline="0" smtClean="0">
                          <a:solidFill>
                            <a:srgbClr val="00B0F0"/>
                          </a:solidFill>
                        </a:rPr>
                        <a:t> vị</a:t>
                      </a:r>
                      <a:endParaRPr lang="en-US" sz="2000" i="1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10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20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30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40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50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60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70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80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4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90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54061" y="649235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Mười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6740769" y="665424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1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8077200" y="712316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6740769" y="118291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8077200" y="1229804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6740769" y="174729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3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077200" y="1794184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740769" y="231167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4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8077200" y="2358564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6740769" y="287605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5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8077200" y="2922944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6740769" y="344043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6</a:t>
            </a: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8077200" y="3487324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6740769" y="400481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7</a:t>
            </a:r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8077200" y="4051704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6740769" y="456919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8</a:t>
            </a:r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8077200" y="456919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6740769" y="5133572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9</a:t>
            </a:r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8077200" y="5051511"/>
            <a:ext cx="10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0</a:t>
            </a:r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4654061" y="1229803"/>
            <a:ext cx="135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Hai mươi</a:t>
            </a:r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4654061" y="1747291"/>
            <a:ext cx="135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Ba mươi</a:t>
            </a:r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4677506" y="2311671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Bốn mươi</a:t>
            </a:r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4700953" y="2876051"/>
            <a:ext cx="166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Năm mươi</a:t>
            </a:r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4724399" y="3440431"/>
            <a:ext cx="175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Sáu mươi</a:t>
            </a:r>
            <a:endParaRPr 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4747845" y="4004811"/>
            <a:ext cx="173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Bẩy mươi</a:t>
            </a:r>
            <a:endParaRPr lang="en-US" sz="2400"/>
          </a:p>
        </p:txBody>
      </p:sp>
      <p:sp>
        <p:nvSpPr>
          <p:cNvPr id="36" name="TextBox 35"/>
          <p:cNvSpPr txBox="1"/>
          <p:nvPr/>
        </p:nvSpPr>
        <p:spPr>
          <a:xfrm>
            <a:off x="4771291" y="456919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Tám mươi</a:t>
            </a:r>
            <a:endParaRPr lang="en-US" sz="2400"/>
          </a:p>
        </p:txBody>
      </p:sp>
      <p:sp>
        <p:nvSpPr>
          <p:cNvPr id="37" name="TextBox 36"/>
          <p:cNvSpPr txBox="1"/>
          <p:nvPr/>
        </p:nvSpPr>
        <p:spPr>
          <a:xfrm>
            <a:off x="4794737" y="5133571"/>
            <a:ext cx="1805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Chín mươi</a:t>
            </a:r>
            <a:endParaRPr lang="en-US" sz="240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4" y="1182911"/>
            <a:ext cx="301992" cy="4823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9" y="1194633"/>
            <a:ext cx="301992" cy="430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4" y="689423"/>
            <a:ext cx="301992" cy="4823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7" y="1715751"/>
            <a:ext cx="301992" cy="5247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1" y="1710718"/>
            <a:ext cx="301992" cy="52474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5" y="1717408"/>
            <a:ext cx="301992" cy="52474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62" y="2245515"/>
            <a:ext cx="301992" cy="5247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3" y="2252489"/>
            <a:ext cx="301992" cy="52474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7" y="2247740"/>
            <a:ext cx="301992" cy="52474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1" y="2254714"/>
            <a:ext cx="301992" cy="5247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4" y="2786151"/>
            <a:ext cx="301992" cy="5247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9" y="2786151"/>
            <a:ext cx="301992" cy="5247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4" y="2786151"/>
            <a:ext cx="301992" cy="5247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9" y="2786151"/>
            <a:ext cx="301992" cy="5247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24" y="2786151"/>
            <a:ext cx="301992" cy="52474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4" y="3322620"/>
            <a:ext cx="301992" cy="52474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2" y="3306416"/>
            <a:ext cx="301992" cy="52474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0" y="3325381"/>
            <a:ext cx="301992" cy="5247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38" y="3309177"/>
            <a:ext cx="301992" cy="52474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36" y="3316419"/>
            <a:ext cx="301992" cy="5247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34" y="3323661"/>
            <a:ext cx="301992" cy="5247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4" y="3861850"/>
            <a:ext cx="301992" cy="5247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2" y="3843481"/>
            <a:ext cx="301992" cy="52474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0" y="3860281"/>
            <a:ext cx="301992" cy="5247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78" y="3841912"/>
            <a:ext cx="301992" cy="52474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56" y="3823543"/>
            <a:ext cx="301992" cy="52474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34" y="3852066"/>
            <a:ext cx="301992" cy="52474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12" y="3845420"/>
            <a:ext cx="301992" cy="52474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4" y="4393242"/>
            <a:ext cx="301992" cy="52474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2" y="4386596"/>
            <a:ext cx="301992" cy="52474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0" y="4391673"/>
            <a:ext cx="301992" cy="52474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78" y="4385027"/>
            <a:ext cx="301992" cy="52474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56" y="4390104"/>
            <a:ext cx="301992" cy="5247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34" y="4395181"/>
            <a:ext cx="301992" cy="52474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12" y="4388535"/>
            <a:ext cx="301992" cy="52474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97" y="4411354"/>
            <a:ext cx="301992" cy="5247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7" y="4909055"/>
            <a:ext cx="301992" cy="52474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9" y="4902409"/>
            <a:ext cx="301992" cy="52474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17" y="4907486"/>
            <a:ext cx="301992" cy="52474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95" y="4900840"/>
            <a:ext cx="301992" cy="52474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3" y="4905917"/>
            <a:ext cx="301992" cy="5247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51" y="4910994"/>
            <a:ext cx="301992" cy="5247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29" y="4904348"/>
            <a:ext cx="301992" cy="5247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68" y="4927167"/>
            <a:ext cx="301992" cy="5247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29" y="4915445"/>
            <a:ext cx="301992" cy="5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6">
            <a:extLst>
              <a:ext uri="{FF2B5EF4-FFF2-40B4-BE49-F238E27FC236}">
                <a16:creationId xmlns="" xmlns:a16="http://schemas.microsoft.com/office/drawing/2014/main" id="{1E896E4F-C07D-4B9F-B351-ABC68DE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5A5770D-1144-414C-A540-707F1101BC14}"/>
              </a:ext>
            </a:extLst>
          </p:cNvPr>
          <p:cNvGrpSpPr/>
          <p:nvPr/>
        </p:nvGrpSpPr>
        <p:grpSpPr>
          <a:xfrm>
            <a:off x="2" y="1236829"/>
            <a:ext cx="9143999" cy="3241342"/>
            <a:chOff x="0" y="1228299"/>
            <a:chExt cx="12191999" cy="388961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AA50CD2-981A-4D12-A9E9-351FB2B2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57901" r="77400" b="37295"/>
            <a:stretch/>
          </p:blipFill>
          <p:spPr>
            <a:xfrm>
              <a:off x="300251" y="1228299"/>
              <a:ext cx="1897039" cy="87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AD0A68B-63EA-4720-A43D-1C42F27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90800"/>
              <a:ext cx="12191999" cy="25271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957FF77-FBBD-4C88-B141-CD3D6CA14E36}"/>
              </a:ext>
            </a:extLst>
          </p:cNvPr>
          <p:cNvSpPr/>
          <p:nvPr/>
        </p:nvSpPr>
        <p:spPr>
          <a:xfrm>
            <a:off x="1299950" y="2695434"/>
            <a:ext cx="696036" cy="61974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8916AE1-4B06-4FEB-912F-E357C52D0546}"/>
              </a:ext>
            </a:extLst>
          </p:cNvPr>
          <p:cNvSpPr/>
          <p:nvPr/>
        </p:nvSpPr>
        <p:spPr>
          <a:xfrm>
            <a:off x="3295936" y="3231867"/>
            <a:ext cx="696036" cy="61974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1B66EFC-0737-4331-BD1D-8D965AA5F76E}"/>
              </a:ext>
            </a:extLst>
          </p:cNvPr>
          <p:cNvSpPr/>
          <p:nvPr/>
        </p:nvSpPr>
        <p:spPr>
          <a:xfrm>
            <a:off x="4321223" y="3541739"/>
            <a:ext cx="684531" cy="76062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24D5AC4-3EF6-4226-98EF-44A3AFA7C33A}"/>
              </a:ext>
            </a:extLst>
          </p:cNvPr>
          <p:cNvSpPr/>
          <p:nvPr/>
        </p:nvSpPr>
        <p:spPr>
          <a:xfrm>
            <a:off x="5346512" y="3425209"/>
            <a:ext cx="610737" cy="61974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A037B0B-D2E9-4F5C-BA98-96E909E5B5BA}"/>
              </a:ext>
            </a:extLst>
          </p:cNvPr>
          <p:cNvSpPr/>
          <p:nvPr/>
        </p:nvSpPr>
        <p:spPr>
          <a:xfrm>
            <a:off x="8392521" y="3231867"/>
            <a:ext cx="610737" cy="61974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947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D2793DD5-EF03-4D8A-B4F6-B9AA4FCF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676B70-0720-43B9-8FF0-4B3C3C8C5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68458" r="55236" b="28159"/>
          <a:stretch/>
        </p:blipFill>
        <p:spPr>
          <a:xfrm>
            <a:off x="378725" y="1124132"/>
            <a:ext cx="3961264" cy="6614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926597C-61A5-4DF4-BE1E-4FB4F286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2099291"/>
            <a:ext cx="1152386" cy="139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05A41B-51C0-4562-B0A7-99F157D3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03" y="2062242"/>
            <a:ext cx="1152386" cy="139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AC26052-0675-40BB-8F62-2F4924B32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50" y="2062242"/>
            <a:ext cx="1152386" cy="139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3B5D207-B642-46DD-85C4-315A2EE28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23" y="2125876"/>
            <a:ext cx="1152386" cy="1397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DCC4C7B-1BB6-479E-90EC-E5EF8B53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06" y="2094059"/>
            <a:ext cx="1152386" cy="1397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BF67A97-5B2B-4E0F-A807-51C7C5388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23" y="2125876"/>
            <a:ext cx="1152386" cy="139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FCD9BEB-9174-4BDE-8278-5821A8032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" y="2178902"/>
            <a:ext cx="1714500" cy="1397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FE339B-288B-41D7-BBF5-9016EA77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30" y="2340970"/>
            <a:ext cx="1714500" cy="1397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913A321-1439-4E1A-A0F0-69FE7A97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02" y="4318000"/>
            <a:ext cx="1714500" cy="1397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14BA21C-A04E-44AB-B28F-682086054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05" y="4192850"/>
            <a:ext cx="1714500" cy="1397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9DD922F-CE31-4DC2-8331-C6FDA6632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45" y="4215642"/>
            <a:ext cx="1714500" cy="1397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3A0D39B-A7B2-4718-9BC4-64547B2D3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8" y="4100917"/>
            <a:ext cx="1714500" cy="1397000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="" xmlns:a16="http://schemas.microsoft.com/office/drawing/2014/main" id="{E6BD953F-5C58-4F9D-84FB-DF8E6E9D10CF}"/>
              </a:ext>
            </a:extLst>
          </p:cNvPr>
          <p:cNvCxnSpPr>
            <a:cxnSpLocks/>
          </p:cNvCxnSpPr>
          <p:nvPr/>
        </p:nvCxnSpPr>
        <p:spPr>
          <a:xfrm rot="5400000" flipH="1">
            <a:off x="1407669" y="2552205"/>
            <a:ext cx="228600" cy="1428922"/>
          </a:xfrm>
          <a:prstGeom prst="curvedConnector4">
            <a:avLst>
              <a:gd name="adj1" fmla="val -82041"/>
              <a:gd name="adj2" fmla="val 7016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C66BCA9E-FC90-4E0C-BB4B-FEC5BD141648}"/>
              </a:ext>
            </a:extLst>
          </p:cNvPr>
          <p:cNvCxnSpPr>
            <a:cxnSpLocks/>
          </p:cNvCxnSpPr>
          <p:nvPr/>
        </p:nvCxnSpPr>
        <p:spPr>
          <a:xfrm>
            <a:off x="4269251" y="3396667"/>
            <a:ext cx="1275080" cy="8587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="" xmlns:a16="http://schemas.microsoft.com/office/drawing/2014/main" id="{391E0F7A-36CD-42CE-B23F-F5200F8B1162}"/>
              </a:ext>
            </a:extLst>
          </p:cNvPr>
          <p:cNvCxnSpPr>
            <a:cxnSpLocks/>
          </p:cNvCxnSpPr>
          <p:nvPr/>
        </p:nvCxnSpPr>
        <p:spPr>
          <a:xfrm flipH="1">
            <a:off x="3411216" y="3393325"/>
            <a:ext cx="1916682" cy="9454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0E760A95-1719-4E20-BD7C-438CB296E6CA}"/>
              </a:ext>
            </a:extLst>
          </p:cNvPr>
          <p:cNvCxnSpPr>
            <a:cxnSpLocks/>
          </p:cNvCxnSpPr>
          <p:nvPr/>
        </p:nvCxnSpPr>
        <p:spPr>
          <a:xfrm>
            <a:off x="7081059" y="3415849"/>
            <a:ext cx="942124" cy="9911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="" xmlns:a16="http://schemas.microsoft.com/office/drawing/2014/main" id="{5EDE253C-9DFB-4012-9099-43C1F2E44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69381" y="3343142"/>
            <a:ext cx="1856015" cy="90954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="" xmlns:a16="http://schemas.microsoft.com/office/drawing/2014/main" id="{CA0422CD-9AD7-449F-B663-FB53B77779A1}"/>
              </a:ext>
            </a:extLst>
          </p:cNvPr>
          <p:cNvCxnSpPr>
            <a:cxnSpLocks/>
          </p:cNvCxnSpPr>
          <p:nvPr/>
        </p:nvCxnSpPr>
        <p:spPr>
          <a:xfrm>
            <a:off x="6256054" y="3160583"/>
            <a:ext cx="1847137" cy="230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204053-C25D-4B81-9132-02B62B64D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6169" r="28586" b="89850"/>
          <a:stretch/>
        </p:blipFill>
        <p:spPr>
          <a:xfrm>
            <a:off x="0" y="127670"/>
            <a:ext cx="5885598" cy="615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278ABAE-5D5B-4534-8C8E-EE7A95AC3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10150" r="6423" b="54428"/>
          <a:stretch/>
        </p:blipFill>
        <p:spPr>
          <a:xfrm>
            <a:off x="128589" y="743628"/>
            <a:ext cx="9015413" cy="49713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B01DFA0-BB6D-41D1-9D76-A93FC64E066E}"/>
              </a:ext>
            </a:extLst>
          </p:cNvPr>
          <p:cNvSpPr/>
          <p:nvPr/>
        </p:nvSpPr>
        <p:spPr>
          <a:xfrm>
            <a:off x="8147714" y="2606903"/>
            <a:ext cx="603914" cy="443552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9825B10-D12C-46CA-9458-B91086E1BC27}"/>
              </a:ext>
            </a:extLst>
          </p:cNvPr>
          <p:cNvSpPr/>
          <p:nvPr/>
        </p:nvSpPr>
        <p:spPr>
          <a:xfrm>
            <a:off x="3219165" y="4978432"/>
            <a:ext cx="603914" cy="443552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B27E27C-BFDA-41FF-A186-78C5585B6975}"/>
              </a:ext>
            </a:extLst>
          </p:cNvPr>
          <p:cNvSpPr/>
          <p:nvPr/>
        </p:nvSpPr>
        <p:spPr>
          <a:xfrm>
            <a:off x="8152833" y="4966708"/>
            <a:ext cx="603914" cy="443552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316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="" xmlns:a16="http://schemas.microsoft.com/office/drawing/2014/main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849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4310C89-29D7-43D3-8E9D-3BBF009B8926}"/>
              </a:ext>
            </a:extLst>
          </p:cNvPr>
          <p:cNvSpPr/>
          <p:nvPr/>
        </p:nvSpPr>
        <p:spPr>
          <a:xfrm>
            <a:off x="1907932" y="2306068"/>
            <a:ext cx="485231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7BC0D3-EC97-4D88-8B58-066EFE6E6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45572" r="8387" b="48458"/>
          <a:stretch/>
        </p:blipFill>
        <p:spPr>
          <a:xfrm>
            <a:off x="0" y="0"/>
            <a:ext cx="6571398" cy="105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F2D47E-E393-4D49-B79A-1ED744193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51741" r="7544" b="9055"/>
          <a:stretch/>
        </p:blipFill>
        <p:spPr>
          <a:xfrm>
            <a:off x="158789" y="771229"/>
            <a:ext cx="8715580" cy="45862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D30D52A-F588-49E7-A368-D61D769A96AD}"/>
              </a:ext>
            </a:extLst>
          </p:cNvPr>
          <p:cNvSpPr/>
          <p:nvPr/>
        </p:nvSpPr>
        <p:spPr>
          <a:xfrm>
            <a:off x="480780" y="1825869"/>
            <a:ext cx="951932" cy="5885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F41DD9-30A4-49DA-9613-6F6A374375A1}"/>
              </a:ext>
            </a:extLst>
          </p:cNvPr>
          <p:cNvSpPr/>
          <p:nvPr/>
        </p:nvSpPr>
        <p:spPr>
          <a:xfrm>
            <a:off x="480780" y="2770056"/>
            <a:ext cx="951932" cy="5885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59B968B-E86B-44A9-B749-40D89167E1C2}"/>
              </a:ext>
            </a:extLst>
          </p:cNvPr>
          <p:cNvSpPr/>
          <p:nvPr/>
        </p:nvSpPr>
        <p:spPr>
          <a:xfrm>
            <a:off x="480780" y="3667376"/>
            <a:ext cx="951932" cy="5885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5904122-5BA5-42BA-92C4-081282A52224}"/>
              </a:ext>
            </a:extLst>
          </p:cNvPr>
          <p:cNvSpPr/>
          <p:nvPr/>
        </p:nvSpPr>
        <p:spPr>
          <a:xfrm>
            <a:off x="480780" y="4585210"/>
            <a:ext cx="951932" cy="58856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4312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20FDB684-7B24-44B0-AC38-D75D41F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83074"/>
            <a:ext cx="91439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71A6D528-C8C7-4DE1-914A-8321A23C0D03}"/>
              </a:ext>
            </a:extLst>
          </p:cNvPr>
          <p:cNvGrpSpPr/>
          <p:nvPr/>
        </p:nvGrpSpPr>
        <p:grpSpPr>
          <a:xfrm>
            <a:off x="3583564" y="1584569"/>
            <a:ext cx="1976870" cy="1089858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3021A845-6881-46FF-834C-FD28F00E55AF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10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BAA7DEA3-C1D7-47FE-A4F9-A7B11F8DBFAD}"/>
                </a:ext>
              </a:extLst>
            </p:cNvPr>
            <p:cNvSpPr txBox="1"/>
            <p:nvPr/>
          </p:nvSpPr>
          <p:spPr>
            <a:xfrm>
              <a:off x="3986244" y="1756202"/>
              <a:ext cx="2757456" cy="259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US" altLang="zh-CN" sz="5000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50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4</a:t>
              </a:r>
              <a:endParaRPr lang="zh-CN" altLang="en-US" sz="50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9A9B15-3841-4005-921D-0ADA02DDD86D}"/>
              </a:ext>
            </a:extLst>
          </p:cNvPr>
          <p:cNvSpPr txBox="1"/>
          <p:nvPr/>
        </p:nvSpPr>
        <p:spPr>
          <a:xfrm>
            <a:off x="2699241" y="2783910"/>
            <a:ext cx="415773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2715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="" xmlns:a16="http://schemas.microsoft.com/office/drawing/2014/main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113029"/>
              </p:ext>
            </p:extLst>
          </p:nvPr>
        </p:nvGraphicFramePr>
        <p:xfrm>
          <a:off x="268403" y="562709"/>
          <a:ext cx="8507193" cy="4919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8708">
                  <a:extLst>
                    <a:ext uri="{9D8B030D-6E8A-4147-A177-3AD203B41FA5}">
                      <a16:colId xmlns="" xmlns:a16="http://schemas.microsoft.com/office/drawing/2014/main" val="2918391857"/>
                    </a:ext>
                  </a:extLst>
                </a:gridCol>
                <a:gridCol w="918490">
                  <a:extLst>
                    <a:ext uri="{9D8B030D-6E8A-4147-A177-3AD203B41FA5}">
                      <a16:colId xmlns="" xmlns:a16="http://schemas.microsoft.com/office/drawing/2014/main" val="4075812513"/>
                    </a:ext>
                  </a:extLst>
                </a:gridCol>
                <a:gridCol w="1064613">
                  <a:extLst>
                    <a:ext uri="{9D8B030D-6E8A-4147-A177-3AD203B41FA5}">
                      <a16:colId xmlns="" xmlns:a16="http://schemas.microsoft.com/office/drawing/2014/main" val="1235782681"/>
                    </a:ext>
                  </a:extLst>
                </a:gridCol>
                <a:gridCol w="1022863">
                  <a:extLst>
                    <a:ext uri="{9D8B030D-6E8A-4147-A177-3AD203B41FA5}">
                      <a16:colId xmlns="" xmlns:a16="http://schemas.microsoft.com/office/drawing/2014/main" val="1235228389"/>
                    </a:ext>
                  </a:extLst>
                </a:gridCol>
                <a:gridCol w="2412519">
                  <a:extLst>
                    <a:ext uri="{9D8B030D-6E8A-4147-A177-3AD203B41FA5}">
                      <a16:colId xmlns="" xmlns:a16="http://schemas.microsoft.com/office/drawing/2014/main" val="429655203"/>
                    </a:ext>
                  </a:extLst>
                </a:gridCol>
              </a:tblGrid>
              <a:tr h="693400">
                <a:tc>
                  <a:txBody>
                    <a:bodyPr/>
                    <a:lstStyle/>
                    <a:p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extLst>
                  <a:ext uri="{0D108BD9-81ED-4DB2-BD59-A6C34878D82A}">
                    <a16:rowId xmlns="" xmlns:a16="http://schemas.microsoft.com/office/drawing/2014/main" val="1944363063"/>
                  </a:ext>
                </a:extLst>
              </a:tr>
              <a:tr h="851916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641868570"/>
                  </a:ext>
                </a:extLst>
              </a:tr>
              <a:tr h="91831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2801966134"/>
                  </a:ext>
                </a:extLst>
              </a:tr>
              <a:tr h="112445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129117651"/>
                  </a:ext>
                </a:extLst>
              </a:tr>
              <a:tr h="133092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460669049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D09AD59-7ECF-4502-9F85-7895578F0F1D}"/>
              </a:ext>
            </a:extLst>
          </p:cNvPr>
          <p:cNvSpPr/>
          <p:nvPr/>
        </p:nvSpPr>
        <p:spPr>
          <a:xfrm>
            <a:off x="4441978" y="1423608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FDA5DB2-2FA1-457B-BD20-B969A21A3E93}"/>
              </a:ext>
            </a:extLst>
          </p:cNvPr>
          <p:cNvSpPr/>
          <p:nvPr/>
        </p:nvSpPr>
        <p:spPr>
          <a:xfrm>
            <a:off x="4442686" y="4371170"/>
            <a:ext cx="601318" cy="593606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B4D9AFA-B991-4B66-A7BE-62F4AA346BE7}"/>
              </a:ext>
            </a:extLst>
          </p:cNvPr>
          <p:cNvSpPr/>
          <p:nvPr/>
        </p:nvSpPr>
        <p:spPr>
          <a:xfrm>
            <a:off x="5443374" y="1432778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D562261-6C12-4EA2-81E2-AAFC5536058C}"/>
              </a:ext>
            </a:extLst>
          </p:cNvPr>
          <p:cNvSpPr/>
          <p:nvPr/>
        </p:nvSpPr>
        <p:spPr>
          <a:xfrm>
            <a:off x="6417994" y="1410607"/>
            <a:ext cx="1921780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53C1345-C409-46CC-9B05-8511D51C5173}"/>
              </a:ext>
            </a:extLst>
          </p:cNvPr>
          <p:cNvSpPr/>
          <p:nvPr/>
        </p:nvSpPr>
        <p:spPr>
          <a:xfrm>
            <a:off x="6417993" y="2363674"/>
            <a:ext cx="2098459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06A5F9B-A5FF-4796-93B0-8C091414A23A}"/>
              </a:ext>
            </a:extLst>
          </p:cNvPr>
          <p:cNvSpPr/>
          <p:nvPr/>
        </p:nvSpPr>
        <p:spPr>
          <a:xfrm>
            <a:off x="6470179" y="3152537"/>
            <a:ext cx="2242999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B1C8094-B216-4225-9314-774F1B7AEB02}"/>
              </a:ext>
            </a:extLst>
          </p:cNvPr>
          <p:cNvSpPr/>
          <p:nvPr/>
        </p:nvSpPr>
        <p:spPr>
          <a:xfrm>
            <a:off x="6444086" y="4331311"/>
            <a:ext cx="2295184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109CE684-76DA-4F12-A37B-58044FADC66F}"/>
              </a:ext>
            </a:extLst>
          </p:cNvPr>
          <p:cNvSpPr/>
          <p:nvPr/>
        </p:nvSpPr>
        <p:spPr>
          <a:xfrm>
            <a:off x="3538069" y="2380119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B33D29F-2D5C-48BE-936C-6C3ED4118A69}"/>
              </a:ext>
            </a:extLst>
          </p:cNvPr>
          <p:cNvSpPr/>
          <p:nvPr/>
        </p:nvSpPr>
        <p:spPr>
          <a:xfrm>
            <a:off x="4531460" y="2402314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6D9525F3-9575-4A75-9691-AB09CE69A506}"/>
              </a:ext>
            </a:extLst>
          </p:cNvPr>
          <p:cNvSpPr/>
          <p:nvPr/>
        </p:nvSpPr>
        <p:spPr>
          <a:xfrm>
            <a:off x="5456639" y="2389674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4A599EC-3C76-47C6-A1EB-4F5895FC2F9A}"/>
              </a:ext>
            </a:extLst>
          </p:cNvPr>
          <p:cNvSpPr/>
          <p:nvPr/>
        </p:nvSpPr>
        <p:spPr>
          <a:xfrm>
            <a:off x="3538069" y="3128934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26A1571-3B2C-41D1-B7EE-7E13046009FA}"/>
              </a:ext>
            </a:extLst>
          </p:cNvPr>
          <p:cNvSpPr/>
          <p:nvPr/>
        </p:nvSpPr>
        <p:spPr>
          <a:xfrm>
            <a:off x="4462074" y="3152538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CA562E9E-7704-47B3-9950-98979C611B6B}"/>
              </a:ext>
            </a:extLst>
          </p:cNvPr>
          <p:cNvSpPr/>
          <p:nvPr/>
        </p:nvSpPr>
        <p:spPr>
          <a:xfrm>
            <a:off x="5495557" y="3129755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88633F0B-E92C-40A0-8555-03104D58A8DE}"/>
              </a:ext>
            </a:extLst>
          </p:cNvPr>
          <p:cNvSpPr/>
          <p:nvPr/>
        </p:nvSpPr>
        <p:spPr>
          <a:xfrm>
            <a:off x="3564162" y="4386566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C2EE4029-5AC7-4AF8-8EBF-7A633DB385A1}"/>
              </a:ext>
            </a:extLst>
          </p:cNvPr>
          <p:cNvSpPr/>
          <p:nvPr/>
        </p:nvSpPr>
        <p:spPr>
          <a:xfrm>
            <a:off x="3592183" y="1410607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3E1AF9-F7E5-40A4-AAC7-2366271DC9FF}"/>
              </a:ext>
            </a:extLst>
          </p:cNvPr>
          <p:cNvSpPr/>
          <p:nvPr/>
        </p:nvSpPr>
        <p:spPr>
          <a:xfrm>
            <a:off x="5533378" y="4386566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  <p:pic>
        <p:nvPicPr>
          <p:cNvPr id="2050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1" y="1394128"/>
            <a:ext cx="227410" cy="58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87" y="1394128"/>
            <a:ext cx="227410" cy="58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2963" y="1483090"/>
            <a:ext cx="182999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943" y="1483090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2373" y="1483090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9009" y="1483090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3" y="2220815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1" y="2217370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15" y="2220815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90" y="3164760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2" y="3148276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0" y="3144831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40" y="3164760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4" y="3148276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59" y="3185917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13" y="3195240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44" y="4394931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6" y="4378447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64" y="4375002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94" y="4394931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28" y="4378447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13" y="4416088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66" y="4402175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\Desktop\12919697_1702791123293945_509063776000158731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88" y="4394931"/>
            <a:ext cx="21252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4018" y="2271612"/>
            <a:ext cx="182999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9998" y="2271612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3428" y="2271612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0064" y="2271612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9179" y="2267675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9700" y="3141638"/>
            <a:ext cx="193430" cy="4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72" y="5042095"/>
            <a:ext cx="15206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45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49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385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00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00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00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00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Admin\Desktop\Untitledggg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00" y="5022166"/>
            <a:ext cx="16073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="" xmlns:a16="http://schemas.microsoft.com/office/drawing/2014/main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05637"/>
              </p:ext>
            </p:extLst>
          </p:nvPr>
        </p:nvGraphicFramePr>
        <p:xfrm>
          <a:off x="318052" y="1115390"/>
          <a:ext cx="8392633" cy="4389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7115">
                  <a:extLst>
                    <a:ext uri="{9D8B030D-6E8A-4147-A177-3AD203B41FA5}">
                      <a16:colId xmlns="" xmlns:a16="http://schemas.microsoft.com/office/drawing/2014/main" val="2918391857"/>
                    </a:ext>
                  </a:extLst>
                </a:gridCol>
                <a:gridCol w="906121">
                  <a:extLst>
                    <a:ext uri="{9D8B030D-6E8A-4147-A177-3AD203B41FA5}">
                      <a16:colId xmlns="" xmlns:a16="http://schemas.microsoft.com/office/drawing/2014/main" val="4075812513"/>
                    </a:ext>
                  </a:extLst>
                </a:gridCol>
                <a:gridCol w="1050277">
                  <a:extLst>
                    <a:ext uri="{9D8B030D-6E8A-4147-A177-3AD203B41FA5}">
                      <a16:colId xmlns="" xmlns:a16="http://schemas.microsoft.com/office/drawing/2014/main" val="1235782681"/>
                    </a:ext>
                  </a:extLst>
                </a:gridCol>
                <a:gridCol w="1009089">
                  <a:extLst>
                    <a:ext uri="{9D8B030D-6E8A-4147-A177-3AD203B41FA5}">
                      <a16:colId xmlns="" xmlns:a16="http://schemas.microsoft.com/office/drawing/2014/main" val="1235228389"/>
                    </a:ext>
                  </a:extLst>
                </a:gridCol>
                <a:gridCol w="2380031">
                  <a:extLst>
                    <a:ext uri="{9D8B030D-6E8A-4147-A177-3AD203B41FA5}">
                      <a16:colId xmlns="" xmlns:a16="http://schemas.microsoft.com/office/drawing/2014/main" val="429655203"/>
                    </a:ext>
                  </a:extLst>
                </a:gridCol>
              </a:tblGrid>
              <a:tr h="970394">
                <a:tc>
                  <a:txBody>
                    <a:bodyPr/>
                    <a:lstStyle/>
                    <a:p>
                      <a:endParaRPr lang="en-US" sz="10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 anchor="ctr"/>
                </a:tc>
                <a:extLst>
                  <a:ext uri="{0D108BD9-81ED-4DB2-BD59-A6C34878D82A}">
                    <a16:rowId xmlns="" xmlns:a16="http://schemas.microsoft.com/office/drawing/2014/main" val="1944363063"/>
                  </a:ext>
                </a:extLst>
              </a:tr>
              <a:tr h="68926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641868570"/>
                  </a:ext>
                </a:extLst>
              </a:tr>
              <a:tr h="7429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2801966134"/>
                  </a:ext>
                </a:extLst>
              </a:tr>
              <a:tr h="90976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129117651"/>
                  </a:ext>
                </a:extLst>
              </a:tr>
              <a:tr h="107681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460669049"/>
                  </a:ext>
                </a:extLst>
              </a:tr>
            </a:tbl>
          </a:graphicData>
        </a:graphic>
      </p:graphicFrame>
      <p:pic>
        <p:nvPicPr>
          <p:cNvPr id="5" name="Hình ảnh 2">
            <a:extLst>
              <a:ext uri="{FF2B5EF4-FFF2-40B4-BE49-F238E27FC236}">
                <a16:creationId xmlns="" xmlns:a16="http://schemas.microsoft.com/office/drawing/2014/main" id="{75974951-5261-48FF-BAB7-C6B8B7EE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82819" y="156950"/>
            <a:ext cx="2066704" cy="866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B105F2-C941-4967-BD9D-A95566F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18200" r="53148" b="76408"/>
          <a:stretch/>
        </p:blipFill>
        <p:spPr>
          <a:xfrm>
            <a:off x="318054" y="2078694"/>
            <a:ext cx="3029061" cy="673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619A12-22C1-4607-AC22-AAB6042C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23262" r="53068" b="71126"/>
          <a:stretch/>
        </p:blipFill>
        <p:spPr>
          <a:xfrm>
            <a:off x="318054" y="2752299"/>
            <a:ext cx="3029061" cy="750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9E9539-2B72-4EA5-BA35-5A7E245A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28543" r="53068" b="60894"/>
          <a:stretch/>
        </p:blipFill>
        <p:spPr>
          <a:xfrm>
            <a:off x="318052" y="3502924"/>
            <a:ext cx="3029061" cy="96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6F0032-5B38-4384-AA88-120FEA38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38912" r="53068" b="50880"/>
          <a:stretch/>
        </p:blipFill>
        <p:spPr>
          <a:xfrm>
            <a:off x="318051" y="4469643"/>
            <a:ext cx="3029061" cy="9667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D09AD59-7ECF-4502-9F85-7895578F0F1D}"/>
              </a:ext>
            </a:extLst>
          </p:cNvPr>
          <p:cNvSpPr/>
          <p:nvPr/>
        </p:nvSpPr>
        <p:spPr>
          <a:xfrm>
            <a:off x="4440048" y="2158694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FDA5DB2-2FA1-457B-BD20-B969A21A3E93}"/>
              </a:ext>
            </a:extLst>
          </p:cNvPr>
          <p:cNvSpPr/>
          <p:nvPr/>
        </p:nvSpPr>
        <p:spPr>
          <a:xfrm>
            <a:off x="4416593" y="4700395"/>
            <a:ext cx="601318" cy="593606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B4D9AFA-B991-4B66-A7BE-62F4AA346BE7}"/>
              </a:ext>
            </a:extLst>
          </p:cNvPr>
          <p:cNvSpPr/>
          <p:nvPr/>
        </p:nvSpPr>
        <p:spPr>
          <a:xfrm>
            <a:off x="5495558" y="2167864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D562261-6C12-4EA2-81E2-AAFC5536058C}"/>
              </a:ext>
            </a:extLst>
          </p:cNvPr>
          <p:cNvSpPr/>
          <p:nvPr/>
        </p:nvSpPr>
        <p:spPr>
          <a:xfrm>
            <a:off x="6470178" y="2145693"/>
            <a:ext cx="1921780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53C1345-C409-46CC-9B05-8511D51C5173}"/>
              </a:ext>
            </a:extLst>
          </p:cNvPr>
          <p:cNvSpPr/>
          <p:nvPr/>
        </p:nvSpPr>
        <p:spPr>
          <a:xfrm>
            <a:off x="6417994" y="2883319"/>
            <a:ext cx="2098459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06A5F9B-A5FF-4796-93B0-8C091414A23A}"/>
              </a:ext>
            </a:extLst>
          </p:cNvPr>
          <p:cNvSpPr/>
          <p:nvPr/>
        </p:nvSpPr>
        <p:spPr>
          <a:xfrm>
            <a:off x="6470179" y="3676480"/>
            <a:ext cx="2242999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B1C8094-B216-4225-9314-774F1B7AEB02}"/>
              </a:ext>
            </a:extLst>
          </p:cNvPr>
          <p:cNvSpPr/>
          <p:nvPr/>
        </p:nvSpPr>
        <p:spPr>
          <a:xfrm>
            <a:off x="6417993" y="4660536"/>
            <a:ext cx="2295184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109CE684-76DA-4F12-A37B-58044FADC66F}"/>
              </a:ext>
            </a:extLst>
          </p:cNvPr>
          <p:cNvSpPr/>
          <p:nvPr/>
        </p:nvSpPr>
        <p:spPr>
          <a:xfrm>
            <a:off x="3538070" y="2831605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B33D29F-2D5C-48BE-936C-6C3ED4118A69}"/>
              </a:ext>
            </a:extLst>
          </p:cNvPr>
          <p:cNvSpPr/>
          <p:nvPr/>
        </p:nvSpPr>
        <p:spPr>
          <a:xfrm>
            <a:off x="4531461" y="2853800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6D9525F3-9575-4A75-9691-AB09CE69A506}"/>
              </a:ext>
            </a:extLst>
          </p:cNvPr>
          <p:cNvSpPr/>
          <p:nvPr/>
        </p:nvSpPr>
        <p:spPr>
          <a:xfrm>
            <a:off x="5456640" y="2909319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4A599EC-3C76-47C6-A1EB-4F5895FC2F9A}"/>
              </a:ext>
            </a:extLst>
          </p:cNvPr>
          <p:cNvSpPr/>
          <p:nvPr/>
        </p:nvSpPr>
        <p:spPr>
          <a:xfrm>
            <a:off x="3538069" y="3652877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26A1571-3B2C-41D1-B7EE-7E13046009FA}"/>
              </a:ext>
            </a:extLst>
          </p:cNvPr>
          <p:cNvSpPr/>
          <p:nvPr/>
        </p:nvSpPr>
        <p:spPr>
          <a:xfrm>
            <a:off x="4462074" y="3676481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CA562E9E-7704-47B3-9950-98979C611B6B}"/>
              </a:ext>
            </a:extLst>
          </p:cNvPr>
          <p:cNvSpPr/>
          <p:nvPr/>
        </p:nvSpPr>
        <p:spPr>
          <a:xfrm>
            <a:off x="5495557" y="3653698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88633F0B-E92C-40A0-8555-03104D58A8DE}"/>
              </a:ext>
            </a:extLst>
          </p:cNvPr>
          <p:cNvSpPr/>
          <p:nvPr/>
        </p:nvSpPr>
        <p:spPr>
          <a:xfrm>
            <a:off x="3538069" y="4715791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C2EE4029-5AC7-4AF8-8EBF-7A633DB385A1}"/>
              </a:ext>
            </a:extLst>
          </p:cNvPr>
          <p:cNvSpPr/>
          <p:nvPr/>
        </p:nvSpPr>
        <p:spPr>
          <a:xfrm>
            <a:off x="3550010" y="2137840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3E1AF9-F7E5-40A4-AAC7-2366271DC9FF}"/>
              </a:ext>
            </a:extLst>
          </p:cNvPr>
          <p:cNvSpPr/>
          <p:nvPr/>
        </p:nvSpPr>
        <p:spPr>
          <a:xfrm>
            <a:off x="5507285" y="4715791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412373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63576315-3B3E-425B-8F82-196097C7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012F1C-10C7-4979-9D09-AAA2C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337784" y="1124131"/>
            <a:ext cx="1412543" cy="615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096065-7795-4AEA-AC52-7D2D8F3D3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14" y="214849"/>
            <a:ext cx="1908554" cy="2317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FCDB4CE-3F7A-4BC4-93A1-C30B77662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" y="2565455"/>
            <a:ext cx="2440817" cy="22421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8048AD3-B40B-4679-B393-553028E23E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20" y="2487505"/>
            <a:ext cx="2290050" cy="21058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D7D8DEF-4C5E-40E3-BAEF-283DA39F9DF4}"/>
              </a:ext>
            </a:extLst>
          </p:cNvPr>
          <p:cNvSpPr/>
          <p:nvPr/>
        </p:nvSpPr>
        <p:spPr>
          <a:xfrm>
            <a:off x="2779484" y="2257476"/>
            <a:ext cx="2981397" cy="615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đ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C8CA176-6B8A-4620-93C8-F8200E115DDF}"/>
              </a:ext>
            </a:extLst>
          </p:cNvPr>
          <p:cNvSpPr/>
          <p:nvPr/>
        </p:nvSpPr>
        <p:spPr>
          <a:xfrm>
            <a:off x="457923" y="4342200"/>
            <a:ext cx="2981397" cy="615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đ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5B25EEB-C654-4B32-B5FD-FA981CE1D822}"/>
              </a:ext>
            </a:extLst>
          </p:cNvPr>
          <p:cNvSpPr/>
          <p:nvPr/>
        </p:nvSpPr>
        <p:spPr>
          <a:xfrm>
            <a:off x="5313951" y="4376707"/>
            <a:ext cx="3242836" cy="615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đ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81EEF449-B4A2-4BF9-A221-5CF185CFA68E}"/>
              </a:ext>
            </a:extLst>
          </p:cNvPr>
          <p:cNvSpPr/>
          <p:nvPr/>
        </p:nvSpPr>
        <p:spPr>
          <a:xfrm>
            <a:off x="413240" y="4394315"/>
            <a:ext cx="443880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F97A5E52-7056-4BCF-9A0B-D52CF06965A7}"/>
              </a:ext>
            </a:extLst>
          </p:cNvPr>
          <p:cNvSpPr/>
          <p:nvPr/>
        </p:nvSpPr>
        <p:spPr>
          <a:xfrm>
            <a:off x="5266594" y="4454843"/>
            <a:ext cx="494287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2817529E-48B0-418F-9B09-F9B993253D61}"/>
              </a:ext>
            </a:extLst>
          </p:cNvPr>
          <p:cNvSpPr/>
          <p:nvPr/>
        </p:nvSpPr>
        <p:spPr>
          <a:xfrm>
            <a:off x="6250316" y="4485656"/>
            <a:ext cx="399197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36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FC54E5AF-6B08-42B0-9C40-CA7DAC189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5C6957-B9FF-490C-8865-59D1EA1C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337784" y="1124131"/>
            <a:ext cx="1412543" cy="615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4A2CC8-35EA-4C56-875A-A89F31FC1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62" y="298976"/>
            <a:ext cx="2041370" cy="20554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55AC5AC-5A4C-4781-9285-C7F1FDCDB0C2}"/>
              </a:ext>
            </a:extLst>
          </p:cNvPr>
          <p:cNvSpPr/>
          <p:nvPr/>
        </p:nvSpPr>
        <p:spPr>
          <a:xfrm>
            <a:off x="2900918" y="2138034"/>
            <a:ext cx="3198054" cy="615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 đ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8AB52FF-64A7-4DEE-B99A-C16F358B7A8F}"/>
              </a:ext>
            </a:extLst>
          </p:cNvPr>
          <p:cNvSpPr/>
          <p:nvPr/>
        </p:nvSpPr>
        <p:spPr>
          <a:xfrm>
            <a:off x="2870903" y="2255229"/>
            <a:ext cx="399197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090D5AB-F4B1-4B3B-9AD3-71E368C3C498}"/>
              </a:ext>
            </a:extLst>
          </p:cNvPr>
          <p:cNvSpPr/>
          <p:nvPr/>
        </p:nvSpPr>
        <p:spPr>
          <a:xfrm>
            <a:off x="4901224" y="2246985"/>
            <a:ext cx="399197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4453CC6-4618-4CAF-8394-7F52F553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7" y="2468746"/>
            <a:ext cx="2440817" cy="20029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A357ADA-853A-45BB-ABFB-649D603463FB}"/>
              </a:ext>
            </a:extLst>
          </p:cNvPr>
          <p:cNvSpPr/>
          <p:nvPr/>
        </p:nvSpPr>
        <p:spPr>
          <a:xfrm>
            <a:off x="337784" y="4471698"/>
            <a:ext cx="3823908" cy="615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E61672F-9477-4AF8-9EE4-93FE28E0DF7B}"/>
              </a:ext>
            </a:extLst>
          </p:cNvPr>
          <p:cNvSpPr/>
          <p:nvPr/>
        </p:nvSpPr>
        <p:spPr>
          <a:xfrm>
            <a:off x="655334" y="4612279"/>
            <a:ext cx="399197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EF62400-12C7-4AE3-BF73-E2C4B7886703}"/>
              </a:ext>
            </a:extLst>
          </p:cNvPr>
          <p:cNvSpPr/>
          <p:nvPr/>
        </p:nvSpPr>
        <p:spPr>
          <a:xfrm>
            <a:off x="1624661" y="4607489"/>
            <a:ext cx="207633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29FDFD7-EACD-473E-8A01-879845CF5D4D}"/>
              </a:ext>
            </a:extLst>
          </p:cNvPr>
          <p:cNvSpPr/>
          <p:nvPr/>
        </p:nvSpPr>
        <p:spPr>
          <a:xfrm>
            <a:off x="2787334" y="4584744"/>
            <a:ext cx="207633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198779F-4AA4-45D3-86F6-95BE8758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86" y="2259783"/>
            <a:ext cx="2402645" cy="25873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F6A19E6-F70B-4428-8FF3-FCAB9D761B58}"/>
              </a:ext>
            </a:extLst>
          </p:cNvPr>
          <p:cNvSpPr/>
          <p:nvPr/>
        </p:nvSpPr>
        <p:spPr>
          <a:xfrm>
            <a:off x="5242340" y="4755381"/>
            <a:ext cx="3122140" cy="615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A98D55DA-B171-4E48-B453-AC1883858E97}"/>
              </a:ext>
            </a:extLst>
          </p:cNvPr>
          <p:cNvSpPr/>
          <p:nvPr/>
        </p:nvSpPr>
        <p:spPr>
          <a:xfrm>
            <a:off x="5303129" y="4885794"/>
            <a:ext cx="399197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55A6533C-B176-4CE4-AA72-3036EFE2C993}"/>
              </a:ext>
            </a:extLst>
          </p:cNvPr>
          <p:cNvSpPr/>
          <p:nvPr/>
        </p:nvSpPr>
        <p:spPr>
          <a:xfrm>
            <a:off x="6248793" y="4825865"/>
            <a:ext cx="207633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3F1FE21-E7A1-474D-A115-AE7DD9971392}"/>
              </a:ext>
            </a:extLst>
          </p:cNvPr>
          <p:cNvSpPr/>
          <p:nvPr/>
        </p:nvSpPr>
        <p:spPr>
          <a:xfrm>
            <a:off x="7300033" y="4864332"/>
            <a:ext cx="207633" cy="398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4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5340C720-A840-4FDC-B1D5-DC90316B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4C2346-4385-43AC-B559-53D7EF8B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5770" r="75436" b="89454"/>
          <a:stretch/>
        </p:blipFill>
        <p:spPr>
          <a:xfrm>
            <a:off x="358433" y="1124131"/>
            <a:ext cx="1207649" cy="6955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431D771-CDAB-47F8-AE7B-9BE638143940}"/>
              </a:ext>
            </a:extLst>
          </p:cNvPr>
          <p:cNvGrpSpPr/>
          <p:nvPr/>
        </p:nvGrpSpPr>
        <p:grpSpPr>
          <a:xfrm>
            <a:off x="258774" y="1521027"/>
            <a:ext cx="8073220" cy="4187511"/>
            <a:chOff x="246607" y="1692400"/>
            <a:chExt cx="10764293" cy="5025013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A8883C7-FD09-4952-860C-638DE2A35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310073"/>
              <a:ext cx="98298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64B8C6C-55CB-4D32-9B8D-867C25C4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041013"/>
              <a:ext cx="98298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E9EF9D6-7580-40AA-9985-46E81311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1692400"/>
              <a:ext cx="9829800" cy="1676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D908B24-9BFC-4699-9062-3925A5154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0746" r="82581" b="64810"/>
            <a:stretch/>
          </p:blipFill>
          <p:spPr>
            <a:xfrm>
              <a:off x="246607" y="2060812"/>
              <a:ext cx="804271" cy="422915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8CCE3BB-931B-4CDF-9017-60C572BF9E67}"/>
              </a:ext>
            </a:extLst>
          </p:cNvPr>
          <p:cNvSpPr/>
          <p:nvPr/>
        </p:nvSpPr>
        <p:spPr>
          <a:xfrm>
            <a:off x="4698244" y="2058496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7D5EECB-953D-4CD9-A532-94542FB17B51}"/>
              </a:ext>
            </a:extLst>
          </p:cNvPr>
          <p:cNvSpPr/>
          <p:nvPr/>
        </p:nvSpPr>
        <p:spPr>
          <a:xfrm>
            <a:off x="6148070" y="1685671"/>
            <a:ext cx="675563" cy="695571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4E93E88-5E7C-4470-A75F-9A8A1C5B5913}"/>
              </a:ext>
            </a:extLst>
          </p:cNvPr>
          <p:cNvSpPr/>
          <p:nvPr/>
        </p:nvSpPr>
        <p:spPr>
          <a:xfrm>
            <a:off x="6872984" y="1556237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273A92E1-9EEF-4BDD-985F-AAE391249218}"/>
              </a:ext>
            </a:extLst>
          </p:cNvPr>
          <p:cNvSpPr/>
          <p:nvPr/>
        </p:nvSpPr>
        <p:spPr>
          <a:xfrm>
            <a:off x="1801507" y="2886947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7E3CE884-FB3C-4E79-99B4-B65544C35447}"/>
              </a:ext>
            </a:extLst>
          </p:cNvPr>
          <p:cNvSpPr/>
          <p:nvPr/>
        </p:nvSpPr>
        <p:spPr>
          <a:xfrm>
            <a:off x="3987814" y="3341429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A8A60066-884D-4444-94EB-E57FACA58A3D}"/>
              </a:ext>
            </a:extLst>
          </p:cNvPr>
          <p:cNvSpPr/>
          <p:nvPr/>
        </p:nvSpPr>
        <p:spPr>
          <a:xfrm>
            <a:off x="4723479" y="3444656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F7F1DA4F-EAF8-4E97-BF48-127343812434}"/>
              </a:ext>
            </a:extLst>
          </p:cNvPr>
          <p:cNvSpPr/>
          <p:nvPr/>
        </p:nvSpPr>
        <p:spPr>
          <a:xfrm>
            <a:off x="5434539" y="3236400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47288A23-2F70-4EEE-A3A7-091E18AB5EEE}"/>
              </a:ext>
            </a:extLst>
          </p:cNvPr>
          <p:cNvSpPr/>
          <p:nvPr/>
        </p:nvSpPr>
        <p:spPr>
          <a:xfrm>
            <a:off x="7594581" y="3144930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001A6A96-2009-423A-8927-E92B85CD5807}"/>
              </a:ext>
            </a:extLst>
          </p:cNvPr>
          <p:cNvSpPr/>
          <p:nvPr/>
        </p:nvSpPr>
        <p:spPr>
          <a:xfrm>
            <a:off x="3265227" y="4536808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1C5FB06D-62BB-4415-A51D-94FEDBAC7DA5}"/>
              </a:ext>
            </a:extLst>
          </p:cNvPr>
          <p:cNvSpPr/>
          <p:nvPr/>
        </p:nvSpPr>
        <p:spPr>
          <a:xfrm>
            <a:off x="4000892" y="4749011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5C7D91B-1F77-403E-A1A0-1A61AA485868}"/>
              </a:ext>
            </a:extLst>
          </p:cNvPr>
          <p:cNvSpPr/>
          <p:nvPr/>
        </p:nvSpPr>
        <p:spPr>
          <a:xfrm>
            <a:off x="4774122" y="4857384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DABE023D-DA2F-4D56-93B7-BF14403ADC84}"/>
              </a:ext>
            </a:extLst>
          </p:cNvPr>
          <p:cNvSpPr/>
          <p:nvPr/>
        </p:nvSpPr>
        <p:spPr>
          <a:xfrm>
            <a:off x="6185102" y="4370629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D33B68C9-12C8-4014-AFD8-F5098029878D}"/>
              </a:ext>
            </a:extLst>
          </p:cNvPr>
          <p:cNvSpPr/>
          <p:nvPr/>
        </p:nvSpPr>
        <p:spPr>
          <a:xfrm>
            <a:off x="6916589" y="4266088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BBE84202-D305-4ED9-BB3D-3A0AE23C419E}"/>
              </a:ext>
            </a:extLst>
          </p:cNvPr>
          <p:cNvSpPr/>
          <p:nvPr/>
        </p:nvSpPr>
        <p:spPr>
          <a:xfrm>
            <a:off x="3287531" y="1765020"/>
            <a:ext cx="675563" cy="7567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160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3876" y="703385"/>
            <a:ext cx="43140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14</a:t>
            </a:r>
          </a:p>
          <a:p>
            <a:r>
              <a:rPr lang="en-US" sz="4400" smtClean="0"/>
              <a:t>21</a:t>
            </a:r>
          </a:p>
          <a:p>
            <a:r>
              <a:rPr lang="en-US" sz="4400" smtClean="0"/>
              <a:t>24</a:t>
            </a:r>
          </a:p>
          <a:p>
            <a:r>
              <a:rPr lang="en-US" sz="4400" smtClean="0"/>
              <a:t>25</a:t>
            </a:r>
          </a:p>
          <a:p>
            <a:r>
              <a:rPr lang="en-US" sz="4400" smtClean="0"/>
              <a:t>91</a:t>
            </a:r>
          </a:p>
          <a:p>
            <a:r>
              <a:rPr lang="en-US" sz="4400" smtClean="0"/>
              <a:t>94</a:t>
            </a:r>
            <a:endParaRPr lang="en-US" sz="4400"/>
          </a:p>
        </p:txBody>
      </p:sp>
      <p:sp>
        <p:nvSpPr>
          <p:cNvPr id="5" name="TextBox 4"/>
          <p:cNvSpPr txBox="1"/>
          <p:nvPr/>
        </p:nvSpPr>
        <p:spPr>
          <a:xfrm>
            <a:off x="410308" y="234462"/>
            <a:ext cx="1359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Đọc các số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88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ED747F1A-72C9-4F9E-BF50-2051B8E0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28588" y="117156"/>
            <a:ext cx="2138363" cy="100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1CD805-9118-4222-A749-2969F046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7214" r="34477" b="58209"/>
          <a:stretch/>
        </p:blipFill>
        <p:spPr>
          <a:xfrm>
            <a:off x="337784" y="1124133"/>
            <a:ext cx="5537579" cy="668343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3D245438-CC3A-44AA-B49F-43C295B0D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12675"/>
              </p:ext>
            </p:extLst>
          </p:nvPr>
        </p:nvGraphicFramePr>
        <p:xfrm>
          <a:off x="295276" y="328083"/>
          <a:ext cx="347663" cy="366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Packager Shell Object" showAsIcon="1" r:id="rId5" imgW="464040" imgH="440280" progId="Package">
                  <p:embed/>
                </p:oleObj>
              </mc:Choice>
              <mc:Fallback>
                <p:oleObj name="Packager Shell Object" showAsIcon="1" r:id="rId5" imgW="464040" imgH="440280" progId="Package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6" y="328083"/>
                        <a:ext cx="347663" cy="3664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5C3B07F-7A46-49DB-A7F7-ADF1793E2549}"/>
              </a:ext>
            </a:extLst>
          </p:cNvPr>
          <p:cNvGrpSpPr/>
          <p:nvPr/>
        </p:nvGrpSpPr>
        <p:grpSpPr>
          <a:xfrm>
            <a:off x="27099" y="1611635"/>
            <a:ext cx="9374147" cy="4261101"/>
            <a:chOff x="-50042" y="2010460"/>
            <a:chExt cx="12498863" cy="511332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4F14D1F-0CA7-4D34-828B-5BA0732E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821" y="2848660"/>
              <a:ext cx="22860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DD73C87-D544-47A9-923B-7F1C0341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2" y="3030631"/>
              <a:ext cx="22860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9583F997-3B8C-4D30-A302-136E0F8E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600" y="2010460"/>
              <a:ext cx="2286000" cy="167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7356DF9-56A2-4E6F-A8D5-C4A15C93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86" y="2010460"/>
              <a:ext cx="22860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05143061-E890-4120-BD09-27272D82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501" y="2010460"/>
              <a:ext cx="2286000" cy="167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12B181B-9256-4FBE-9D0E-A0EDF2F0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631" y="4796539"/>
              <a:ext cx="3566395" cy="2327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CB261B2-8975-4888-8D67-F1A3241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5" y="4631314"/>
              <a:ext cx="3257030" cy="23884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6FD2566C-F98F-4603-B2BB-88B40BFD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671" y="3355824"/>
              <a:ext cx="2286000" cy="1676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EE9BA75D-BEB3-4810-BC72-C674ACE6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330" y="5158859"/>
              <a:ext cx="2677649" cy="1676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D8861089-DA9A-40CB-B536-44F9C616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77" y="3817662"/>
              <a:ext cx="2752560" cy="16764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B4CE7C6A-F6C8-4CEC-A390-FD4352A9190B}"/>
                </a:ext>
              </a:extLst>
            </p:cNvPr>
            <p:cNvCxnSpPr/>
            <p:nvPr/>
          </p:nvCxnSpPr>
          <p:spPr>
            <a:xfrm>
              <a:off x="1446663" y="4067033"/>
              <a:ext cx="1705970" cy="588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00F616D6-D0BE-4E1A-98EF-790E8C348316}"/>
              </a:ext>
            </a:extLst>
          </p:cNvPr>
          <p:cNvCxnSpPr>
            <a:cxnSpLocks/>
          </p:cNvCxnSpPr>
          <p:nvPr/>
        </p:nvCxnSpPr>
        <p:spPr>
          <a:xfrm>
            <a:off x="2460632" y="2910139"/>
            <a:ext cx="3849752" cy="1771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1756AD8B-14CC-43CE-91D4-3D885ABAA978}"/>
              </a:ext>
            </a:extLst>
          </p:cNvPr>
          <p:cNvCxnSpPr/>
          <p:nvPr/>
        </p:nvCxnSpPr>
        <p:spPr>
          <a:xfrm flipH="1">
            <a:off x="2116913" y="2910141"/>
            <a:ext cx="4128840" cy="2316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D9A64E2F-31E6-4616-A451-C53C643AE8FD}"/>
              </a:ext>
            </a:extLst>
          </p:cNvPr>
          <p:cNvCxnSpPr/>
          <p:nvPr/>
        </p:nvCxnSpPr>
        <p:spPr>
          <a:xfrm>
            <a:off x="4539738" y="3008635"/>
            <a:ext cx="1871539" cy="422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BD412DE-F38A-44AE-AC75-1DA289CDA286}"/>
              </a:ext>
            </a:extLst>
          </p:cNvPr>
          <p:cNvCxnSpPr/>
          <p:nvPr/>
        </p:nvCxnSpPr>
        <p:spPr>
          <a:xfrm flipH="1">
            <a:off x="4978766" y="3658013"/>
            <a:ext cx="3476022" cy="9625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6751EAA5-8F1B-4F41-97CC-28B9EB51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83074"/>
            <a:ext cx="91439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D756B103-9F7E-4EFC-AC3C-045EA5DAD972}"/>
              </a:ext>
            </a:extLst>
          </p:cNvPr>
          <p:cNvGrpSpPr/>
          <p:nvPr/>
        </p:nvGrpSpPr>
        <p:grpSpPr>
          <a:xfrm>
            <a:off x="3583564" y="1584569"/>
            <a:ext cx="1976870" cy="1089858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99F0D72E-56A8-4309-8DA9-63886AB4A6F7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10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9108B900-E9BC-453A-80A1-86A56852C78B}"/>
                </a:ext>
              </a:extLst>
            </p:cNvPr>
            <p:cNvSpPr txBox="1"/>
            <p:nvPr/>
          </p:nvSpPr>
          <p:spPr>
            <a:xfrm>
              <a:off x="3986244" y="1756202"/>
              <a:ext cx="2757456" cy="259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US" altLang="zh-CN" sz="5000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50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5</a:t>
              </a:r>
              <a:endParaRPr lang="zh-CN" altLang="en-US" sz="50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973F7D-775B-4C2A-A5B9-98682E2AAE48}"/>
              </a:ext>
            </a:extLst>
          </p:cNvPr>
          <p:cNvSpPr txBox="1"/>
          <p:nvPr/>
        </p:nvSpPr>
        <p:spPr>
          <a:xfrm>
            <a:off x="3583565" y="3207103"/>
            <a:ext cx="284259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2357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632" y="1719385"/>
            <a:ext cx="8493369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b="1"/>
              <a:t>1     2      3     4     5      6     7     8    9    10</a:t>
            </a:r>
          </a:p>
        </p:txBody>
      </p:sp>
    </p:spTree>
    <p:extLst>
      <p:ext uri="{BB962C8B-B14F-4D97-AF65-F5344CB8AC3E}">
        <p14:creationId xmlns:p14="http://schemas.microsoft.com/office/powerpoint/2010/main" val="5348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4CA7ED83-0E5C-45F7-BE3D-12D8F61FD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44582" y="154444"/>
            <a:ext cx="2086828" cy="1049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E89444-1F67-45D0-A8D3-9EF4F4A1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2537" r="76278" b="83682"/>
          <a:stretch/>
        </p:blipFill>
        <p:spPr>
          <a:xfrm>
            <a:off x="235424" y="1204438"/>
            <a:ext cx="1790064" cy="569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C1E83-31CA-4520-BD04-C7FF8BB1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7453" r="7066" b="44496"/>
          <a:stretch/>
        </p:blipFill>
        <p:spPr>
          <a:xfrm>
            <a:off x="358255" y="1774210"/>
            <a:ext cx="8577619" cy="37863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43DCD21-616E-460C-AF3C-A08B9C96BB53}"/>
              </a:ext>
            </a:extLst>
          </p:cNvPr>
          <p:cNvSpPr/>
          <p:nvPr/>
        </p:nvSpPr>
        <p:spPr>
          <a:xfrm>
            <a:off x="5742296" y="2945643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0C18E1F-61D5-4D06-995A-5072F3DACF40}"/>
              </a:ext>
            </a:extLst>
          </p:cNvPr>
          <p:cNvSpPr/>
          <p:nvPr/>
        </p:nvSpPr>
        <p:spPr>
          <a:xfrm>
            <a:off x="7258904" y="2970285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72F4451-EE81-436F-9468-6FC05D26E11D}"/>
              </a:ext>
            </a:extLst>
          </p:cNvPr>
          <p:cNvSpPr/>
          <p:nvPr/>
        </p:nvSpPr>
        <p:spPr>
          <a:xfrm>
            <a:off x="4792071" y="3959747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241A73-5B3E-4399-A6B7-E4E282D0C9A2}"/>
              </a:ext>
            </a:extLst>
          </p:cNvPr>
          <p:cNvSpPr/>
          <p:nvPr/>
        </p:nvSpPr>
        <p:spPr>
          <a:xfrm>
            <a:off x="5907775" y="3924848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B71DF72-C5A6-4927-A44A-32B61E330F36}"/>
              </a:ext>
            </a:extLst>
          </p:cNvPr>
          <p:cNvSpPr/>
          <p:nvPr/>
        </p:nvSpPr>
        <p:spPr>
          <a:xfrm>
            <a:off x="7421824" y="3948374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8F37B72-A482-4FBD-8824-05392526BDE4}"/>
              </a:ext>
            </a:extLst>
          </p:cNvPr>
          <p:cNvSpPr/>
          <p:nvPr/>
        </p:nvSpPr>
        <p:spPr>
          <a:xfrm>
            <a:off x="4792071" y="5018563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4423420-8C11-4AA3-A37F-D947E5076CF8}"/>
              </a:ext>
            </a:extLst>
          </p:cNvPr>
          <p:cNvSpPr/>
          <p:nvPr/>
        </p:nvSpPr>
        <p:spPr>
          <a:xfrm>
            <a:off x="7397941" y="5018562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2CC4311C-157C-45A3-B927-EBBED88B2176}"/>
              </a:ext>
            </a:extLst>
          </p:cNvPr>
          <p:cNvSpPr/>
          <p:nvPr/>
        </p:nvSpPr>
        <p:spPr>
          <a:xfrm>
            <a:off x="5907775" y="5018563"/>
            <a:ext cx="542498" cy="40943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994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77F5269B-E79C-45AD-8151-C75CB87E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44582" y="154444"/>
            <a:ext cx="2086828" cy="1049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12E3ED-6654-43B6-937F-3C8562070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63284" r="62530" b="8060"/>
          <a:stretch/>
        </p:blipFill>
        <p:spPr>
          <a:xfrm>
            <a:off x="557852" y="1613848"/>
            <a:ext cx="4473055" cy="3809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270A32-A6B5-4D40-839B-00B9AA8BA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7" t="67264" r="18767" b="24975"/>
          <a:stretch/>
        </p:blipFill>
        <p:spPr>
          <a:xfrm>
            <a:off x="5332863" y="2035791"/>
            <a:ext cx="2947917" cy="1467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5DC8DA3-5B7F-42FA-AACF-B7753203E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81194" r="14839" b="10846"/>
          <a:stretch/>
        </p:blipFill>
        <p:spPr>
          <a:xfrm>
            <a:off x="5332862" y="3696268"/>
            <a:ext cx="3377822" cy="16945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BCA9742-DC78-43F4-A772-53137B5E8B5F}"/>
              </a:ext>
            </a:extLst>
          </p:cNvPr>
          <p:cNvSpPr/>
          <p:nvPr/>
        </p:nvSpPr>
        <p:spPr>
          <a:xfrm>
            <a:off x="6131257" y="2467970"/>
            <a:ext cx="348018" cy="568657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400EFB5-CAD3-423F-B710-721EAE6AC302}"/>
              </a:ext>
            </a:extLst>
          </p:cNvPr>
          <p:cNvSpPr/>
          <p:nvPr/>
        </p:nvSpPr>
        <p:spPr>
          <a:xfrm>
            <a:off x="7185546" y="2462284"/>
            <a:ext cx="348018" cy="568657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AB7B8DCF-DE50-4A2C-82C0-16944F857166}"/>
              </a:ext>
            </a:extLst>
          </p:cNvPr>
          <p:cNvSpPr/>
          <p:nvPr/>
        </p:nvSpPr>
        <p:spPr>
          <a:xfrm>
            <a:off x="5404514" y="4247866"/>
            <a:ext cx="552734" cy="64258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FEC2FED-3189-4212-97FA-1C47292EA871}"/>
              </a:ext>
            </a:extLst>
          </p:cNvPr>
          <p:cNvSpPr/>
          <p:nvPr/>
        </p:nvSpPr>
        <p:spPr>
          <a:xfrm>
            <a:off x="6409329" y="4247866"/>
            <a:ext cx="348018" cy="64258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242C3AC-F593-4052-9AE9-E8FE1DD47180}"/>
              </a:ext>
            </a:extLst>
          </p:cNvPr>
          <p:cNvSpPr/>
          <p:nvPr/>
        </p:nvSpPr>
        <p:spPr>
          <a:xfrm>
            <a:off x="7426941" y="4247866"/>
            <a:ext cx="348018" cy="64258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91A90A9-3318-425B-96E3-4A610D25C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450376" y="1204438"/>
            <a:ext cx="1166884" cy="5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B0BB0D58-2BBF-4B2F-9914-49142245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130561" y="1"/>
            <a:ext cx="1937474" cy="974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CC138D-DE29-43CC-B5CE-39511C7A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6368" r="35038" b="89252"/>
          <a:stretch/>
        </p:blipFill>
        <p:spPr>
          <a:xfrm>
            <a:off x="0" y="7228"/>
            <a:ext cx="5526064" cy="670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15CF2D5-BE93-4689-97BB-A7F4A2D02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0547" r="9228" b="40498"/>
          <a:stretch/>
        </p:blipFill>
        <p:spPr>
          <a:xfrm>
            <a:off x="247114" y="952303"/>
            <a:ext cx="8615533" cy="46319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0C66ECE-4648-4D57-9FB1-E3A35A2BF174}"/>
              </a:ext>
            </a:extLst>
          </p:cNvPr>
          <p:cNvCxnSpPr>
            <a:cxnSpLocks/>
          </p:cNvCxnSpPr>
          <p:nvPr/>
        </p:nvCxnSpPr>
        <p:spPr>
          <a:xfrm flipV="1">
            <a:off x="2763033" y="1983155"/>
            <a:ext cx="1536407" cy="781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4179199-90C8-4172-B533-11F4B565416F}"/>
              </a:ext>
            </a:extLst>
          </p:cNvPr>
          <p:cNvCxnSpPr>
            <a:cxnSpLocks/>
          </p:cNvCxnSpPr>
          <p:nvPr/>
        </p:nvCxnSpPr>
        <p:spPr>
          <a:xfrm>
            <a:off x="4874383" y="1830854"/>
            <a:ext cx="1192310" cy="20468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1F27FFB-54EB-40F6-ADC1-09219182B27D}"/>
              </a:ext>
            </a:extLst>
          </p:cNvPr>
          <p:cNvCxnSpPr>
            <a:cxnSpLocks/>
          </p:cNvCxnSpPr>
          <p:nvPr/>
        </p:nvCxnSpPr>
        <p:spPr>
          <a:xfrm>
            <a:off x="2763033" y="3877724"/>
            <a:ext cx="1274755" cy="682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5362972-D603-4A4E-9C24-C688A0C7BC0D}"/>
              </a:ext>
            </a:extLst>
          </p:cNvPr>
          <p:cNvCxnSpPr/>
          <p:nvPr/>
        </p:nvCxnSpPr>
        <p:spPr>
          <a:xfrm flipV="1">
            <a:off x="4967277" y="2767322"/>
            <a:ext cx="1006523" cy="10018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BCD34A4-766C-4067-ABB4-CFC1050449E4}"/>
              </a:ext>
            </a:extLst>
          </p:cNvPr>
          <p:cNvCxnSpPr>
            <a:cxnSpLocks/>
          </p:cNvCxnSpPr>
          <p:nvPr/>
        </p:nvCxnSpPr>
        <p:spPr>
          <a:xfrm flipV="1">
            <a:off x="2690447" y="3038232"/>
            <a:ext cx="1495397" cy="2063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CDE33C4-40F2-4AA2-B66E-B10A4BD17124}"/>
              </a:ext>
            </a:extLst>
          </p:cNvPr>
          <p:cNvCxnSpPr/>
          <p:nvPr/>
        </p:nvCxnSpPr>
        <p:spPr>
          <a:xfrm flipV="1">
            <a:off x="5011911" y="1644336"/>
            <a:ext cx="1006523" cy="1032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6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959E18-7E4A-4BB4-8A7B-54C993439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4" t="62985" r="8666" b="8458"/>
          <a:stretch/>
        </p:blipFill>
        <p:spPr>
          <a:xfrm>
            <a:off x="608629" y="1773046"/>
            <a:ext cx="3345931" cy="378156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1ED8A8EA-F831-4F76-9B64-21C6454CF0BE}"/>
              </a:ext>
            </a:extLst>
          </p:cNvPr>
          <p:cNvSpPr/>
          <p:nvPr/>
        </p:nvSpPr>
        <p:spPr>
          <a:xfrm>
            <a:off x="3858905" y="1296538"/>
            <a:ext cx="5036025" cy="1560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9507D7D-17F4-4340-914A-CB8E32FD74D0}"/>
              </a:ext>
            </a:extLst>
          </p:cNvPr>
          <p:cNvSpPr/>
          <p:nvPr/>
        </p:nvSpPr>
        <p:spPr>
          <a:xfrm>
            <a:off x="4442347" y="1972291"/>
            <a:ext cx="4452582" cy="1560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3235EE2-F532-48BF-BCB6-3768501F1D29}"/>
              </a:ext>
            </a:extLst>
          </p:cNvPr>
          <p:cNvSpPr/>
          <p:nvPr/>
        </p:nvSpPr>
        <p:spPr>
          <a:xfrm>
            <a:off x="4043150" y="2962228"/>
            <a:ext cx="4452582" cy="1560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BE9E570-E6D1-460F-A0DF-76424C0F4360}"/>
              </a:ext>
            </a:extLst>
          </p:cNvPr>
          <p:cNvSpPr/>
          <p:nvPr/>
        </p:nvSpPr>
        <p:spPr>
          <a:xfrm>
            <a:off x="4421876" y="3637981"/>
            <a:ext cx="4452582" cy="1560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30, 50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40ADA697-3D43-4685-9908-24E84AD119C3}"/>
              </a:ext>
            </a:extLst>
          </p:cNvPr>
          <p:cNvSpPr/>
          <p:nvPr/>
        </p:nvSpPr>
        <p:spPr>
          <a:xfrm>
            <a:off x="1498554" y="4173974"/>
            <a:ext cx="522027" cy="494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C16AA33-6A70-478B-B2BB-B2DA2AE3BEC7}"/>
              </a:ext>
            </a:extLst>
          </p:cNvPr>
          <p:cNvSpPr/>
          <p:nvPr/>
        </p:nvSpPr>
        <p:spPr>
          <a:xfrm>
            <a:off x="3172971" y="4118957"/>
            <a:ext cx="522027" cy="512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95AA9C7-8E35-4AB4-A340-117C73569B7C}"/>
              </a:ext>
            </a:extLst>
          </p:cNvPr>
          <p:cNvSpPr/>
          <p:nvPr/>
        </p:nvSpPr>
        <p:spPr>
          <a:xfrm>
            <a:off x="2542608" y="4092682"/>
            <a:ext cx="522027" cy="494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7D18238-CF91-4518-A9DF-E008E2D01A50}"/>
              </a:ext>
            </a:extLst>
          </p:cNvPr>
          <p:cNvSpPr/>
          <p:nvPr/>
        </p:nvSpPr>
        <p:spPr>
          <a:xfrm>
            <a:off x="967921" y="3669774"/>
            <a:ext cx="522027" cy="4945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A025F44-46E1-4A77-8AB2-B90668A9A32D}"/>
              </a:ext>
            </a:extLst>
          </p:cNvPr>
          <p:cNvSpPr/>
          <p:nvPr/>
        </p:nvSpPr>
        <p:spPr>
          <a:xfrm>
            <a:off x="2020581" y="3169317"/>
            <a:ext cx="522027" cy="4945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34F501-585A-48C7-ABEF-2690C7806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61493" r="66459" b="33134"/>
          <a:stretch/>
        </p:blipFill>
        <p:spPr>
          <a:xfrm>
            <a:off x="419670" y="1150001"/>
            <a:ext cx="3623481" cy="10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8A98444B-1FC9-4DC3-B8E3-03D2522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83074"/>
            <a:ext cx="91439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08FADA75-7BCF-4D38-B095-F45155E45996}"/>
              </a:ext>
            </a:extLst>
          </p:cNvPr>
          <p:cNvGrpSpPr/>
          <p:nvPr/>
        </p:nvGrpSpPr>
        <p:grpSpPr>
          <a:xfrm>
            <a:off x="3583564" y="1584569"/>
            <a:ext cx="1976870" cy="1089858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0FB49666-A741-49CD-A536-F90D5353DB1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10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F61F9A2A-9BA7-4731-BA84-C02DC9ECF2F0}"/>
                </a:ext>
              </a:extLst>
            </p:cNvPr>
            <p:cNvSpPr txBox="1"/>
            <p:nvPr/>
          </p:nvSpPr>
          <p:spPr>
            <a:xfrm>
              <a:off x="3986244" y="1756202"/>
              <a:ext cx="2757456" cy="259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US" altLang="zh-CN" sz="5000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50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6</a:t>
              </a:r>
              <a:endParaRPr lang="zh-CN" altLang="en-US" sz="50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AB519C-CFE6-4341-8B02-6C1355E288F7}"/>
              </a:ext>
            </a:extLst>
          </p:cNvPr>
          <p:cNvSpPr txBox="1"/>
          <p:nvPr/>
        </p:nvSpPr>
        <p:spPr>
          <a:xfrm>
            <a:off x="2682165" y="2914027"/>
            <a:ext cx="377967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142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D26FD70D-6FED-42D3-B1C4-1D1EBBF8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44582" y="154444"/>
            <a:ext cx="2086828" cy="1049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3EBD8A7-BCD3-4914-A6E2-5B2AF14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3532" r="77680" b="82687"/>
          <a:stretch/>
        </p:blipFill>
        <p:spPr>
          <a:xfrm>
            <a:off x="276367" y="1204438"/>
            <a:ext cx="1515179" cy="535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9CB037-73E6-4195-8F1D-9F80676C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7910" r="13717" b="30149"/>
          <a:stretch/>
        </p:blipFill>
        <p:spPr>
          <a:xfrm>
            <a:off x="931461" y="1656395"/>
            <a:ext cx="7615450" cy="4048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E046CCA-3702-4BF2-B308-2786DC77FC66}"/>
              </a:ext>
            </a:extLst>
          </p:cNvPr>
          <p:cNvSpPr/>
          <p:nvPr/>
        </p:nvSpPr>
        <p:spPr>
          <a:xfrm>
            <a:off x="3265228" y="4094329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0785C7C-04E3-4C6E-98AC-467DE9FF32D6}"/>
              </a:ext>
            </a:extLst>
          </p:cNvPr>
          <p:cNvSpPr/>
          <p:nvPr/>
        </p:nvSpPr>
        <p:spPr>
          <a:xfrm>
            <a:off x="4043150" y="4094329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48E058F-E655-48CE-96A4-27B6B6FD60E8}"/>
              </a:ext>
            </a:extLst>
          </p:cNvPr>
          <p:cNvSpPr/>
          <p:nvPr/>
        </p:nvSpPr>
        <p:spPr>
          <a:xfrm>
            <a:off x="4821072" y="4094329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2C8F789-448F-455F-A678-E8B904A5DA70}"/>
              </a:ext>
            </a:extLst>
          </p:cNvPr>
          <p:cNvSpPr/>
          <p:nvPr/>
        </p:nvSpPr>
        <p:spPr>
          <a:xfrm>
            <a:off x="5517108" y="4094329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21034BD-04AB-4386-B19A-25F9E1556EBA}"/>
              </a:ext>
            </a:extLst>
          </p:cNvPr>
          <p:cNvSpPr/>
          <p:nvPr/>
        </p:nvSpPr>
        <p:spPr>
          <a:xfrm>
            <a:off x="3265228" y="4469641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F545F8F-A9C4-46B8-9E84-ED142B083098}"/>
              </a:ext>
            </a:extLst>
          </p:cNvPr>
          <p:cNvSpPr/>
          <p:nvPr/>
        </p:nvSpPr>
        <p:spPr>
          <a:xfrm>
            <a:off x="4043150" y="4469641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647BB32-191B-4908-99FC-EF1162B7F487}"/>
              </a:ext>
            </a:extLst>
          </p:cNvPr>
          <p:cNvSpPr/>
          <p:nvPr/>
        </p:nvSpPr>
        <p:spPr>
          <a:xfrm>
            <a:off x="4821073" y="4469641"/>
            <a:ext cx="696035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0B23880-27A3-46EB-9ABA-CF7F68F3AF85}"/>
              </a:ext>
            </a:extLst>
          </p:cNvPr>
          <p:cNvSpPr/>
          <p:nvPr/>
        </p:nvSpPr>
        <p:spPr>
          <a:xfrm>
            <a:off x="5517108" y="4469641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6BC052-8749-4BCB-A6E0-BF3BC86C5FE4}"/>
              </a:ext>
            </a:extLst>
          </p:cNvPr>
          <p:cNvSpPr/>
          <p:nvPr/>
        </p:nvSpPr>
        <p:spPr>
          <a:xfrm>
            <a:off x="3265228" y="4876706"/>
            <a:ext cx="777923" cy="403272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9377640-1B52-4A20-9905-4784638BAA0A}"/>
              </a:ext>
            </a:extLst>
          </p:cNvPr>
          <p:cNvSpPr/>
          <p:nvPr/>
        </p:nvSpPr>
        <p:spPr>
          <a:xfrm>
            <a:off x="4043150" y="4876706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65127F6-0645-4AF0-BF93-06EA99BCCFF9}"/>
              </a:ext>
            </a:extLst>
          </p:cNvPr>
          <p:cNvSpPr/>
          <p:nvPr/>
        </p:nvSpPr>
        <p:spPr>
          <a:xfrm>
            <a:off x="4821072" y="4857514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91F4E7-09A9-4B9A-B619-630E64AA3C40}"/>
              </a:ext>
            </a:extLst>
          </p:cNvPr>
          <p:cNvSpPr/>
          <p:nvPr/>
        </p:nvSpPr>
        <p:spPr>
          <a:xfrm>
            <a:off x="5517108" y="4876706"/>
            <a:ext cx="777923" cy="37531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3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37E92225-7D6F-42C2-8B4C-2C6CAA52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44582" y="154444"/>
            <a:ext cx="2086828" cy="1049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6B0531-523E-497F-9A02-C485657F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75622" r="10351" b="10249"/>
          <a:stretch/>
        </p:blipFill>
        <p:spPr>
          <a:xfrm>
            <a:off x="450376" y="1853822"/>
            <a:ext cx="7687102" cy="370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ABA761-84DE-4438-9DB0-49DCADA1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450376" y="1204438"/>
            <a:ext cx="1166884" cy="5470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9CC63A4-8198-4BEF-AD1B-C5814C781DD9}"/>
              </a:ext>
            </a:extLst>
          </p:cNvPr>
          <p:cNvSpPr/>
          <p:nvPr/>
        </p:nvSpPr>
        <p:spPr>
          <a:xfrm>
            <a:off x="450376" y="2058538"/>
            <a:ext cx="624386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42452DB-4412-4248-9C1C-46792D0CBF5B}"/>
              </a:ext>
            </a:extLst>
          </p:cNvPr>
          <p:cNvSpPr/>
          <p:nvPr/>
        </p:nvSpPr>
        <p:spPr>
          <a:xfrm>
            <a:off x="450377" y="3157160"/>
            <a:ext cx="624386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A5A1BFA-B509-46D7-8D68-6F34120C2DEA}"/>
              </a:ext>
            </a:extLst>
          </p:cNvPr>
          <p:cNvSpPr/>
          <p:nvPr/>
        </p:nvSpPr>
        <p:spPr>
          <a:xfrm>
            <a:off x="450376" y="4194667"/>
            <a:ext cx="624386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FC5030F-F4D8-41DE-9F71-39A7E05107EA}"/>
              </a:ext>
            </a:extLst>
          </p:cNvPr>
          <p:cNvSpPr/>
          <p:nvPr/>
        </p:nvSpPr>
        <p:spPr>
          <a:xfrm>
            <a:off x="5314099" y="2058538"/>
            <a:ext cx="530557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0F4EBF75-9F52-4595-BB43-E87464DEB66C}"/>
              </a:ext>
            </a:extLst>
          </p:cNvPr>
          <p:cNvSpPr/>
          <p:nvPr/>
        </p:nvSpPr>
        <p:spPr>
          <a:xfrm>
            <a:off x="6725788" y="2058537"/>
            <a:ext cx="530557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B632761-ED64-4B34-B5C3-06CC36137296}"/>
              </a:ext>
            </a:extLst>
          </p:cNvPr>
          <p:cNvSpPr/>
          <p:nvPr/>
        </p:nvSpPr>
        <p:spPr>
          <a:xfrm>
            <a:off x="5324334" y="3123040"/>
            <a:ext cx="530557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3EB5BF1-BE40-4BCE-9936-C706AE54BA0D}"/>
              </a:ext>
            </a:extLst>
          </p:cNvPr>
          <p:cNvSpPr/>
          <p:nvPr/>
        </p:nvSpPr>
        <p:spPr>
          <a:xfrm>
            <a:off x="6716405" y="3077547"/>
            <a:ext cx="530557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8BB8FFC-FBA3-4C42-8BC3-E0B321FF4670}"/>
              </a:ext>
            </a:extLst>
          </p:cNvPr>
          <p:cNvSpPr/>
          <p:nvPr/>
        </p:nvSpPr>
        <p:spPr>
          <a:xfrm>
            <a:off x="5324334" y="4187543"/>
            <a:ext cx="530557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FA58ED7-E465-4C24-B04C-B738B7283753}"/>
              </a:ext>
            </a:extLst>
          </p:cNvPr>
          <p:cNvSpPr/>
          <p:nvPr/>
        </p:nvSpPr>
        <p:spPr>
          <a:xfrm>
            <a:off x="6716404" y="4273108"/>
            <a:ext cx="530557" cy="89847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389485-37DA-452F-A701-C9C2CE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71651" y="216089"/>
            <a:ext cx="1607024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8D58AF-6D70-4E63-BCC4-99985D05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7114" r="29427" b="62985"/>
          <a:stretch/>
        </p:blipFill>
        <p:spPr>
          <a:xfrm>
            <a:off x="649976" y="1529687"/>
            <a:ext cx="7917407" cy="3969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B6FEDAA-0EB8-4F65-9D99-5580DAB12A20}"/>
              </a:ext>
            </a:extLst>
          </p:cNvPr>
          <p:cNvSpPr/>
          <p:nvPr/>
        </p:nvSpPr>
        <p:spPr>
          <a:xfrm>
            <a:off x="2481044" y="386897"/>
            <a:ext cx="4181914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CÁNH CỤT CÂU CÁ</a:t>
            </a:r>
            <a:endParaRPr lang="en-US" sz="41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20AB17D-26AC-48F8-B979-AFC8F44B5018}"/>
              </a:ext>
            </a:extLst>
          </p:cNvPr>
          <p:cNvGrpSpPr/>
          <p:nvPr/>
        </p:nvGrpSpPr>
        <p:grpSpPr>
          <a:xfrm>
            <a:off x="576226" y="1086135"/>
            <a:ext cx="7991156" cy="4152682"/>
            <a:chOff x="4371471" y="1303360"/>
            <a:chExt cx="5839485" cy="4148189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12AD078-F276-484C-90F8-6A299BCD4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815" b="92303" l="9896" r="92622">
                          <a14:foregroundMark x1="44358" y1="71798" x2="10243" y2="36946"/>
                          <a14:foregroundMark x1="54253" y1="73953" x2="92448" y2="37623"/>
                          <a14:foregroundMark x1="49740" y1="71367" x2="51476" y2="36823"/>
                          <a14:foregroundMark x1="34722" y1="46736" x2="35243" y2="37377"/>
                          <a14:foregroundMark x1="67969" y1="45320" x2="67969" y2="45320"/>
                          <a14:foregroundMark x1="67969" y1="45320" x2="67969" y2="45320"/>
                          <a14:foregroundMark x1="67188" y1="49631" x2="68924" y2="38054"/>
                          <a14:foregroundMark x1="78906" y1="36207" x2="77517" y2="2481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t="37612" r="7544" b="8362"/>
            <a:stretch/>
          </p:blipFill>
          <p:spPr>
            <a:xfrm>
              <a:off x="4371471" y="1746433"/>
              <a:ext cx="3971498" cy="3705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2792DAB-8399-4AB1-9AB7-B94704B2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48" t="23880" r="12034" b="60597"/>
            <a:stretch/>
          </p:blipFill>
          <p:spPr>
            <a:xfrm>
              <a:off x="9241965" y="1303360"/>
              <a:ext cx="968991" cy="106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410960"/>
            <a:ext cx="5829301" cy="4436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5429" y="4462287"/>
            <a:ext cx="6669005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</a:p>
        </p:txBody>
      </p:sp>
    </p:spTree>
    <p:extLst>
      <p:ext uri="{BB962C8B-B14F-4D97-AF65-F5344CB8AC3E}">
        <p14:creationId xmlns:p14="http://schemas.microsoft.com/office/powerpoint/2010/main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82819" y="156950"/>
            <a:ext cx="2266950" cy="1096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35749" r="50000" b="46667"/>
          <a:stretch/>
        </p:blipFill>
        <p:spPr>
          <a:xfrm>
            <a:off x="82819" y="1139921"/>
            <a:ext cx="3965364" cy="3774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7DA1A8A-9052-429D-AEAE-D061F8A981EF}"/>
              </a:ext>
            </a:extLst>
          </p:cNvPr>
          <p:cNvSpPr txBox="1"/>
          <p:nvPr/>
        </p:nvSpPr>
        <p:spPr>
          <a:xfrm>
            <a:off x="4280805" y="1951875"/>
            <a:ext cx="3851031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4048183" y="2678130"/>
            <a:ext cx="3950719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4048183" y="3619854"/>
            <a:ext cx="3205472" cy="761747"/>
          </a:xfrm>
          <a:prstGeom prst="rect">
            <a:avLst/>
          </a:prstGeom>
          <a:solidFill>
            <a:schemeClr val="bg2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1E170B-BBA0-45A4-9955-ED6DE57AA829}"/>
              </a:ext>
            </a:extLst>
          </p:cNvPr>
          <p:cNvSpPr txBox="1"/>
          <p:nvPr/>
        </p:nvSpPr>
        <p:spPr>
          <a:xfrm>
            <a:off x="2762607" y="166634"/>
            <a:ext cx="4287003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8038" y="1577947"/>
            <a:ext cx="2826387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600"/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8423" y="1565752"/>
            <a:ext cx="2826387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60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 animBg="1"/>
      <p:bldP spid="9" grpId="1" animBg="1"/>
      <p:bldP spid="10" grpId="0"/>
      <p:bldP spid="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68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96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32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93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30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1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24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2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3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85" y="1841500"/>
            <a:ext cx="107461" cy="20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5212" y="1758461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8774" y="1831328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834" y="1841500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1433" y="1758461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8633" y="1762942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3485" y="1758461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4827" y="1856887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411" y="1762942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4732" y="1882042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5514" y="1831732"/>
            <a:ext cx="107200" cy="14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211"/>
          <p:cNvSpPr>
            <a:spLocks/>
          </p:cNvSpPr>
          <p:nvPr/>
        </p:nvSpPr>
        <p:spPr bwMode="auto">
          <a:xfrm>
            <a:off x="5075212" y="2573588"/>
            <a:ext cx="643400" cy="50716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4706816" y="3849431"/>
            <a:ext cx="1342293" cy="577081"/>
          </a:xfrm>
          <a:prstGeom prst="rect">
            <a:avLst/>
          </a:prstGeom>
          <a:solidFill>
            <a:schemeClr val="bg2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chục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5938715" y="3859198"/>
            <a:ext cx="949687" cy="577081"/>
          </a:xfrm>
          <a:prstGeom prst="rect">
            <a:avLst/>
          </a:prstGeom>
          <a:solidFill>
            <a:schemeClr val="bg2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7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="" xmlns:a16="http://schemas.microsoft.com/office/drawing/2014/main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6543"/>
              </p:ext>
            </p:extLst>
          </p:nvPr>
        </p:nvGraphicFramePr>
        <p:xfrm>
          <a:off x="318054" y="1115393"/>
          <a:ext cx="8328991" cy="4626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8313">
                  <a:extLst>
                    <a:ext uri="{9D8B030D-6E8A-4147-A177-3AD203B41FA5}">
                      <a16:colId xmlns="" xmlns:a16="http://schemas.microsoft.com/office/drawing/2014/main" val="2918391857"/>
                    </a:ext>
                  </a:extLst>
                </a:gridCol>
                <a:gridCol w="765313">
                  <a:extLst>
                    <a:ext uri="{9D8B030D-6E8A-4147-A177-3AD203B41FA5}">
                      <a16:colId xmlns="" xmlns:a16="http://schemas.microsoft.com/office/drawing/2014/main" val="4075812513"/>
                    </a:ext>
                  </a:extLst>
                </a:gridCol>
                <a:gridCol w="1520687">
                  <a:extLst>
                    <a:ext uri="{9D8B030D-6E8A-4147-A177-3AD203B41FA5}">
                      <a16:colId xmlns="" xmlns:a16="http://schemas.microsoft.com/office/drawing/2014/main" val="1235782681"/>
                    </a:ext>
                  </a:extLst>
                </a:gridCol>
                <a:gridCol w="1590261">
                  <a:extLst>
                    <a:ext uri="{9D8B030D-6E8A-4147-A177-3AD203B41FA5}">
                      <a16:colId xmlns="" xmlns:a16="http://schemas.microsoft.com/office/drawing/2014/main" val="1235228389"/>
                    </a:ext>
                  </a:extLst>
                </a:gridCol>
                <a:gridCol w="765313">
                  <a:extLst>
                    <a:ext uri="{9D8B030D-6E8A-4147-A177-3AD203B41FA5}">
                      <a16:colId xmlns="" xmlns:a16="http://schemas.microsoft.com/office/drawing/2014/main" val="429655203"/>
                    </a:ext>
                  </a:extLst>
                </a:gridCol>
                <a:gridCol w="1779104">
                  <a:extLst>
                    <a:ext uri="{9D8B030D-6E8A-4147-A177-3AD203B41FA5}">
                      <a16:colId xmlns="" xmlns:a16="http://schemas.microsoft.com/office/drawing/2014/main" val="1760555285"/>
                    </a:ext>
                  </a:extLst>
                </a:gridCol>
              </a:tblGrid>
              <a:tr h="91073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944363063"/>
                  </a:ext>
                </a:extLst>
              </a:tr>
              <a:tr h="74324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641868570"/>
                  </a:ext>
                </a:extLst>
              </a:tr>
              <a:tr h="74324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2801966134"/>
                  </a:ext>
                </a:extLst>
              </a:tr>
              <a:tr h="74324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129117651"/>
                  </a:ext>
                </a:extLst>
              </a:tr>
              <a:tr h="74324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1460669049"/>
                  </a:ext>
                </a:extLst>
              </a:tr>
              <a:tr h="74324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8100" marB="3810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8100" marB="38100"/>
                </a:tc>
                <a:extLst>
                  <a:ext uri="{0D108BD9-81ED-4DB2-BD59-A6C34878D82A}">
                    <a16:rowId xmlns="" xmlns:a16="http://schemas.microsoft.com/office/drawing/2014/main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58758" r="68906" b="35151"/>
          <a:stretch/>
        </p:blipFill>
        <p:spPr>
          <a:xfrm>
            <a:off x="318053" y="1996109"/>
            <a:ext cx="1898374" cy="761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64754" r="68987" b="28974"/>
          <a:stretch/>
        </p:blipFill>
        <p:spPr>
          <a:xfrm>
            <a:off x="318053" y="2758103"/>
            <a:ext cx="1898374" cy="673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438" r="68987" b="23290"/>
          <a:stretch/>
        </p:blipFill>
        <p:spPr>
          <a:xfrm>
            <a:off x="318053" y="3387587"/>
            <a:ext cx="1898374" cy="81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76809" r="68868" b="16919"/>
          <a:stretch/>
        </p:blipFill>
        <p:spPr>
          <a:xfrm>
            <a:off x="318053" y="4246222"/>
            <a:ext cx="1898374" cy="734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82737" r="68869" b="10990"/>
          <a:stretch/>
        </p:blipFill>
        <p:spPr>
          <a:xfrm>
            <a:off x="318053" y="5008216"/>
            <a:ext cx="1898374" cy="706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58678" r="31995" b="35050"/>
          <a:stretch/>
        </p:blipFill>
        <p:spPr>
          <a:xfrm>
            <a:off x="4492488" y="1996108"/>
            <a:ext cx="1630016" cy="68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4558" r="32112" b="28778"/>
          <a:stretch/>
        </p:blipFill>
        <p:spPr>
          <a:xfrm>
            <a:off x="4492488" y="2689095"/>
            <a:ext cx="1630016" cy="761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0537" r="31877" b="22627"/>
          <a:stretch/>
        </p:blipFill>
        <p:spPr>
          <a:xfrm>
            <a:off x="4492488" y="3456608"/>
            <a:ext cx="1630016" cy="814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6710" r="31877" b="17017"/>
          <a:stretch/>
        </p:blipFill>
        <p:spPr>
          <a:xfrm>
            <a:off x="4492488" y="4246222"/>
            <a:ext cx="1630016" cy="7067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82737" r="31877" b="10990"/>
          <a:stretch/>
        </p:blipFill>
        <p:spPr>
          <a:xfrm>
            <a:off x="4492488" y="4953005"/>
            <a:ext cx="1630016" cy="789356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="" xmlns:a16="http://schemas.microsoft.com/office/drawing/2014/main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33764" y="129237"/>
            <a:ext cx="2266950" cy="81445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2281030" y="2089968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AD94459-D64D-43F2-BF91-F97A953CCA72}"/>
              </a:ext>
            </a:extLst>
          </p:cNvPr>
          <p:cNvSpPr/>
          <p:nvPr/>
        </p:nvSpPr>
        <p:spPr>
          <a:xfrm>
            <a:off x="6972298" y="3472754"/>
            <a:ext cx="145111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E1CBCCE1-9178-4B6D-8BB5-62E90DADF73D}"/>
              </a:ext>
            </a:extLst>
          </p:cNvPr>
          <p:cNvSpPr/>
          <p:nvPr/>
        </p:nvSpPr>
        <p:spPr>
          <a:xfrm>
            <a:off x="2281030" y="2855271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577579E-149A-476E-B6D6-6E1A0CB96948}"/>
              </a:ext>
            </a:extLst>
          </p:cNvPr>
          <p:cNvSpPr/>
          <p:nvPr/>
        </p:nvSpPr>
        <p:spPr>
          <a:xfrm>
            <a:off x="2281030" y="3533515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B4AC0D1-44E6-4435-833C-99D26F4E40EE}"/>
              </a:ext>
            </a:extLst>
          </p:cNvPr>
          <p:cNvSpPr/>
          <p:nvPr/>
        </p:nvSpPr>
        <p:spPr>
          <a:xfrm>
            <a:off x="2348533" y="4316735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92FEC4F-E49B-4247-8B48-ED407A42B1B2}"/>
              </a:ext>
            </a:extLst>
          </p:cNvPr>
          <p:cNvSpPr/>
          <p:nvPr/>
        </p:nvSpPr>
        <p:spPr>
          <a:xfrm>
            <a:off x="2348532" y="5099956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247E091-8698-40FD-B638-FBDB67B8F791}"/>
              </a:ext>
            </a:extLst>
          </p:cNvPr>
          <p:cNvSpPr/>
          <p:nvPr/>
        </p:nvSpPr>
        <p:spPr>
          <a:xfrm>
            <a:off x="6152321" y="2080303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CD3F578-5381-4A9B-95E6-4D3605F07DC3}"/>
              </a:ext>
            </a:extLst>
          </p:cNvPr>
          <p:cNvSpPr/>
          <p:nvPr/>
        </p:nvSpPr>
        <p:spPr>
          <a:xfrm>
            <a:off x="6152321" y="2855271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35738261-2DA8-4345-BBC4-D07A63C12980}"/>
              </a:ext>
            </a:extLst>
          </p:cNvPr>
          <p:cNvSpPr/>
          <p:nvPr/>
        </p:nvSpPr>
        <p:spPr>
          <a:xfrm>
            <a:off x="6122504" y="3570188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C725F435-3348-4614-85F5-939286481D4C}"/>
              </a:ext>
            </a:extLst>
          </p:cNvPr>
          <p:cNvSpPr/>
          <p:nvPr/>
        </p:nvSpPr>
        <p:spPr>
          <a:xfrm>
            <a:off x="6097655" y="4315234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84E832A-C1C2-4955-BF8C-1BED1012FA58}"/>
              </a:ext>
            </a:extLst>
          </p:cNvPr>
          <p:cNvSpPr/>
          <p:nvPr/>
        </p:nvSpPr>
        <p:spPr>
          <a:xfrm>
            <a:off x="6172200" y="5050407"/>
            <a:ext cx="601318" cy="59360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BE022F0-01E6-4AC3-81E3-71DC70140A11}"/>
              </a:ext>
            </a:extLst>
          </p:cNvPr>
          <p:cNvSpPr/>
          <p:nvPr/>
        </p:nvSpPr>
        <p:spPr>
          <a:xfrm>
            <a:off x="3016526" y="2774263"/>
            <a:ext cx="1451114" cy="673659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6C19D00A-906B-4ED8-A315-AB9B6B4F68BC}"/>
              </a:ext>
            </a:extLst>
          </p:cNvPr>
          <p:cNvSpPr/>
          <p:nvPr/>
        </p:nvSpPr>
        <p:spPr>
          <a:xfrm>
            <a:off x="3016526" y="3511022"/>
            <a:ext cx="145111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017DEB1-A7C3-493E-96C3-C86204BE3FDB}"/>
              </a:ext>
            </a:extLst>
          </p:cNvPr>
          <p:cNvSpPr/>
          <p:nvPr/>
        </p:nvSpPr>
        <p:spPr>
          <a:xfrm>
            <a:off x="3046346" y="4259211"/>
            <a:ext cx="145111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9795FAE-30B9-413E-9B87-AFD1116C13C9}"/>
              </a:ext>
            </a:extLst>
          </p:cNvPr>
          <p:cNvSpPr/>
          <p:nvPr/>
        </p:nvSpPr>
        <p:spPr>
          <a:xfrm>
            <a:off x="3016526" y="4999126"/>
            <a:ext cx="145111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EAFAE701-812D-48F1-90B4-22731C0D4CF5}"/>
              </a:ext>
            </a:extLst>
          </p:cNvPr>
          <p:cNvSpPr/>
          <p:nvPr/>
        </p:nvSpPr>
        <p:spPr>
          <a:xfrm>
            <a:off x="6947451" y="2033378"/>
            <a:ext cx="145111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9DF52A5F-5FC9-4A6C-800E-9CC9E2E5CE31}"/>
              </a:ext>
            </a:extLst>
          </p:cNvPr>
          <p:cNvSpPr/>
          <p:nvPr/>
        </p:nvSpPr>
        <p:spPr>
          <a:xfrm>
            <a:off x="6967328" y="2774262"/>
            <a:ext cx="145111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B568A6A5-EE2D-4D07-BF57-2FAB322B04EC}"/>
              </a:ext>
            </a:extLst>
          </p:cNvPr>
          <p:cNvSpPr/>
          <p:nvPr/>
        </p:nvSpPr>
        <p:spPr>
          <a:xfrm>
            <a:off x="3046343" y="2076959"/>
            <a:ext cx="1451114" cy="61960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1929DE50-C3DA-4533-B44E-8B3E8E63F70F}"/>
              </a:ext>
            </a:extLst>
          </p:cNvPr>
          <p:cNvSpPr/>
          <p:nvPr/>
        </p:nvSpPr>
        <p:spPr>
          <a:xfrm>
            <a:off x="6947451" y="4271067"/>
            <a:ext cx="150080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CE552E3-071A-4156-B6F1-D5ACDEF0F774}"/>
              </a:ext>
            </a:extLst>
          </p:cNvPr>
          <p:cNvSpPr/>
          <p:nvPr/>
        </p:nvSpPr>
        <p:spPr>
          <a:xfrm>
            <a:off x="6997141" y="4986122"/>
            <a:ext cx="1451114" cy="7067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2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3" name="Picture 2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4" name="Picture 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44" name="Group 3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17819"/>
              </p:ext>
            </p:extLst>
          </p:nvPr>
        </p:nvGraphicFramePr>
        <p:xfrm>
          <a:off x="152402" y="1074617"/>
          <a:ext cx="8420099" cy="6307263"/>
        </p:xfrm>
        <a:graphic>
          <a:graphicData uri="http://schemas.openxmlformats.org/drawingml/2006/table">
            <a:tbl>
              <a:tblPr/>
              <a:tblGrid>
                <a:gridCol w="2356709"/>
                <a:gridCol w="1074794"/>
                <a:gridCol w="1964274"/>
                <a:gridCol w="1080974"/>
                <a:gridCol w="1943348"/>
              </a:tblGrid>
              <a:tr h="692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Viết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Đọc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Chục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Đơn vị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2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1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327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48" name="Picture 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" name="Picture 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" name="Picture 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5" name="Picture 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9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6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7" name="Picture 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5" name="Freeform 211"/>
          <p:cNvSpPr>
            <a:spLocks/>
          </p:cNvSpPr>
          <p:nvPr/>
        </p:nvSpPr>
        <p:spPr bwMode="auto">
          <a:xfrm>
            <a:off x="619127" y="2376388"/>
            <a:ext cx="346074" cy="47196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390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2" y="190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4" name="Picture 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5" name="Picture 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6" name="Picture 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7" name="Picture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8" name="Picture 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9" name="Picture 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1" name="Picture 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0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2" name="Picture 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3" name="Picture 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4" name="Freeform 260"/>
          <p:cNvSpPr>
            <a:spLocks/>
          </p:cNvSpPr>
          <p:nvPr/>
        </p:nvSpPr>
        <p:spPr bwMode="auto">
          <a:xfrm>
            <a:off x="596900" y="3630083"/>
            <a:ext cx="317500" cy="63500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05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6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8" name="Picture 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9" name="Picture 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" name="Picture 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1" name="Picture 2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2" name="Picture 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3" name="Picture 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4" name="Picture 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5" name="Picture 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6" name="Picture 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7" name="Picture 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8" name="Freeform 274"/>
          <p:cNvSpPr>
            <a:spLocks/>
          </p:cNvSpPr>
          <p:nvPr/>
        </p:nvSpPr>
        <p:spPr bwMode="auto">
          <a:xfrm>
            <a:off x="533402" y="4988985"/>
            <a:ext cx="327024" cy="38099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19" name="Picture 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" name="Picture 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0" name="Text Box 286"/>
          <p:cNvSpPr txBox="1">
            <a:spLocks noChangeArrowheads="1"/>
          </p:cNvSpPr>
          <p:nvPr/>
        </p:nvSpPr>
        <p:spPr bwMode="auto">
          <a:xfrm>
            <a:off x="2869225" y="2206196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11</a:t>
            </a:r>
          </a:p>
        </p:txBody>
      </p:sp>
      <p:sp>
        <p:nvSpPr>
          <p:cNvPr id="6431" name="Text Box 287"/>
          <p:cNvSpPr txBox="1">
            <a:spLocks noChangeArrowheads="1"/>
          </p:cNvSpPr>
          <p:nvPr/>
        </p:nvSpPr>
        <p:spPr bwMode="auto">
          <a:xfrm>
            <a:off x="4073770" y="2211080"/>
            <a:ext cx="1379538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/>
              <a:t>Mười một</a:t>
            </a:r>
          </a:p>
        </p:txBody>
      </p:sp>
      <p:sp>
        <p:nvSpPr>
          <p:cNvPr id="6432" name="Text Box 288"/>
          <p:cNvSpPr txBox="1">
            <a:spLocks noChangeArrowheads="1"/>
          </p:cNvSpPr>
          <p:nvPr/>
        </p:nvSpPr>
        <p:spPr bwMode="auto">
          <a:xfrm>
            <a:off x="6096000" y="2144348"/>
            <a:ext cx="63890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3" name="Text Box 289"/>
          <p:cNvSpPr txBox="1">
            <a:spLocks noChangeArrowheads="1"/>
          </p:cNvSpPr>
          <p:nvPr/>
        </p:nvSpPr>
        <p:spPr bwMode="auto">
          <a:xfrm>
            <a:off x="6673364" y="2129693"/>
            <a:ext cx="1828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0</a:t>
            </a:r>
          </a:p>
        </p:txBody>
      </p:sp>
      <p:sp>
        <p:nvSpPr>
          <p:cNvPr id="6434" name="Text Box 290"/>
          <p:cNvSpPr txBox="1">
            <a:spLocks noChangeArrowheads="1"/>
          </p:cNvSpPr>
          <p:nvPr/>
        </p:nvSpPr>
        <p:spPr bwMode="auto">
          <a:xfrm>
            <a:off x="2734408" y="3482778"/>
            <a:ext cx="62425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12</a:t>
            </a:r>
          </a:p>
        </p:txBody>
      </p:sp>
      <p:sp>
        <p:nvSpPr>
          <p:cNvPr id="6435" name="Text Box 291"/>
          <p:cNvSpPr txBox="1">
            <a:spLocks noChangeArrowheads="1"/>
          </p:cNvSpPr>
          <p:nvPr/>
        </p:nvSpPr>
        <p:spPr bwMode="auto">
          <a:xfrm>
            <a:off x="4076700" y="3441282"/>
            <a:ext cx="132385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Mười hai</a:t>
            </a:r>
          </a:p>
        </p:txBody>
      </p:sp>
      <p:sp>
        <p:nvSpPr>
          <p:cNvPr id="6436" name="Text Box 292"/>
          <p:cNvSpPr txBox="1">
            <a:spLocks noChangeArrowheads="1"/>
          </p:cNvSpPr>
          <p:nvPr/>
        </p:nvSpPr>
        <p:spPr bwMode="auto">
          <a:xfrm>
            <a:off x="5943601" y="3492501"/>
            <a:ext cx="703385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7" name="Text Box 293"/>
          <p:cNvSpPr txBox="1">
            <a:spLocks noChangeArrowheads="1"/>
          </p:cNvSpPr>
          <p:nvPr/>
        </p:nvSpPr>
        <p:spPr bwMode="auto">
          <a:xfrm>
            <a:off x="7391400" y="3492500"/>
            <a:ext cx="1066800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438" name="Text Box 294"/>
          <p:cNvSpPr txBox="1">
            <a:spLocks noChangeArrowheads="1"/>
          </p:cNvSpPr>
          <p:nvPr/>
        </p:nvSpPr>
        <p:spPr bwMode="auto">
          <a:xfrm>
            <a:off x="6685087" y="3556001"/>
            <a:ext cx="1905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2</a:t>
            </a:r>
          </a:p>
        </p:txBody>
      </p:sp>
      <p:sp>
        <p:nvSpPr>
          <p:cNvPr id="6439" name="Text Box 295"/>
          <p:cNvSpPr txBox="1">
            <a:spLocks noChangeArrowheads="1"/>
          </p:cNvSpPr>
          <p:nvPr/>
        </p:nvSpPr>
        <p:spPr bwMode="auto">
          <a:xfrm>
            <a:off x="3489327" y="4397376"/>
            <a:ext cx="930275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6440" name="Text Box 296"/>
          <p:cNvSpPr txBox="1">
            <a:spLocks noChangeArrowheads="1"/>
          </p:cNvSpPr>
          <p:nvPr/>
        </p:nvSpPr>
        <p:spPr bwMode="auto">
          <a:xfrm>
            <a:off x="2851640" y="4687558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13</a:t>
            </a:r>
          </a:p>
        </p:txBody>
      </p:sp>
      <p:sp>
        <p:nvSpPr>
          <p:cNvPr id="6441" name="Text Box 297"/>
          <p:cNvSpPr txBox="1">
            <a:spLocks noChangeArrowheads="1"/>
          </p:cNvSpPr>
          <p:nvPr/>
        </p:nvSpPr>
        <p:spPr bwMode="auto">
          <a:xfrm>
            <a:off x="3954463" y="4635502"/>
            <a:ext cx="1379538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Mười ba</a:t>
            </a:r>
          </a:p>
        </p:txBody>
      </p:sp>
      <p:sp>
        <p:nvSpPr>
          <p:cNvPr id="6442" name="Text Box 298"/>
          <p:cNvSpPr txBox="1">
            <a:spLocks noChangeArrowheads="1"/>
          </p:cNvSpPr>
          <p:nvPr/>
        </p:nvSpPr>
        <p:spPr bwMode="auto">
          <a:xfrm>
            <a:off x="5943600" y="4635501"/>
            <a:ext cx="685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43" name="Text Box 299"/>
          <p:cNvSpPr txBox="1">
            <a:spLocks noChangeArrowheads="1"/>
          </p:cNvSpPr>
          <p:nvPr/>
        </p:nvSpPr>
        <p:spPr bwMode="auto">
          <a:xfrm>
            <a:off x="7086602" y="4635500"/>
            <a:ext cx="1186961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2535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6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6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9" dur="1000"/>
                                        <p:tgtEl>
                                          <p:spTgt spid="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7" dur="1000"/>
                                        <p:tgtEl>
                                          <p:spTgt spid="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2" dur="500"/>
                                        <p:tgtEl>
                                          <p:spTgt spid="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7" dur="500"/>
                                        <p:tgtEl>
                                          <p:spTgt spid="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4" dur="1000"/>
                                        <p:tgtEl>
                                          <p:spTgt spid="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1" dur="1000"/>
                                        <p:tgtEl>
                                          <p:spTgt spid="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5" dur="1000"/>
                                        <p:tgtEl>
                                          <p:spTgt spid="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2" dur="1000"/>
                                        <p:tgtEl>
                                          <p:spTgt spid="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9" dur="1000"/>
                                        <p:tgtEl>
                                          <p:spTgt spid="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 nodeType="clickPar">
                      <p:stCondLst>
                        <p:cond delay="indefinite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6" dur="1000"/>
                                        <p:tgtEl>
                                          <p:spTgt spid="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 nodeType="clickPar">
                      <p:stCondLst>
                        <p:cond delay="indefinite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3" dur="1000"/>
                                        <p:tgtEl>
                                          <p:spTgt spid="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0" dur="1000"/>
                                        <p:tgtEl>
                                          <p:spTgt spid="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7" dur="1000"/>
                                        <p:tgtEl>
                                          <p:spTgt spid="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4" dur="1000"/>
                                        <p:tgtEl>
                                          <p:spTgt spid="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6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1" dur="1000"/>
                                        <p:tgtEl>
                                          <p:spTgt spid="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 nodeType="clickPar">
                      <p:stCondLst>
                        <p:cond delay="indefinite"/>
                      </p:stCondLst>
                      <p:childTnLst>
                        <p:par>
                          <p:cTn id="3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8" dur="1000"/>
                                        <p:tgtEl>
                                          <p:spTgt spid="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 nodeType="clickPar">
                      <p:stCondLst>
                        <p:cond delay="indefinite"/>
                      </p:stCondLst>
                      <p:childTnLst>
                        <p:par>
                          <p:cTn id="3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5" dur="1000"/>
                                        <p:tgtEl>
                                          <p:spTgt spid="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 nodeType="clickPar">
                      <p:stCondLst>
                        <p:cond delay="indefinite"/>
                      </p:stCondLst>
                      <p:childTnLst>
                        <p:par>
                          <p:cTn id="3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0" dur="500"/>
                                        <p:tgtEl>
                                          <p:spTgt spid="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 nodeType="clickPar">
                      <p:stCondLst>
                        <p:cond delay="indefinite"/>
                      </p:stCondLst>
                      <p:childTnLst>
                        <p:par>
                          <p:cTn id="3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5" dur="500"/>
                                        <p:tgtEl>
                                          <p:spTgt spid="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 nodeType="clickPar">
                      <p:stCondLst>
                        <p:cond delay="indefinite"/>
                      </p:stCondLst>
                      <p:childTnLst>
                        <p:par>
                          <p:cTn id="3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0" dur="500"/>
                                        <p:tgtEl>
                                          <p:spTgt spid="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 nodeType="clickPar">
                      <p:stCondLst>
                        <p:cond delay="indefinite"/>
                      </p:stCondLst>
                      <p:childTnLst>
                        <p:par>
                          <p:cTn id="3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6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6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5" grpId="0" animBg="1"/>
      <p:bldP spid="6404" grpId="0" animBg="1"/>
      <p:bldP spid="6418" grpId="0" animBg="1"/>
      <p:bldP spid="6430" grpId="0"/>
      <p:bldP spid="6431" grpId="0"/>
      <p:bldP spid="6432" grpId="0"/>
      <p:bldP spid="6433" grpId="0"/>
      <p:bldP spid="6434" grpId="0"/>
      <p:bldP spid="6435" grpId="0"/>
      <p:bldP spid="6436" grpId="0"/>
      <p:bldP spid="6438" grpId="0"/>
      <p:bldP spid="6440" grpId="0"/>
      <p:bldP spid="6441" grpId="0"/>
      <p:bldP spid="6442" grpId="0"/>
      <p:bldP spid="64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2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3" name="Picture 2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4" name="Picture 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185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44" name="Group 3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708293"/>
              </p:ext>
            </p:extLst>
          </p:nvPr>
        </p:nvGraphicFramePr>
        <p:xfrm>
          <a:off x="152402" y="1074617"/>
          <a:ext cx="8420099" cy="6307263"/>
        </p:xfrm>
        <a:graphic>
          <a:graphicData uri="http://schemas.openxmlformats.org/drawingml/2006/table">
            <a:tbl>
              <a:tblPr/>
              <a:tblGrid>
                <a:gridCol w="2356709"/>
                <a:gridCol w="1074794"/>
                <a:gridCol w="1964274"/>
                <a:gridCol w="1080974"/>
                <a:gridCol w="1943348"/>
              </a:tblGrid>
              <a:tr h="692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Viết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Đọc số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Chục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Đơn vị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2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1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327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8100" marB="38100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48" name="Picture 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" name="Picture 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" name="Picture 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7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5" name="Picture 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9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6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7" name="Picture 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" y="196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5" name="Freeform 211"/>
          <p:cNvSpPr>
            <a:spLocks/>
          </p:cNvSpPr>
          <p:nvPr/>
        </p:nvSpPr>
        <p:spPr bwMode="auto">
          <a:xfrm>
            <a:off x="619127" y="2376388"/>
            <a:ext cx="346074" cy="47196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390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2" y="190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4" name="Picture 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5" name="Picture 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6" name="Picture 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2" y="3122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7" name="Picture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8" name="Picture 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9" name="Picture 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18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1" name="Picture 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0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2" name="Picture 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3" name="Picture 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323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4" name="Freeform 260"/>
          <p:cNvSpPr>
            <a:spLocks/>
          </p:cNvSpPr>
          <p:nvPr/>
        </p:nvSpPr>
        <p:spPr bwMode="auto">
          <a:xfrm>
            <a:off x="596900" y="3630083"/>
            <a:ext cx="317500" cy="63500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05" name="Picture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6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3175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8" name="Picture 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9" name="Picture 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" name="Picture 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445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1" name="Picture 2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2" name="Picture 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3" name="Picture 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7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4" name="Picture 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5" name="Picture 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6" name="Picture 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7" name="Picture 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2" y="45720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8" name="Freeform 274"/>
          <p:cNvSpPr>
            <a:spLocks/>
          </p:cNvSpPr>
          <p:nvPr/>
        </p:nvSpPr>
        <p:spPr bwMode="auto">
          <a:xfrm>
            <a:off x="533402" y="4988985"/>
            <a:ext cx="327024" cy="38099"/>
          </a:xfrm>
          <a:custGeom>
            <a:avLst/>
            <a:gdLst>
              <a:gd name="T0" fmla="*/ 0 w 336"/>
              <a:gd name="T1" fmla="*/ 0 h 48"/>
              <a:gd name="T2" fmla="*/ 144 w 336"/>
              <a:gd name="T3" fmla="*/ 48 h 48"/>
              <a:gd name="T4" fmla="*/ 336 w 336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268" y="24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419" name="Picture 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" name="Picture 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7" y="450850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5" y="455126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0" name="Text Box 286"/>
          <p:cNvSpPr txBox="1">
            <a:spLocks noChangeArrowheads="1"/>
          </p:cNvSpPr>
          <p:nvPr/>
        </p:nvSpPr>
        <p:spPr bwMode="auto">
          <a:xfrm>
            <a:off x="2869225" y="2206196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14</a:t>
            </a:r>
          </a:p>
        </p:txBody>
      </p:sp>
      <p:sp>
        <p:nvSpPr>
          <p:cNvPr id="6431" name="Text Box 287"/>
          <p:cNvSpPr txBox="1">
            <a:spLocks noChangeArrowheads="1"/>
          </p:cNvSpPr>
          <p:nvPr/>
        </p:nvSpPr>
        <p:spPr bwMode="auto">
          <a:xfrm>
            <a:off x="4073770" y="2211080"/>
            <a:ext cx="1379538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/>
              <a:t>Mười bốn</a:t>
            </a:r>
          </a:p>
        </p:txBody>
      </p:sp>
      <p:sp>
        <p:nvSpPr>
          <p:cNvPr id="6432" name="Text Box 288"/>
          <p:cNvSpPr txBox="1">
            <a:spLocks noChangeArrowheads="1"/>
          </p:cNvSpPr>
          <p:nvPr/>
        </p:nvSpPr>
        <p:spPr bwMode="auto">
          <a:xfrm>
            <a:off x="6096000" y="2144348"/>
            <a:ext cx="63890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3" name="Text Box 289"/>
          <p:cNvSpPr txBox="1">
            <a:spLocks noChangeArrowheads="1"/>
          </p:cNvSpPr>
          <p:nvPr/>
        </p:nvSpPr>
        <p:spPr bwMode="auto">
          <a:xfrm>
            <a:off x="6673364" y="2129693"/>
            <a:ext cx="1828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4</a:t>
            </a:r>
          </a:p>
        </p:txBody>
      </p:sp>
      <p:sp>
        <p:nvSpPr>
          <p:cNvPr id="6434" name="Text Box 290"/>
          <p:cNvSpPr txBox="1">
            <a:spLocks noChangeArrowheads="1"/>
          </p:cNvSpPr>
          <p:nvPr/>
        </p:nvSpPr>
        <p:spPr bwMode="auto">
          <a:xfrm>
            <a:off x="2734408" y="3482778"/>
            <a:ext cx="62425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15</a:t>
            </a:r>
          </a:p>
        </p:txBody>
      </p:sp>
      <p:sp>
        <p:nvSpPr>
          <p:cNvPr id="6435" name="Text Box 291"/>
          <p:cNvSpPr txBox="1">
            <a:spLocks noChangeArrowheads="1"/>
          </p:cNvSpPr>
          <p:nvPr/>
        </p:nvSpPr>
        <p:spPr bwMode="auto">
          <a:xfrm>
            <a:off x="3780694" y="3441282"/>
            <a:ext cx="1619861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Mười năm</a:t>
            </a:r>
          </a:p>
        </p:txBody>
      </p:sp>
      <p:sp>
        <p:nvSpPr>
          <p:cNvPr id="6436" name="Text Box 292"/>
          <p:cNvSpPr txBox="1">
            <a:spLocks noChangeArrowheads="1"/>
          </p:cNvSpPr>
          <p:nvPr/>
        </p:nvSpPr>
        <p:spPr bwMode="auto">
          <a:xfrm>
            <a:off x="5943601" y="3492501"/>
            <a:ext cx="703385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37" name="Text Box 293"/>
          <p:cNvSpPr txBox="1">
            <a:spLocks noChangeArrowheads="1"/>
          </p:cNvSpPr>
          <p:nvPr/>
        </p:nvSpPr>
        <p:spPr bwMode="auto">
          <a:xfrm>
            <a:off x="7391400" y="3492500"/>
            <a:ext cx="1066800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438" name="Text Box 294"/>
          <p:cNvSpPr txBox="1">
            <a:spLocks noChangeArrowheads="1"/>
          </p:cNvSpPr>
          <p:nvPr/>
        </p:nvSpPr>
        <p:spPr bwMode="auto">
          <a:xfrm>
            <a:off x="6685087" y="3556001"/>
            <a:ext cx="19050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5</a:t>
            </a:r>
          </a:p>
        </p:txBody>
      </p:sp>
      <p:sp>
        <p:nvSpPr>
          <p:cNvPr id="6439" name="Text Box 295"/>
          <p:cNvSpPr txBox="1">
            <a:spLocks noChangeArrowheads="1"/>
          </p:cNvSpPr>
          <p:nvPr/>
        </p:nvSpPr>
        <p:spPr bwMode="auto">
          <a:xfrm>
            <a:off x="3489327" y="4397376"/>
            <a:ext cx="930275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6440" name="Text Box 296"/>
          <p:cNvSpPr txBox="1">
            <a:spLocks noChangeArrowheads="1"/>
          </p:cNvSpPr>
          <p:nvPr/>
        </p:nvSpPr>
        <p:spPr bwMode="auto">
          <a:xfrm>
            <a:off x="2851640" y="4687558"/>
            <a:ext cx="57736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16</a:t>
            </a:r>
          </a:p>
        </p:txBody>
      </p:sp>
      <p:sp>
        <p:nvSpPr>
          <p:cNvPr id="6441" name="Text Box 297"/>
          <p:cNvSpPr txBox="1">
            <a:spLocks noChangeArrowheads="1"/>
          </p:cNvSpPr>
          <p:nvPr/>
        </p:nvSpPr>
        <p:spPr bwMode="auto">
          <a:xfrm>
            <a:off x="3954463" y="4635502"/>
            <a:ext cx="1379538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Mười sáu</a:t>
            </a:r>
          </a:p>
        </p:txBody>
      </p:sp>
      <p:sp>
        <p:nvSpPr>
          <p:cNvPr id="6442" name="Text Box 298"/>
          <p:cNvSpPr txBox="1">
            <a:spLocks noChangeArrowheads="1"/>
          </p:cNvSpPr>
          <p:nvPr/>
        </p:nvSpPr>
        <p:spPr bwMode="auto">
          <a:xfrm>
            <a:off x="5943600" y="4635501"/>
            <a:ext cx="68580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/>
              <a:t>1</a:t>
            </a:r>
          </a:p>
        </p:txBody>
      </p:sp>
      <p:sp>
        <p:nvSpPr>
          <p:cNvPr id="6443" name="Text Box 299"/>
          <p:cNvSpPr txBox="1">
            <a:spLocks noChangeArrowheads="1"/>
          </p:cNvSpPr>
          <p:nvPr/>
        </p:nvSpPr>
        <p:spPr bwMode="auto">
          <a:xfrm>
            <a:off x="7086602" y="4635500"/>
            <a:ext cx="1186961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/>
              <a:t>6</a:t>
            </a:r>
          </a:p>
        </p:txBody>
      </p:sp>
      <p:pic>
        <p:nvPicPr>
          <p:cNvPr id="56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19155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4" y="1954497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5" y="1954497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5" y="3189388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59" y="321733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53" y="3216740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70" y="4519083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0" y="4504918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2" y="4582582"/>
            <a:ext cx="857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748</Words>
  <Application>Microsoft Office PowerPoint</Application>
  <PresentationFormat>On-screen Show (16:10)</PresentationFormat>
  <Paragraphs>352</Paragraphs>
  <Slides>48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Admin</cp:lastModifiedBy>
  <cp:revision>140</cp:revision>
  <dcterms:created xsi:type="dcterms:W3CDTF">2020-08-15T17:27:32Z</dcterms:created>
  <dcterms:modified xsi:type="dcterms:W3CDTF">2021-01-24T22:15:47Z</dcterms:modified>
</cp:coreProperties>
</file>