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378" r:id="rId2"/>
    <p:sldId id="264" r:id="rId3"/>
    <p:sldId id="376" r:id="rId4"/>
    <p:sldId id="385" r:id="rId5"/>
    <p:sldId id="386" r:id="rId6"/>
    <p:sldId id="387" r:id="rId7"/>
    <p:sldId id="388" r:id="rId8"/>
    <p:sldId id="389" r:id="rId9"/>
    <p:sldId id="393" r:id="rId10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0C0CE4"/>
    <a:srgbClr val="F42A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iểu Trung bình 2 - Nhấn mạnh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hông có Kiểu, Lưới Bảng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32" autoAdjust="0"/>
    <p:restoredTop sz="94434" autoAdjust="0"/>
  </p:normalViewPr>
  <p:slideViewPr>
    <p:cSldViewPr snapToGrid="0">
      <p:cViewPr varScale="1">
        <p:scale>
          <a:sx n="79" d="100"/>
          <a:sy n="79" d="100"/>
        </p:scale>
        <p:origin x="864" y="6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FAF463-CE98-4D74-889D-AB02CFDDC784}" type="datetimeFigureOut">
              <a:rPr lang="vi-VN" smtClean="0"/>
              <a:t>29/03/2025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DB06B9-F5A2-4FD6-9F42-821CB5FAAC7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39038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31A8-B83C-4566-A401-A0475A3938F8}" type="datetimeFigureOut">
              <a:rPr lang="vi-VN" smtClean="0"/>
              <a:pPr/>
              <a:t>29/03/2025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0CDDE-1989-4E00-8E8E-116C1FEA4E19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11858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31A8-B83C-4566-A401-A0475A3938F8}" type="datetimeFigureOut">
              <a:rPr lang="vi-VN" smtClean="0"/>
              <a:pPr/>
              <a:t>29/03/2025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0CDDE-1989-4E00-8E8E-116C1FEA4E19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1073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31A8-B83C-4566-A401-A0475A3938F8}" type="datetimeFigureOut">
              <a:rPr lang="vi-VN" smtClean="0"/>
              <a:pPr/>
              <a:t>29/03/2025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0CDDE-1989-4E00-8E8E-116C1FEA4E19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01007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31A8-B83C-4566-A401-A0475A3938F8}" type="datetimeFigureOut">
              <a:rPr lang="vi-VN" smtClean="0"/>
              <a:pPr/>
              <a:t>29/03/2025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0CDDE-1989-4E00-8E8E-116C1FEA4E19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34835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31A8-B83C-4566-A401-A0475A3938F8}" type="datetimeFigureOut">
              <a:rPr lang="vi-VN" smtClean="0"/>
              <a:pPr/>
              <a:t>29/03/2025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0CDDE-1989-4E00-8E8E-116C1FEA4E19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56743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31A8-B83C-4566-A401-A0475A3938F8}" type="datetimeFigureOut">
              <a:rPr lang="vi-VN" smtClean="0"/>
              <a:pPr/>
              <a:t>29/03/2025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0CDDE-1989-4E00-8E8E-116C1FEA4E19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33632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31A8-B83C-4566-A401-A0475A3938F8}" type="datetimeFigureOut">
              <a:rPr lang="vi-VN" smtClean="0"/>
              <a:pPr/>
              <a:t>29/03/2025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0CDDE-1989-4E00-8E8E-116C1FEA4E19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81061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31A8-B83C-4566-A401-A0475A3938F8}" type="datetimeFigureOut">
              <a:rPr lang="vi-VN" smtClean="0"/>
              <a:pPr/>
              <a:t>29/03/2025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0CDDE-1989-4E00-8E8E-116C1FEA4E19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5029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31A8-B83C-4566-A401-A0475A3938F8}" type="datetimeFigureOut">
              <a:rPr lang="vi-VN" smtClean="0"/>
              <a:pPr/>
              <a:t>29/03/2025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0CDDE-1989-4E00-8E8E-116C1FEA4E19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45540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31A8-B83C-4566-A401-A0475A3938F8}" type="datetimeFigureOut">
              <a:rPr lang="vi-VN" smtClean="0"/>
              <a:pPr/>
              <a:t>29/03/2025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0CDDE-1989-4E00-8E8E-116C1FEA4E19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70391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31A8-B83C-4566-A401-A0475A3938F8}" type="datetimeFigureOut">
              <a:rPr lang="vi-VN" smtClean="0"/>
              <a:pPr/>
              <a:t>29/03/2025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0CDDE-1989-4E00-8E8E-116C1FEA4E19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92959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6931A8-B83C-4566-A401-A0475A3938F8}" type="datetimeFigureOut">
              <a:rPr lang="vi-VN" smtClean="0"/>
              <a:pPr/>
              <a:t>29/03/2025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0CDDE-1989-4E00-8E8E-116C1FEA4E19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28920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wm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8"/>
          <p:cNvSpPr>
            <a:spLocks noChangeArrowheads="1" noChangeShapeType="1" noTextEdit="1"/>
          </p:cNvSpPr>
          <p:nvPr/>
        </p:nvSpPr>
        <p:spPr bwMode="auto">
          <a:xfrm>
            <a:off x="1361018" y="901874"/>
            <a:ext cx="9105900" cy="5561556"/>
          </a:xfrm>
          <a:prstGeom prst="rect">
            <a:avLst/>
          </a:prstGeom>
        </p:spPr>
        <p:txBody>
          <a:bodyPr spcFirstLastPara="1" wrap="none" lIns="112051" tIns="56025" rIns="112051" bIns="56025" fromWordArt="1">
            <a:prstTxWarp prst="textArchUp">
              <a:avLst>
                <a:gd name="adj" fmla="val 9368082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DAEE20"/>
                  </a:solidFill>
                  <a:round/>
                  <a:headEnd/>
                  <a:tailEnd/>
                </a:ln>
                <a:solidFill>
                  <a:srgbClr val="00CC00"/>
                </a:solidFill>
                <a:latin typeface="Times New Roman"/>
                <a:cs typeface="Times New Roman"/>
              </a:rPr>
              <a:t>Nhiệt liệt chào mừng Quý thầy cô về dự giờ thăm lớp</a:t>
            </a:r>
          </a:p>
        </p:txBody>
      </p:sp>
      <p:sp>
        <p:nvSpPr>
          <p:cNvPr id="5124" name="WordArt 9"/>
          <p:cNvSpPr>
            <a:spLocks noChangeArrowheads="1" noChangeShapeType="1" noTextEdit="1"/>
          </p:cNvSpPr>
          <p:nvPr/>
        </p:nvSpPr>
        <p:spPr bwMode="auto">
          <a:xfrm>
            <a:off x="2525185" y="3874634"/>
            <a:ext cx="7141633" cy="1131094"/>
          </a:xfrm>
          <a:prstGeom prst="rect">
            <a:avLst/>
          </a:prstGeom>
        </p:spPr>
        <p:txBody>
          <a:bodyPr wrap="none" lIns="112051" tIns="56025" rIns="112051" bIns="56025" fromWordArt="1">
            <a:prstTxWarp prst="textPlain">
              <a:avLst>
                <a:gd name="adj" fmla="val 49403"/>
              </a:avLst>
            </a:prstTxWarp>
          </a:bodyPr>
          <a:lstStyle/>
          <a:p>
            <a:pPr algn="ctr"/>
            <a:r>
              <a:rPr lang="en-US" sz="2900" kern="1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MÔN TIẾNG VIỆT</a:t>
            </a:r>
            <a:endParaRPr lang="vi-VN" sz="2900" kern="10">
              <a:ln w="12700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en-US" sz="2900" kern="1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LỚP 1</a:t>
            </a:r>
          </a:p>
        </p:txBody>
      </p:sp>
      <p:pic>
        <p:nvPicPr>
          <p:cNvPr id="5125" name="Picture 13" descr="roses_swaying_back_an_a_hb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5133" y="2099048"/>
            <a:ext cx="2497667" cy="1675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9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1974" y="4797469"/>
            <a:ext cx="2433325" cy="2051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 descr="z8298946wo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5553" y="1066"/>
            <a:ext cx="5076825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8" descr="z8298946wo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557585" y="6375747"/>
            <a:ext cx="5076825" cy="482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1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142" y="25574"/>
            <a:ext cx="2846498" cy="1815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4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0003075" y="-568890"/>
            <a:ext cx="1588721" cy="2755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6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37845" y="4480411"/>
            <a:ext cx="1830354" cy="290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4761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3AE2D3B-8A66-4D37-9F98-E5BC3B6825E5}"/>
              </a:ext>
            </a:extLst>
          </p:cNvPr>
          <p:cNvSpPr/>
          <p:nvPr/>
        </p:nvSpPr>
        <p:spPr>
          <a:xfrm>
            <a:off x="449396" y="1744698"/>
            <a:ext cx="10874313" cy="587159"/>
          </a:xfrm>
          <a:prstGeom prst="rect">
            <a:avLst/>
          </a:prstGeom>
        </p:spPr>
        <p:txBody>
          <a:bodyPr wrap="square" lIns="93799" tIns="46900" rIns="93799" bIns="46900">
            <a:spAutoFit/>
          </a:bodyPr>
          <a:lstStyle/>
          <a:p>
            <a:r>
              <a:rPr lang="en-US" sz="3200" b="1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5. </a:t>
            </a:r>
            <a:r>
              <a:rPr lang="vi-VN" sz="3200" b="1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Chọn từ ngữ để hoàn thiện câu và viết câu vào vở:</a:t>
            </a:r>
            <a:endParaRPr lang="en-US" sz="3200" dirty="0">
              <a:latin typeface="UVnAvant-Narrow" panose="020B0500000000000000" pitchFamily="34" charset="0"/>
              <a:ea typeface="UVnAvant-Narrow" panose="020B0500000000000000" pitchFamily="34" charset="0"/>
              <a:cs typeface="UVnAvant-Narrow" panose="020B0500000000000000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3AE2D3B-8A66-4D37-9F98-E5BC3B6825E5}"/>
              </a:ext>
            </a:extLst>
          </p:cNvPr>
          <p:cNvSpPr/>
          <p:nvPr/>
        </p:nvSpPr>
        <p:spPr>
          <a:xfrm>
            <a:off x="876908" y="3646072"/>
            <a:ext cx="10874313" cy="648714"/>
          </a:xfrm>
          <a:prstGeom prst="rect">
            <a:avLst/>
          </a:prstGeom>
        </p:spPr>
        <p:txBody>
          <a:bodyPr wrap="square" lIns="93799" tIns="46900" rIns="93799" bIns="46900">
            <a:spAutoFit/>
          </a:bodyPr>
          <a:lstStyle/>
          <a:p>
            <a:r>
              <a:rPr lang="vi-VN" sz="3600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a. Nhiều người (…) vì có đám cháy.</a:t>
            </a:r>
            <a:endParaRPr lang="en-US" sz="3600" dirty="0">
              <a:latin typeface="UVnAvant-Narrow" panose="020B0500000000000000" pitchFamily="34" charset="0"/>
              <a:ea typeface="UVnAvant-Narrow" panose="020B0500000000000000" pitchFamily="34" charset="0"/>
              <a:cs typeface="UVnAvant-Narrow" panose="020B0500000000000000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75390"/>
              </p:ext>
            </p:extLst>
          </p:nvPr>
        </p:nvGraphicFramePr>
        <p:xfrm>
          <a:off x="581890" y="2564478"/>
          <a:ext cx="10315754" cy="855616"/>
        </p:xfrm>
        <a:graphic>
          <a:graphicData uri="http://schemas.openxmlformats.org/drawingml/2006/table">
            <a:tbl>
              <a:tblPr/>
              <a:tblGrid>
                <a:gridCol w="24654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73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589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741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55616">
                <a:tc>
                  <a:txBody>
                    <a:bodyPr/>
                    <a:lstStyle/>
                    <a:p>
                      <a:pPr algn="ctr"/>
                      <a:r>
                        <a:rPr lang="en-US" sz="3200" i="0">
                          <a:solidFill>
                            <a:schemeClr val="tx1"/>
                          </a:solidFill>
                          <a:effectLst/>
                          <a:latin typeface="UVnAvant-Narrow" panose="020B0500000000000000" pitchFamily="34" charset="0"/>
                          <a:ea typeface="UVnAvant-Narrow" panose="020B0500000000000000" pitchFamily="34" charset="0"/>
                          <a:cs typeface="UVnAvant-Narrow" panose="020B0500000000000000" pitchFamily="34" charset="0"/>
                        </a:rPr>
                        <a:t>nông dân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D0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i="0">
                          <a:solidFill>
                            <a:schemeClr val="tx1"/>
                          </a:solidFill>
                          <a:effectLst/>
                          <a:latin typeface="UVnAvant-Narrow" panose="020B0500000000000000" pitchFamily="34" charset="0"/>
                          <a:ea typeface="UVnAvant-Narrow" panose="020B0500000000000000" pitchFamily="34" charset="0"/>
                          <a:cs typeface="UVnAvant-Narrow" panose="020B0500000000000000" pitchFamily="34" charset="0"/>
                        </a:rPr>
                        <a:t>hốt hoảng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D0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i="0">
                          <a:solidFill>
                            <a:schemeClr val="tx1"/>
                          </a:solidFill>
                          <a:effectLst/>
                          <a:latin typeface="UVnAvant-Narrow" panose="020B0500000000000000" pitchFamily="34" charset="0"/>
                          <a:ea typeface="UVnAvant-Narrow" panose="020B0500000000000000" pitchFamily="34" charset="0"/>
                          <a:cs typeface="UVnAvant-Narrow" panose="020B0500000000000000" pitchFamily="34" charset="0"/>
                        </a:rPr>
                        <a:t>tiếng kêu cứu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D0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i="0">
                          <a:solidFill>
                            <a:schemeClr val="tx1"/>
                          </a:solidFill>
                          <a:effectLst/>
                          <a:latin typeface="UVnAvant-Narrow" panose="020B0500000000000000" pitchFamily="34" charset="0"/>
                          <a:ea typeface="UVnAvant-Narrow" panose="020B0500000000000000" pitchFamily="34" charset="0"/>
                          <a:cs typeface="UVnAvant-Narrow" panose="020B0500000000000000" pitchFamily="34" charset="0"/>
                        </a:rPr>
                        <a:t>thản nhiên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D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F3AE2D3B-8A66-4D37-9F98-E5BC3B6825E5}"/>
              </a:ext>
            </a:extLst>
          </p:cNvPr>
          <p:cNvSpPr/>
          <p:nvPr/>
        </p:nvSpPr>
        <p:spPr>
          <a:xfrm>
            <a:off x="876907" y="4385631"/>
            <a:ext cx="10874313" cy="648714"/>
          </a:xfrm>
          <a:prstGeom prst="rect">
            <a:avLst/>
          </a:prstGeom>
        </p:spPr>
        <p:txBody>
          <a:bodyPr wrap="square" lIns="93799" tIns="46900" rIns="93799" bIns="46900">
            <a:spAutoFit/>
          </a:bodyPr>
          <a:lstStyle/>
          <a:p>
            <a:r>
              <a:rPr lang="en-US" sz="3600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b. </a:t>
            </a:r>
            <a:r>
              <a:rPr lang="vi-VN" sz="3600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Các bác (…) đang làm việc chăm chỉ.</a:t>
            </a:r>
            <a:endParaRPr lang="en-US" sz="3600" dirty="0">
              <a:latin typeface="UVnAvant-Narrow" panose="020B0500000000000000" pitchFamily="34" charset="0"/>
              <a:ea typeface="UVnAvant-Narrow" panose="020B0500000000000000" pitchFamily="34" charset="0"/>
              <a:cs typeface="UVnAvant-Narrow" panose="020B0500000000000000" pitchFamily="34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4162221" y="3245312"/>
            <a:ext cx="535039" cy="72511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2329841" y="3220260"/>
            <a:ext cx="1666775" cy="132668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6574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3AE2D3B-8A66-4D37-9F98-E5BC3B6825E5}"/>
              </a:ext>
            </a:extLst>
          </p:cNvPr>
          <p:cNvSpPr/>
          <p:nvPr/>
        </p:nvSpPr>
        <p:spPr>
          <a:xfrm>
            <a:off x="461922" y="1186171"/>
            <a:ext cx="10874313" cy="587159"/>
          </a:xfrm>
          <a:prstGeom prst="rect">
            <a:avLst/>
          </a:prstGeom>
        </p:spPr>
        <p:txBody>
          <a:bodyPr wrap="square" lIns="93799" tIns="46900" rIns="93799" bIns="46900">
            <a:spAutoFit/>
          </a:bodyPr>
          <a:lstStyle/>
          <a:p>
            <a:r>
              <a:rPr lang="en-US" sz="3200" b="1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5. </a:t>
            </a:r>
            <a:r>
              <a:rPr lang="vi-VN" sz="3200" b="1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Chọn từ ngữ để hoàn thiện câu và viết câu vào vở:</a:t>
            </a:r>
            <a:endParaRPr lang="en-US" sz="3200" dirty="0">
              <a:latin typeface="UVnAvant-Narrow" panose="020B0500000000000000" pitchFamily="34" charset="0"/>
              <a:ea typeface="UVnAvant-Narrow" panose="020B0500000000000000" pitchFamily="34" charset="0"/>
              <a:cs typeface="UVnAvant-Narrow" panose="020B0500000000000000" pitchFamily="34" charset="0"/>
            </a:endParaRPr>
          </a:p>
        </p:txBody>
      </p:sp>
      <p:pic>
        <p:nvPicPr>
          <p:cNvPr id="4098" name="Picture 2" descr="https://i.vdoc.vn/data/image/2021/03/22/giai-bai-tap-tieng-viet-1-trang-94-95-96-97-bai-4-chu-be-chan-cuu-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616" y="1918678"/>
            <a:ext cx="10366288" cy="1964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9909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Không có mô tả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29677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i.vdoc.vn/data/image/2021/03/22/giai-bai-tap-tieng-viet-1-trang-94-95-96-97-bai-4-chu-be-chan-cuu-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5545" y="789140"/>
            <a:ext cx="8492647" cy="4634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F3AE2D3B-8A66-4D37-9F98-E5BC3B6825E5}"/>
              </a:ext>
            </a:extLst>
          </p:cNvPr>
          <p:cNvSpPr/>
          <p:nvPr/>
        </p:nvSpPr>
        <p:spPr>
          <a:xfrm>
            <a:off x="449396" y="5565136"/>
            <a:ext cx="9972260" cy="587159"/>
          </a:xfrm>
          <a:prstGeom prst="rect">
            <a:avLst/>
          </a:prstGeom>
        </p:spPr>
        <p:txBody>
          <a:bodyPr wrap="square" lIns="93799" tIns="46900" rIns="93799" bIns="46900">
            <a:spAutoFit/>
          </a:bodyPr>
          <a:lstStyle/>
          <a:p>
            <a:pPr algn="ctr"/>
            <a:r>
              <a:rPr lang="en-US" sz="3200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Có một chú bé (…)</a:t>
            </a:r>
            <a:endParaRPr lang="en-US" sz="3200" dirty="0">
              <a:latin typeface="UVnAvant-Narrow" panose="020B0500000000000000" pitchFamily="34" charset="0"/>
              <a:ea typeface="UVnAvant-Narrow" panose="020B0500000000000000" pitchFamily="34" charset="0"/>
              <a:cs typeface="UVnAvant-Narrow" panose="020B05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499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s://i.vdoc.vn/data/image/2021/03/22/giai-bai-tap-tieng-viet-1-trang-94-95-96-97-bai-4-chu-be-chan-cuu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074" y="776612"/>
            <a:ext cx="8662748" cy="4822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F3AE2D3B-8A66-4D37-9F98-E5BC3B6825E5}"/>
              </a:ext>
            </a:extLst>
          </p:cNvPr>
          <p:cNvSpPr/>
          <p:nvPr/>
        </p:nvSpPr>
        <p:spPr>
          <a:xfrm>
            <a:off x="449396" y="5565136"/>
            <a:ext cx="9972260" cy="587159"/>
          </a:xfrm>
          <a:prstGeom prst="rect">
            <a:avLst/>
          </a:prstGeom>
        </p:spPr>
        <p:txBody>
          <a:bodyPr wrap="square" lIns="93799" tIns="46900" rIns="93799" bIns="46900">
            <a:spAutoFit/>
          </a:bodyPr>
          <a:lstStyle/>
          <a:p>
            <a:pPr algn="ctr"/>
            <a:r>
              <a:rPr lang="en-US" sz="3200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Nghe tiếng kêu cứu (…)</a:t>
            </a:r>
            <a:endParaRPr lang="en-US" sz="3200" dirty="0">
              <a:latin typeface="UVnAvant-Narrow" panose="020B0500000000000000" pitchFamily="34" charset="0"/>
              <a:ea typeface="UVnAvant-Narrow" panose="020B0500000000000000" pitchFamily="34" charset="0"/>
              <a:cs typeface="UVnAvant-Narrow" panose="020B05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4250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s://i.vdoc.vn/data/image/2021/03/22/giai-bai-tap-tieng-viet-1-trang-94-95-96-97-bai-4-chu-be-chan-cuu-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5755" y="538619"/>
            <a:ext cx="9013478" cy="5026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F3AE2D3B-8A66-4D37-9F98-E5BC3B6825E5}"/>
              </a:ext>
            </a:extLst>
          </p:cNvPr>
          <p:cNvSpPr/>
          <p:nvPr/>
        </p:nvSpPr>
        <p:spPr>
          <a:xfrm>
            <a:off x="449396" y="5565136"/>
            <a:ext cx="9972260" cy="587159"/>
          </a:xfrm>
          <a:prstGeom prst="rect">
            <a:avLst/>
          </a:prstGeom>
        </p:spPr>
        <p:txBody>
          <a:bodyPr wrap="square" lIns="93799" tIns="46900" rIns="93799" bIns="46900">
            <a:spAutoFit/>
          </a:bodyPr>
          <a:lstStyle/>
          <a:p>
            <a:pPr algn="ctr"/>
            <a:r>
              <a:rPr lang="en-US" sz="3200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Có một chú bé (…)</a:t>
            </a:r>
            <a:endParaRPr lang="en-US" sz="3200" dirty="0">
              <a:latin typeface="UVnAvant-Narrow" panose="020B0500000000000000" pitchFamily="34" charset="0"/>
              <a:ea typeface="UVnAvant-Narrow" panose="020B0500000000000000" pitchFamily="34" charset="0"/>
              <a:cs typeface="UVnAvant-Narrow" panose="020B05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0590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s://i.vdoc.vn/data/image/2021/03/22/giai-bai-tap-tieng-viet-1-trang-94-95-96-97-bai-4-chu-be-chan-cuu-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074" y="538618"/>
            <a:ext cx="9451367" cy="5026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F3AE2D3B-8A66-4D37-9F98-E5BC3B6825E5}"/>
              </a:ext>
            </a:extLst>
          </p:cNvPr>
          <p:cNvSpPr/>
          <p:nvPr/>
        </p:nvSpPr>
        <p:spPr>
          <a:xfrm>
            <a:off x="449396" y="5565136"/>
            <a:ext cx="9972260" cy="587159"/>
          </a:xfrm>
          <a:prstGeom prst="rect">
            <a:avLst/>
          </a:prstGeom>
        </p:spPr>
        <p:txBody>
          <a:bodyPr wrap="square" lIns="93799" tIns="46900" rIns="93799" bIns="46900">
            <a:spAutoFit/>
          </a:bodyPr>
          <a:lstStyle/>
          <a:p>
            <a:pPr algn="ctr"/>
            <a:r>
              <a:rPr lang="en-US" sz="3200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Thế là (…)</a:t>
            </a:r>
            <a:endParaRPr lang="en-US" sz="3200" dirty="0">
              <a:latin typeface="UVnAvant-Narrow" panose="020B0500000000000000" pitchFamily="34" charset="0"/>
              <a:ea typeface="UVnAvant-Narrow" panose="020B0500000000000000" pitchFamily="34" charset="0"/>
              <a:cs typeface="UVnAvant-Narrow" panose="020B05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8997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263187" y="2480341"/>
            <a:ext cx="7389552" cy="1670344"/>
          </a:xfrm>
          <a:prstGeom prst="rect">
            <a:avLst/>
          </a:prstGeom>
          <a:noFill/>
        </p:spPr>
        <p:txBody>
          <a:bodyPr wrap="none" lIns="114949" tIns="57475" rIns="114949" bIns="57475">
            <a:spAutoFit/>
          </a:bodyPr>
          <a:lstStyle/>
          <a:p>
            <a:pPr algn="ctr"/>
            <a:r>
              <a:rPr lang="en-US" sz="10100"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C0CE4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Hẹn gặp lại</a:t>
            </a:r>
          </a:p>
        </p:txBody>
      </p:sp>
    </p:spTree>
    <p:extLst>
      <p:ext uri="{BB962C8B-B14F-4D97-AF65-F5344CB8AC3E}">
        <p14:creationId xmlns:p14="http://schemas.microsoft.com/office/powerpoint/2010/main" val="8946441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2745</TotalTime>
  <Words>98</Words>
  <Application>Microsoft Office PowerPoint</Application>
  <PresentationFormat>Widescreen</PresentationFormat>
  <Paragraphs>16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UVnAvant-Narrow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MT Tam Hang</dc:creator>
  <cp:lastModifiedBy>PC</cp:lastModifiedBy>
  <cp:revision>495</cp:revision>
  <dcterms:created xsi:type="dcterms:W3CDTF">2020-11-15T00:36:03Z</dcterms:created>
  <dcterms:modified xsi:type="dcterms:W3CDTF">2025-03-29T09:32:10Z</dcterms:modified>
</cp:coreProperties>
</file>