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57" r:id="rId4"/>
    <p:sldId id="259" r:id="rId5"/>
    <p:sldId id="276" r:id="rId6"/>
    <p:sldId id="260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99;p25"/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201;p25"/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536;p34"/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21;p25"/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343;p28"/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364" y="2105561"/>
            <a:ext cx="37777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CHĂM SÓC, BẢO VỆ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CƠ QUAN VẬN ĐỘNG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CHỦ ĐỀ 5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CON NGƯỜI VÀ SỨC KHỎE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 descr="Kids Playing Football Cartoon Vector Illustrati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>
            <a:fillRect/>
          </a:stretch>
        </p:blipFill>
        <p:spPr bwMode="auto">
          <a:xfrm>
            <a:off x="7126514" y="1550856"/>
            <a:ext cx="4732893" cy="4475374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  <a:endParaRPr lang="vi-VN" sz="3200" dirty="0"/>
          </a:p>
        </p:txBody>
      </p:sp>
      <p:pic>
        <p:nvPicPr>
          <p:cNvPr id="1026" name="Picture 2" descr="Bệnh nhân vui tính: Tui… Dễ té lắm! | tcsuckhoe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/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  <a:endParaRPr lang="vi-VN" sz="2800" dirty="0"/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  <a:endParaRPr lang="vi-V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WPS Presentation</Application>
  <PresentationFormat>Widescreen</PresentationFormat>
  <Paragraphs>27</Paragraphs>
  <Slides>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SimSun</vt:lpstr>
      <vt:lpstr>Wingdings</vt:lpstr>
      <vt:lpstr>Arial</vt:lpstr>
      <vt:lpstr>MV Boli</vt:lpstr>
      <vt:lpstr>UTM Cookies</vt:lpstr>
      <vt:lpstr>Segoe Print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44</cp:revision>
  <dcterms:created xsi:type="dcterms:W3CDTF">2021-06-02T02:35:00Z</dcterms:created>
  <dcterms:modified xsi:type="dcterms:W3CDTF">2025-03-09T13:49:53Z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7C234FD8C447452693DB30DA60FFD1A3_12</vt:lpwstr>
  </property>
  <property fmtid="{D5CDD505-2E9C-101B-9397-08002B2CF9AE}" pid="3" name="KSOProductBuildVer">
    <vt:lpwstr>1033-12.2.0.20323</vt:lpwstr>
  </property>
</Properties>
</file>