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10"/>
  </p:notesMasterIdLst>
  <p:sldIdLst>
    <p:sldId id="256" r:id="rId9"/>
    <p:sldId id="309" r:id="rId11"/>
    <p:sldId id="312" r:id="rId12"/>
    <p:sldId id="265" r:id="rId13"/>
    <p:sldId id="311" r:id="rId14"/>
    <p:sldId id="310" r:id="rId15"/>
    <p:sldId id="313" r:id="rId16"/>
    <p:sldId id="314" r:id="rId17"/>
    <p:sldId id="316" r:id="rId18"/>
    <p:sldId id="317" r:id="rId19"/>
    <p:sldId id="318" r:id="rId20"/>
    <p:sldId id="319" r:id="rId21"/>
    <p:sldId id="320" r:id="rId22"/>
    <p:sldId id="321" r:id="rId23"/>
    <p:sldId id="297" r:id="rId24"/>
    <p:sldId id="288" r:id="rId25"/>
    <p:sldId id="315" r:id="rId26"/>
    <p:sldId id="322" r:id="rId27"/>
    <p:sldId id="282" r:id="rId28"/>
    <p:sldId id="323" r:id="rId29"/>
    <p:sldId id="284" r:id="rId30"/>
    <p:sldId id="285" r:id="rId31"/>
    <p:sldId id="286" r:id="rId32"/>
    <p:sldId id="287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000" b="1" dirty="0">
              <a:ln w="0"/>
              <a:solidFill>
                <a:srgbClr val="FADDD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  <a:endParaRPr lang="vi-VN" altLang="zh-CN" sz="3500" b="1" dirty="0">
              <a:ln w="0"/>
              <a:solidFill>
                <a:srgbClr val="8E895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Altus" pitchFamily="2" charset="0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image" Target="../media/image3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/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  <a:endParaRPr lang="en-US" sz="1400" b="1"/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  <a:endParaRPr lang="en-US" sz="1400" b="1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1.wav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8.xml"/><Relationship Id="rId5" Type="http://schemas.openxmlformats.org/officeDocument/2006/relationships/audio" Target="../media/audio2.wav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" Target="slide24.xml"/><Relationship Id="rId8" Type="http://schemas.openxmlformats.org/officeDocument/2006/relationships/image" Target="../media/image51.png"/><Relationship Id="rId7" Type="http://schemas.openxmlformats.org/officeDocument/2006/relationships/slide" Target="slide23.xml"/><Relationship Id="rId6" Type="http://schemas.openxmlformats.org/officeDocument/2006/relationships/image" Target="../media/image50.png"/><Relationship Id="rId5" Type="http://schemas.openxmlformats.org/officeDocument/2006/relationships/slide" Target="slide21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68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slide" Target="slide22.xml"/><Relationship Id="rId10" Type="http://schemas.openxmlformats.org/officeDocument/2006/relationships/image" Target="../media/image52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image" Target="../media/image53.png"/><Relationship Id="rId7" Type="http://schemas.openxmlformats.org/officeDocument/2006/relationships/slide" Target="slide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6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image" Target="../media/image54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image" Target="../media/image50.png"/><Relationship Id="rId7" Type="http://schemas.openxmlformats.org/officeDocument/2006/relationships/slide" Target="slide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6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image" Target="../media/image54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image" Target="../media/image51.png"/><Relationship Id="rId7" Type="http://schemas.openxmlformats.org/officeDocument/2006/relationships/slide" Target="slide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6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image" Target="../media/image54.png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image" Target="../media/image52.png"/><Relationship Id="rId7" Type="http://schemas.openxmlformats.org/officeDocument/2006/relationships/slide" Target="slide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68.xml"/><Relationship Id="rId12" Type="http://schemas.openxmlformats.org/officeDocument/2006/relationships/audio" Target="../media/audio5.wav"/><Relationship Id="rId11" Type="http://schemas.openxmlformats.org/officeDocument/2006/relationships/audio" Target="../media/audio4.wav"/><Relationship Id="rId10" Type="http://schemas.openxmlformats.org/officeDocument/2006/relationships/image" Target="../media/image54.pn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1.wav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2.wav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2311" y="119865"/>
            <a:ext cx="7225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5250" y="1631167"/>
            <a:ext cx="6629400" cy="2359907"/>
            <a:chOff x="1254332" y="888214"/>
            <a:chExt cx="8492132" cy="1182701"/>
          </a:xfrm>
        </p:grpSpPr>
        <p:sp>
          <p:nvSpPr>
            <p:cNvPr id="3" name="TextBox 2"/>
            <p:cNvSpPr txBox="1"/>
            <p:nvPr/>
          </p:nvSpPr>
          <p:spPr>
            <a:xfrm>
              <a:off x="2032724" y="926145"/>
              <a:ext cx="7713740" cy="114477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thảo luận nhóm 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đôi, hãy:</a:t>
              </a:r>
              <a:endParaRPr lang="vi-VN" sz="32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20667"/>
          <a:stretch>
            <a:fillRect/>
          </a:stretch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/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-1" fmla="*/ 0 w 9172575"/>
              <a:gd name="connsiteY0-2" fmla="*/ 431453 h 2857500"/>
              <a:gd name="connsiteX1-3" fmla="*/ 900623 w 9172575"/>
              <a:gd name="connsiteY1-4" fmla="*/ 0 h 2857500"/>
              <a:gd name="connsiteX2-5" fmla="*/ 8271951 w 9172575"/>
              <a:gd name="connsiteY2-6" fmla="*/ 0 h 2857500"/>
              <a:gd name="connsiteX3-7" fmla="*/ 9172575 w 9172575"/>
              <a:gd name="connsiteY3-8" fmla="*/ 431453 h 2857500"/>
              <a:gd name="connsiteX4-9" fmla="*/ 9172575 w 9172575"/>
              <a:gd name="connsiteY4-10" fmla="*/ 2426046 h 2857500"/>
              <a:gd name="connsiteX5-11" fmla="*/ 8271951 w 9172575"/>
              <a:gd name="connsiteY5-12" fmla="*/ 2857500 h 2857500"/>
              <a:gd name="connsiteX6-13" fmla="*/ 900623 w 9172575"/>
              <a:gd name="connsiteY6-14" fmla="*/ 2857500 h 2857500"/>
              <a:gd name="connsiteX7-15" fmla="*/ 0 w 9172575"/>
              <a:gd name="connsiteY7-16" fmla="*/ 2426046 h 2857500"/>
              <a:gd name="connsiteX8-17" fmla="*/ 0 w 9172575"/>
              <a:gd name="connsiteY8-18" fmla="*/ 431453 h 2857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>
            <a:fillRect/>
          </a:stretch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>
            <a:fillRect/>
          </a:stretch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等线"/>
              <a:ea typeface="Microsoft YaHei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t="8682" b="34573"/>
          <a:stretch>
            <a:fillRect/>
          </a:stretch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/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-1" fmla="*/ 0 w 13830686"/>
                <a:gd name="connsiteY0-2" fmla="*/ 0 h 2021573"/>
                <a:gd name="connsiteX1-3" fmla="*/ 13830686 w 13830686"/>
                <a:gd name="connsiteY1-4" fmla="*/ 0 h 2021573"/>
                <a:gd name="connsiteX2-5" fmla="*/ 13830686 w 13830686"/>
                <a:gd name="connsiteY2-6" fmla="*/ 2021573 h 2021573"/>
                <a:gd name="connsiteX3-7" fmla="*/ 0 w 13830686"/>
                <a:gd name="connsiteY3-8" fmla="*/ 2021573 h 2021573"/>
                <a:gd name="connsiteX4-9" fmla="*/ 0 w 13830686"/>
                <a:gd name="connsiteY4-10" fmla="*/ 0 h 2021573"/>
                <a:gd name="connsiteX0-11" fmla="*/ 0 w 13830686"/>
                <a:gd name="connsiteY0-12" fmla="*/ 0 h 2021573"/>
                <a:gd name="connsiteX1-13" fmla="*/ 13830686 w 13830686"/>
                <a:gd name="connsiteY1-14" fmla="*/ 0 h 2021573"/>
                <a:gd name="connsiteX2-15" fmla="*/ 13830686 w 13830686"/>
                <a:gd name="connsiteY2-16" fmla="*/ 2021573 h 2021573"/>
                <a:gd name="connsiteX3-17" fmla="*/ 0 w 13830686"/>
                <a:gd name="connsiteY3-18" fmla="*/ 2021573 h 2021573"/>
                <a:gd name="connsiteX4-19" fmla="*/ 0 w 13830686"/>
                <a:gd name="connsiteY4-20" fmla="*/ 0 h 20215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/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-1" fmla="*/ 0 w 13726384"/>
                <a:gd name="connsiteY0-2" fmla="*/ 0 h 1983318"/>
                <a:gd name="connsiteX1-3" fmla="*/ 13726384 w 13726384"/>
                <a:gd name="connsiteY1-4" fmla="*/ 0 h 1983318"/>
                <a:gd name="connsiteX2-5" fmla="*/ 13726384 w 13726384"/>
                <a:gd name="connsiteY2-6" fmla="*/ 1983318 h 1983318"/>
                <a:gd name="connsiteX3-7" fmla="*/ 0 w 13726384"/>
                <a:gd name="connsiteY3-8" fmla="*/ 1983318 h 1983318"/>
                <a:gd name="connsiteX4-9" fmla="*/ 0 w 13726384"/>
                <a:gd name="connsiteY4-10" fmla="*/ 0 h 1983318"/>
                <a:gd name="connsiteX0-11" fmla="*/ 0 w 13726384"/>
                <a:gd name="connsiteY0-12" fmla="*/ 0 h 1983318"/>
                <a:gd name="connsiteX1-13" fmla="*/ 13726384 w 13726384"/>
                <a:gd name="connsiteY1-14" fmla="*/ 0 h 1983318"/>
                <a:gd name="connsiteX2-15" fmla="*/ 13726384 w 13726384"/>
                <a:gd name="connsiteY2-16" fmla="*/ 1983318 h 1983318"/>
                <a:gd name="connsiteX3-17" fmla="*/ 0 w 13726384"/>
                <a:gd name="connsiteY3-18" fmla="*/ 1983318 h 1983318"/>
                <a:gd name="connsiteX4-19" fmla="*/ 0 w 13726384"/>
                <a:gd name="connsiteY4-20" fmla="*/ 0 h 198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/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/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-1" fmla="*/ 0 w 13830686"/>
                <a:gd name="connsiteY0-2" fmla="*/ 0 h 2478511"/>
                <a:gd name="connsiteX1-3" fmla="*/ 13830686 w 13830686"/>
                <a:gd name="connsiteY1-4" fmla="*/ 0 h 2478511"/>
                <a:gd name="connsiteX2-5" fmla="*/ 13830686 w 13830686"/>
                <a:gd name="connsiteY2-6" fmla="*/ 2478511 h 2478511"/>
                <a:gd name="connsiteX3-7" fmla="*/ 0 w 13830686"/>
                <a:gd name="connsiteY3-8" fmla="*/ 2478511 h 2478511"/>
                <a:gd name="connsiteX4-9" fmla="*/ 0 w 13830686"/>
                <a:gd name="connsiteY4-10" fmla="*/ 0 h 2478511"/>
                <a:gd name="connsiteX0-11" fmla="*/ 0 w 13830686"/>
                <a:gd name="connsiteY0-12" fmla="*/ 0 h 2478511"/>
                <a:gd name="connsiteX1-13" fmla="*/ 13830686 w 13830686"/>
                <a:gd name="connsiteY1-14" fmla="*/ 0 h 2478511"/>
                <a:gd name="connsiteX2-15" fmla="*/ 13830686 w 13830686"/>
                <a:gd name="connsiteY2-16" fmla="*/ 2478511 h 2478511"/>
                <a:gd name="connsiteX3-17" fmla="*/ 0 w 13830686"/>
                <a:gd name="connsiteY3-18" fmla="*/ 2478511 h 2478511"/>
                <a:gd name="connsiteX4-19" fmla="*/ 0 w 13830686"/>
                <a:gd name="connsiteY4-20" fmla="*/ 0 h 24785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/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-1" fmla="*/ 0 w 12292887"/>
                <a:gd name="connsiteY0-2" fmla="*/ 0 h 2578130"/>
                <a:gd name="connsiteX1-3" fmla="*/ 12292887 w 12292887"/>
                <a:gd name="connsiteY1-4" fmla="*/ 0 h 2578130"/>
                <a:gd name="connsiteX2-5" fmla="*/ 12292887 w 12292887"/>
                <a:gd name="connsiteY2-6" fmla="*/ 2578130 h 2578130"/>
                <a:gd name="connsiteX3-7" fmla="*/ 0 w 12292887"/>
                <a:gd name="connsiteY3-8" fmla="*/ 2578130 h 2578130"/>
                <a:gd name="connsiteX4-9" fmla="*/ 0 w 12292887"/>
                <a:gd name="connsiteY4-10" fmla="*/ 0 h 2578130"/>
                <a:gd name="connsiteX0-11" fmla="*/ 0 w 12292887"/>
                <a:gd name="connsiteY0-12" fmla="*/ 0 h 2578130"/>
                <a:gd name="connsiteX1-13" fmla="*/ 12292887 w 12292887"/>
                <a:gd name="connsiteY1-14" fmla="*/ 0 h 2578130"/>
                <a:gd name="connsiteX2-15" fmla="*/ 12292887 w 12292887"/>
                <a:gd name="connsiteY2-16" fmla="*/ 2578130 h 2578130"/>
                <a:gd name="connsiteX3-17" fmla="*/ 0 w 12292887"/>
                <a:gd name="connsiteY3-18" fmla="*/ 2578130 h 2578130"/>
                <a:gd name="connsiteX4-19" fmla="*/ 0 w 12292887"/>
                <a:gd name="connsiteY4-20" fmla="*/ 0 h 25781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/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2068699" y="1335200"/>
            <a:ext cx="793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Xác định được vị trí địa lí của vùng Tây Nguyên trên bản đồ hoặc lược đồ.</a:t>
            </a:r>
            <a:endParaRPr kumimoji="0" lang="en-GB" sz="28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Trình bày được một trong những đặc điểm thiên nhiên (ví dụ: địa hình, đất đai, khí hậu, rừng,...) của vùng Tây Nguyên.</a:t>
            </a:r>
            <a:endParaRPr lang="vi-VN" sz="2400" spc="-15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/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nét điển hình của khí hậu thông qua đọc số liệu về lượng mưa, nhiệt độ của một địa điểm ở vùng Tây Nguyên.</a:t>
            </a:r>
            <a:endParaRPr lang="vi-VN" sz="2400" spc="-15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2" name="Picture 2" descr="Cute Cartoon Rabbits Stock Illustration - Download Image Now - Rabbit -  Animal, Cute, Cartoon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>
            <a:fillRect/>
          </a:stretch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>
            <a:fillRect/>
          </a:stretch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Nêu được vai trò của rừng đối với tự nhiên, hoạt động sản xuất và đời sống của người dân ở vùng Tây Nguyên.</a:t>
            </a:r>
            <a:endParaRPr lang="vi-VN" sz="2400" spc="-15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/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Đưa ra được một số biện pháp bảo vệ rừng ở Tây Nguyên.</a:t>
            </a:r>
            <a:endParaRPr lang="vi-VN" sz="2400" spc="-15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等线"/>
              <a:ea typeface="Microsoft YaHei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 t="-10351"/>
          <a:stretch>
            <a:fillRect/>
          </a:stretch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  <a:endParaRPr lang="en-US" altLang="zh-CN" sz="5400" b="1" dirty="0">
              <a:solidFill>
                <a:srgbClr val="FF000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526392"/>
            <a:ext cx="7162800" cy="3451353"/>
            <a:chOff x="1254332" y="888214"/>
            <a:chExt cx="9175407" cy="1729695"/>
          </a:xfrm>
        </p:grpSpPr>
        <p:sp>
          <p:nvSpPr>
            <p:cNvPr id="6" name="TextBox 5"/>
            <p:cNvSpPr txBox="1"/>
            <p:nvPr/>
          </p:nvSpPr>
          <p:spPr>
            <a:xfrm>
              <a:off x="2032724" y="926145"/>
              <a:ext cx="8397015" cy="1691764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3,thảo luận nhóm đôi, 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các em hãy:</a:t>
              </a:r>
              <a:endParaRPr lang="vi-VN" sz="32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  <a:endParaRPr lang="vi-VN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/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/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2175</Words>
  <Application>WPS Presentation</Application>
  <PresentationFormat>Widescreen</PresentationFormat>
  <Paragraphs>111</Paragraphs>
  <Slides>25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Arial</vt:lpstr>
      <vt:lpstr>SimSun</vt:lpstr>
      <vt:lpstr>Wingdings</vt:lpstr>
      <vt:lpstr>印品黑体</vt:lpstr>
      <vt:lpstr>iCiel Altus</vt:lpstr>
      <vt:lpstr>Segoe Print</vt:lpstr>
      <vt:lpstr>思源黑体 CN Medium</vt:lpstr>
      <vt:lpstr>Calibri</vt:lpstr>
      <vt:lpstr>Times New Roman</vt:lpstr>
      <vt:lpstr>等线</vt:lpstr>
      <vt:lpstr>Microsoft YaHei</vt:lpstr>
      <vt:lpstr>Calibri</vt:lpstr>
      <vt:lpstr>Roboto</vt:lpstr>
      <vt:lpstr>Arial Unicode MS</vt:lpstr>
      <vt:lpstr>Calibri Light</vt:lpstr>
      <vt:lpstr>Cambria</vt:lpstr>
      <vt:lpstr>字魂37号-波纹乖乖体</vt:lpstr>
      <vt:lpstr>Arial</vt:lpstr>
      <vt:lpstr>Office Theme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Kiều Trang Nguyễn</cp:lastModifiedBy>
  <cp:revision>42</cp:revision>
  <dcterms:created xsi:type="dcterms:W3CDTF">2023-11-15T02:36:00Z</dcterms:created>
  <dcterms:modified xsi:type="dcterms:W3CDTF">2025-03-09T13:51:35Z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BB9B118CD6AF4BDBAC1A47D3C81D979C_12</vt:lpwstr>
  </property>
  <property fmtid="{D5CDD505-2E9C-101B-9397-08002B2CF9AE}" pid="3" name="KSOProductBuildVer">
    <vt:lpwstr>1033-12.2.0.20323</vt:lpwstr>
  </property>
</Properties>
</file>