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  <p:sldMasterId id="2147483690" r:id="rId6"/>
    <p:sldMasterId id="2147483702" r:id="rId7"/>
  </p:sldMasterIdLst>
  <p:notesMasterIdLst>
    <p:notesMasterId r:id="rId9"/>
  </p:notesMasterIdLst>
  <p:sldIdLst>
    <p:sldId id="257" r:id="rId8"/>
    <p:sldId id="309" r:id="rId10"/>
    <p:sldId id="324" r:id="rId11"/>
    <p:sldId id="325" r:id="rId12"/>
    <p:sldId id="376" r:id="rId13"/>
    <p:sldId id="377" r:id="rId14"/>
    <p:sldId id="378" r:id="rId15"/>
    <p:sldId id="311" r:id="rId16"/>
    <p:sldId id="316" r:id="rId17"/>
    <p:sldId id="317" r:id="rId18"/>
    <p:sldId id="380" r:id="rId19"/>
    <p:sldId id="379" r:id="rId20"/>
    <p:sldId id="297" r:id="rId21"/>
    <p:sldId id="381" r:id="rId22"/>
    <p:sldId id="312" r:id="rId23"/>
    <p:sldId id="382" r:id="rId24"/>
    <p:sldId id="383" r:id="rId25"/>
    <p:sldId id="322" r:id="rId26"/>
    <p:sldId id="266" r:id="rId27"/>
    <p:sldId id="269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771BB-E5AB-418E-9A7A-57755AEBAB4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D2A7A-EC79-44CF-AFA2-34BAFEF4F35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DE519F-15C6-495D-8AD4-B4998369A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  <a:endParaRPr 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FADDD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000" b="1" dirty="0">
              <a:ln w="0"/>
              <a:solidFill>
                <a:srgbClr val="FADDD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 matchingName="Blank">
  <p:cSld name="Blank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33" y="51504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703706" y="6035745"/>
            <a:ext cx="13443867" cy="958867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10421849" y="4429160"/>
            <a:ext cx="1643628" cy="1903472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94234" y="4883167"/>
            <a:ext cx="1160100" cy="1639384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5098863" y="5516106"/>
            <a:ext cx="1994276" cy="998500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673452" y="5763562"/>
            <a:ext cx="358963" cy="503556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2156052" y="5763562"/>
            <a:ext cx="358963" cy="503556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9814152" y="5763562"/>
            <a:ext cx="358963" cy="503556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9128352" y="5763562"/>
            <a:ext cx="358963" cy="503556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7943804" y="6035742"/>
            <a:ext cx="437609" cy="550652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FADDD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FADDD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000" b="1" dirty="0">
              <a:ln w="0"/>
              <a:solidFill>
                <a:srgbClr val="FADDD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2.png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8246645"/>
            <a:ext cx="1247775" cy="12477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99098" y="-510023"/>
            <a:ext cx="2312523" cy="231252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2.xml"/><Relationship Id="rId3" Type="http://schemas.openxmlformats.org/officeDocument/2006/relationships/tags" Target="../tags/tag1.xml"/><Relationship Id="rId2" Type="http://schemas.openxmlformats.org/officeDocument/2006/relationships/image" Target="../media/image37.emf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6676" y="0"/>
            <a:ext cx="1225867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365" y="1569224"/>
            <a:ext cx="9667062" cy="36409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07"/>
            <a:ext cx="1271304" cy="1258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472" y="625175"/>
            <a:ext cx="4468755" cy="1054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699" y="207021"/>
            <a:ext cx="11077576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2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hoàn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phiếu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49" y="1762124"/>
            <a:ext cx="8943975" cy="2990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949" y="2638425"/>
            <a:ext cx="106394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/>
                <a:gridCol w="4956175"/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949" y="2638425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/>
                <a:gridCol w="4956175"/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524125" y="1333500"/>
            <a:ext cx="5010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20℃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9774" y="17716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rõ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rệt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6774" y="21907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48575" y="3667125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26℃,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86675" y="4133850"/>
            <a:ext cx="37909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21℃,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vi-VN" alt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1,2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15125" y="457200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347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43700" y="504825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91399" y="5514975"/>
            <a:ext cx="2886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57950" y="5972175"/>
            <a:ext cx="423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b="20667"/>
          <a:stretch>
            <a:fillRect/>
          </a:stretch>
        </p:blipFill>
        <p:spPr>
          <a:xfrm>
            <a:off x="4038600" y="4133856"/>
            <a:ext cx="4074480" cy="27241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/>
          <p:cNvSpPr/>
          <p:nvPr/>
        </p:nvSpPr>
        <p:spPr>
          <a:xfrm>
            <a:off x="1333500" y="561974"/>
            <a:ext cx="9991725" cy="3495675"/>
          </a:xfrm>
          <a:custGeom>
            <a:avLst/>
            <a:gdLst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  <a:gd name="connsiteX0-1" fmla="*/ 0 w 9991725"/>
              <a:gd name="connsiteY0-2" fmla="*/ 527811 h 3495675"/>
              <a:gd name="connsiteX1-3" fmla="*/ 981052 w 9991725"/>
              <a:gd name="connsiteY1-4" fmla="*/ 0 h 3495675"/>
              <a:gd name="connsiteX2-5" fmla="*/ 9010672 w 9991725"/>
              <a:gd name="connsiteY2-6" fmla="*/ 0 h 3495675"/>
              <a:gd name="connsiteX3-7" fmla="*/ 9991725 w 9991725"/>
              <a:gd name="connsiteY3-8" fmla="*/ 527811 h 3495675"/>
              <a:gd name="connsiteX4-9" fmla="*/ 9991725 w 9991725"/>
              <a:gd name="connsiteY4-10" fmla="*/ 2967863 h 3495675"/>
              <a:gd name="connsiteX5-11" fmla="*/ 9010672 w 9991725"/>
              <a:gd name="connsiteY5-12" fmla="*/ 3495675 h 3495675"/>
              <a:gd name="connsiteX6-13" fmla="*/ 981052 w 9991725"/>
              <a:gd name="connsiteY6-14" fmla="*/ 3495675 h 3495675"/>
              <a:gd name="connsiteX7-15" fmla="*/ 0 w 9991725"/>
              <a:gd name="connsiteY7-16" fmla="*/ 2967863 h 3495675"/>
              <a:gd name="connsiteX8-17" fmla="*/ 0 w 9991725"/>
              <a:gd name="connsiteY8-18" fmla="*/ 527811 h 34956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9991725" h="3495675" fill="none" extrusionOk="0">
                <a:moveTo>
                  <a:pt x="0" y="527811"/>
                </a:moveTo>
                <a:cubicBezTo>
                  <a:pt x="-48509" y="296712"/>
                  <a:pt x="450262" y="65935"/>
                  <a:pt x="981052" y="0"/>
                </a:cubicBezTo>
                <a:cubicBezTo>
                  <a:pt x="3936388" y="157706"/>
                  <a:pt x="7189499" y="404908"/>
                  <a:pt x="9010672" y="0"/>
                </a:cubicBezTo>
                <a:cubicBezTo>
                  <a:pt x="9567164" y="25637"/>
                  <a:pt x="10020303" y="264287"/>
                  <a:pt x="9991725" y="527811"/>
                </a:cubicBezTo>
                <a:cubicBezTo>
                  <a:pt x="9884716" y="1653723"/>
                  <a:pt x="9859604" y="2533248"/>
                  <a:pt x="9991725" y="2967863"/>
                </a:cubicBezTo>
                <a:cubicBezTo>
                  <a:pt x="10026451" y="3283195"/>
                  <a:pt x="9424499" y="3440755"/>
                  <a:pt x="9010672" y="3495675"/>
                </a:cubicBezTo>
                <a:cubicBezTo>
                  <a:pt x="8171006" y="3555138"/>
                  <a:pt x="4560340" y="3681120"/>
                  <a:pt x="981052" y="3495675"/>
                </a:cubicBezTo>
                <a:cubicBezTo>
                  <a:pt x="323874" y="3517920"/>
                  <a:pt x="1651" y="3177395"/>
                  <a:pt x="0" y="2967863"/>
                </a:cubicBezTo>
                <a:cubicBezTo>
                  <a:pt x="-20654" y="1889464"/>
                  <a:pt x="-8419" y="990443"/>
                  <a:pt x="0" y="527811"/>
                </a:cubicBezTo>
                <a:close/>
              </a:path>
              <a:path w="9991725" h="3495675" stroke="0" extrusionOk="0">
                <a:moveTo>
                  <a:pt x="0" y="527811"/>
                </a:moveTo>
                <a:cubicBezTo>
                  <a:pt x="50276" y="271590"/>
                  <a:pt x="426836" y="57271"/>
                  <a:pt x="981052" y="0"/>
                </a:cubicBezTo>
                <a:cubicBezTo>
                  <a:pt x="2078382" y="61821"/>
                  <a:pt x="7519213" y="165633"/>
                  <a:pt x="9010672" y="0"/>
                </a:cubicBezTo>
                <a:cubicBezTo>
                  <a:pt x="9601927" y="-11996"/>
                  <a:pt x="9958424" y="253789"/>
                  <a:pt x="9991725" y="527811"/>
                </a:cubicBezTo>
                <a:cubicBezTo>
                  <a:pt x="10109262" y="1331578"/>
                  <a:pt x="9866355" y="2598081"/>
                  <a:pt x="9991725" y="2967863"/>
                </a:cubicBezTo>
                <a:cubicBezTo>
                  <a:pt x="10057474" y="3263133"/>
                  <a:pt x="9502236" y="3536924"/>
                  <a:pt x="9010672" y="3495675"/>
                </a:cubicBezTo>
                <a:cubicBezTo>
                  <a:pt x="5177630" y="3471778"/>
                  <a:pt x="3962407" y="3568253"/>
                  <a:pt x="981052" y="3495675"/>
                </a:cubicBezTo>
                <a:cubicBezTo>
                  <a:pt x="385663" y="3538849"/>
                  <a:pt x="-35579" y="3232670"/>
                  <a:pt x="0" y="2967863"/>
                </a:cubicBezTo>
                <a:cubicBezTo>
                  <a:pt x="-77554" y="2523726"/>
                  <a:pt x="31288" y="1298215"/>
                  <a:pt x="0" y="527811"/>
                </a:cubicBezTo>
                <a:close/>
              </a:path>
              <a:path w="9991725" h="3495675" fill="none" stroke="0" extrusionOk="0">
                <a:moveTo>
                  <a:pt x="0" y="527811"/>
                </a:moveTo>
                <a:cubicBezTo>
                  <a:pt x="2308" y="299899"/>
                  <a:pt x="445698" y="65509"/>
                  <a:pt x="981052" y="0"/>
                </a:cubicBezTo>
                <a:cubicBezTo>
                  <a:pt x="4045567" y="256263"/>
                  <a:pt x="7168880" y="72055"/>
                  <a:pt x="9010672" y="0"/>
                </a:cubicBezTo>
                <a:cubicBezTo>
                  <a:pt x="9581593" y="10138"/>
                  <a:pt x="10011932" y="229052"/>
                  <a:pt x="9991725" y="527811"/>
                </a:cubicBezTo>
                <a:cubicBezTo>
                  <a:pt x="9932535" y="1590931"/>
                  <a:pt x="9897658" y="2438164"/>
                  <a:pt x="9991725" y="2967863"/>
                </a:cubicBezTo>
                <a:cubicBezTo>
                  <a:pt x="10062433" y="3282387"/>
                  <a:pt x="9440484" y="3511276"/>
                  <a:pt x="9010672" y="3495675"/>
                </a:cubicBezTo>
                <a:cubicBezTo>
                  <a:pt x="7857030" y="3586803"/>
                  <a:pt x="4835904" y="3051868"/>
                  <a:pt x="981052" y="3495675"/>
                </a:cubicBezTo>
                <a:cubicBezTo>
                  <a:pt x="345405" y="3535341"/>
                  <a:pt x="-4529" y="3207506"/>
                  <a:pt x="0" y="2967863"/>
                </a:cubicBezTo>
                <a:cubicBezTo>
                  <a:pt x="24674" y="1878045"/>
                  <a:pt x="-8428" y="945544"/>
                  <a:pt x="0" y="52781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919628"/>
            <a:ext cx="94107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Đặc điểm khí hậu ở Tây Nguyên</a:t>
            </a:r>
            <a:r>
              <a:rPr lang="en-US" sz="2800" b="1" dirty="0">
                <a:solidFill>
                  <a:srgbClr val="003399"/>
                </a:solidFill>
              </a:rPr>
              <a:t>: </a:t>
            </a:r>
            <a:r>
              <a:rPr lang="vi-VN" sz="2800" b="1" dirty="0">
                <a:solidFill>
                  <a:srgbClr val="003399"/>
                </a:solidFill>
              </a:rPr>
              <a:t>nhiệt độ cao quanh năm, trung bình trên 20℃;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Có hai mùa rõ rệt: mùa mưa (từ tháng 5 đến tháng 11) và mùa khô (từ tháng 12 đến tháng 4 năm sau);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Lượng mưa tập trung chủ yếu vào mùa mưa, mùa khô có tình trạng thiếu nước.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/>
          <p:cNvSpPr txBox="1"/>
          <p:nvPr/>
        </p:nvSpPr>
        <p:spPr>
          <a:xfrm>
            <a:off x="3094906" y="3202153"/>
            <a:ext cx="6458669" cy="122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đất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00376" y="1552575"/>
            <a:ext cx="58007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 thông tin, em hãy cho biết tên và đặc điểm của loại đất chính ở vùng Tây Nguyên.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699" y="207021"/>
            <a:ext cx="11496676" cy="173664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 Tây Nguyên có đất đỏ badan là chủ yếu. Đất giàu chất dinh dưỡng, thích hợp để trồng các cây công nghiệp như: cà phê, hồ tiêu, cao su,...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oa đất đỏ - Báo Lâm Đồ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2147888"/>
            <a:ext cx="6248400" cy="409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5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4" name="Picture 6" descr="Tây Nguyên không mở rộng diện tích cây cao su - Tuổi Trẻ Onlin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r="12184" b="2"/>
          <a:stretch>
            <a:fillRect/>
          </a:stretch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át triển hồ tiêu xuất khẩu ở các tỉnh Tây Nguyên theo hướng bền vững |  Tạp chí Kinh tế và Dự bá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2" b="10717"/>
          <a:stretch>
            <a:fillRect/>
          </a:stretch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ến tạo dư địa mới cho ngành hàng cà phê - Nhịp sống kinh tế Việt Nam &amp;  Thế giớ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5538"/>
          <a:stretch>
            <a:fillRect/>
          </a:stretch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 t="-10351"/>
          <a:stretch>
            <a:fillRect/>
          </a:stretch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047875" y="3627686"/>
            <a:ext cx="8134349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PHẦN LUYỆN </a:t>
            </a:r>
            <a:r>
              <a:rPr lang="vi-VN" alt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TẬP:</a:t>
            </a:r>
            <a:endParaRPr lang="vi-VN" altLang="en-US" sz="7200" b="1" dirty="0" err="1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  <a:p>
            <a:pPr algn="ctr"/>
            <a:r>
              <a:rPr lang="vi-VN" altLang="en-US" sz="36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TRÌNH B</a:t>
            </a:r>
            <a:r>
              <a:rPr lang="vi-VN" altLang="en-US" sz="36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ÀY MỘT SỐ ĐẶC ĐIỂM ĐỊA HÌNH, KHÍ HẬU Ở VÙNG TÂY NGUYÊN</a:t>
            </a:r>
            <a:endParaRPr lang="vi-VN" altLang="en-US" sz="3600" b="1" dirty="0" err="1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 t="-10351"/>
          <a:stretch>
            <a:fillRect/>
          </a:stretch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/>
          <p:cNvSpPr/>
          <p:nvPr/>
        </p:nvSpPr>
        <p:spPr>
          <a:xfrm>
            <a:off x="1866000" y="678294"/>
            <a:ext cx="8460000" cy="5501411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-1" fmla="*/ 0 w 8460000"/>
              <a:gd name="connsiteY0-2" fmla="*/ 830658 h 5501411"/>
              <a:gd name="connsiteX1-3" fmla="*/ 830658 w 8460000"/>
              <a:gd name="connsiteY1-4" fmla="*/ 0 h 5501411"/>
              <a:gd name="connsiteX2-5" fmla="*/ 7629342 w 8460000"/>
              <a:gd name="connsiteY2-6" fmla="*/ 0 h 5501411"/>
              <a:gd name="connsiteX3-7" fmla="*/ 8460000 w 8460000"/>
              <a:gd name="connsiteY3-8" fmla="*/ 830658 h 5501411"/>
              <a:gd name="connsiteX4-9" fmla="*/ 8460000 w 8460000"/>
              <a:gd name="connsiteY4-10" fmla="*/ 4670753 h 5501411"/>
              <a:gd name="connsiteX5-11" fmla="*/ 7629342 w 8460000"/>
              <a:gd name="connsiteY5-12" fmla="*/ 5501411 h 5501411"/>
              <a:gd name="connsiteX6-13" fmla="*/ 830658 w 8460000"/>
              <a:gd name="connsiteY6-14" fmla="*/ 5501411 h 5501411"/>
              <a:gd name="connsiteX7-15" fmla="*/ 0 w 8460000"/>
              <a:gd name="connsiteY7-16" fmla="*/ 4670753 h 5501411"/>
              <a:gd name="connsiteX8-17" fmla="*/ 0 w 8460000"/>
              <a:gd name="connsiteY8-18" fmla="*/ 830658 h 55014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5" y="3999996"/>
            <a:ext cx="2507845" cy="26618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937" y="3781424"/>
            <a:ext cx="2276625" cy="2880461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977005" y="1213485"/>
            <a:ext cx="4842510" cy="600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vi-VN" altLang="en-US" sz="3200"/>
              <a:t>THẢO LUẬN NHÓM ĐÔI</a:t>
            </a:r>
            <a:endParaRPr lang="vi-VN" altLang="en-US" sz="3200"/>
          </a:p>
        </p:txBody>
      </p:sp>
      <p:graphicFrame>
        <p:nvGraphicFramePr>
          <p:cNvPr id="4" name="Table 3"/>
          <p:cNvGraphicFramePr/>
          <p:nvPr>
            <p:custDataLst>
              <p:tags r:id="rId3"/>
            </p:custDataLst>
          </p:nvPr>
        </p:nvGraphicFramePr>
        <p:xfrm>
          <a:off x="1866900" y="2630170"/>
          <a:ext cx="8495030" cy="2086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9120"/>
                <a:gridCol w="5375910"/>
              </a:tblGrid>
              <a:tr h="11347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vi-VN" altLang="en-US" sz="3200"/>
                        <a:t>ĐỊA HÌNH</a:t>
                      </a:r>
                      <a:endParaRPr lang="vi-VN" altLang="en-US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vi-VN" altLang="en-US"/>
                        <a:t> </a:t>
                      </a:r>
                      <a:endParaRPr lang="vi-VN" altLang="en-US"/>
                    </a:p>
                  </a:txBody>
                  <a:tcPr/>
                </a:tc>
              </a:tr>
              <a:tr h="9518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vi-VN" altLang="en-US" sz="3200"/>
                        <a:t>KHÍ HẬU</a:t>
                      </a:r>
                      <a:endParaRPr lang="vi-VN" altLang="en-US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 Box 4"/>
          <p:cNvSpPr txBox="1"/>
          <p:nvPr/>
        </p:nvSpPr>
        <p:spPr>
          <a:xfrm>
            <a:off x="4806950" y="1917700"/>
            <a:ext cx="3056890" cy="320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vi-VN" altLang="en-US" sz="2800"/>
              <a:t>NÊU ĐẶC ĐIỂM</a:t>
            </a:r>
            <a:endParaRPr lang="vi-V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/>
          <p:cNvSpPr txBox="1"/>
          <p:nvPr/>
        </p:nvSpPr>
        <p:spPr>
          <a:xfrm rot="20684009">
            <a:off x="802105" y="1580195"/>
            <a:ext cx="4090737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9600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KHỞI </a:t>
            </a:r>
            <a:endParaRPr lang="en-US" sz="9600" b="1" kern="0" dirty="0">
              <a:ln w="6600">
                <a:solidFill>
                  <a:srgbClr val="96461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964618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</a:pPr>
            <a:r>
              <a:rPr lang="en-US" sz="9600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ĐỘNG</a:t>
            </a:r>
            <a:endParaRPr lang="en-US" sz="9600" b="1" kern="0" dirty="0">
              <a:ln w="6600">
                <a:solidFill>
                  <a:srgbClr val="96461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964618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3" name="Nhóm 2"/>
          <p:cNvGrpSpPr/>
          <p:nvPr/>
        </p:nvGrpSpPr>
        <p:grpSpPr>
          <a:xfrm>
            <a:off x="5139424" y="323467"/>
            <a:ext cx="6939961" cy="5989220"/>
            <a:chOff x="685801" y="400050"/>
            <a:chExt cx="8099275" cy="4510470"/>
          </a:xfrm>
        </p:grpSpPr>
        <p:sp>
          <p:nvSpPr>
            <p:cNvPr id="4" name="Hình chữ nhật: Góc Tròn 1"/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-1" fmla="*/ 493295 w 7928810"/>
                <a:gd name="connsiteY0-2" fmla="*/ 1526019 h 4030579"/>
                <a:gd name="connsiteX1-3" fmla="*/ 671777 w 7928810"/>
                <a:gd name="connsiteY1-4" fmla="*/ 0 h 4030579"/>
                <a:gd name="connsiteX2-5" fmla="*/ 7257033 w 7928810"/>
                <a:gd name="connsiteY2-6" fmla="*/ 0 h 4030579"/>
                <a:gd name="connsiteX3-7" fmla="*/ 7928810 w 7928810"/>
                <a:gd name="connsiteY3-8" fmla="*/ 671777 h 4030579"/>
                <a:gd name="connsiteX4-9" fmla="*/ 7928810 w 7928810"/>
                <a:gd name="connsiteY4-10" fmla="*/ 3358802 h 4030579"/>
                <a:gd name="connsiteX5-11" fmla="*/ 7257033 w 7928810"/>
                <a:gd name="connsiteY5-12" fmla="*/ 4030579 h 4030579"/>
                <a:gd name="connsiteX6-13" fmla="*/ 671777 w 7928810"/>
                <a:gd name="connsiteY6-14" fmla="*/ 4030579 h 4030579"/>
                <a:gd name="connsiteX7-15" fmla="*/ 0 w 7928810"/>
                <a:gd name="connsiteY7-16" fmla="*/ 3358802 h 4030579"/>
                <a:gd name="connsiteX8-17" fmla="*/ 493295 w 7928810"/>
                <a:gd name="connsiteY8-18" fmla="*/ 1526019 h 4030579"/>
                <a:gd name="connsiteX0-19" fmla="*/ 493295 w 7928810"/>
                <a:gd name="connsiteY0-20" fmla="*/ 1838840 h 4343400"/>
                <a:gd name="connsiteX1-21" fmla="*/ 647714 w 7928810"/>
                <a:gd name="connsiteY1-22" fmla="*/ 0 h 4343400"/>
                <a:gd name="connsiteX2-23" fmla="*/ 7257033 w 7928810"/>
                <a:gd name="connsiteY2-24" fmla="*/ 312821 h 4343400"/>
                <a:gd name="connsiteX3-25" fmla="*/ 7928810 w 7928810"/>
                <a:gd name="connsiteY3-26" fmla="*/ 984598 h 4343400"/>
                <a:gd name="connsiteX4-27" fmla="*/ 7928810 w 7928810"/>
                <a:gd name="connsiteY4-28" fmla="*/ 3671623 h 4343400"/>
                <a:gd name="connsiteX5-29" fmla="*/ 7257033 w 7928810"/>
                <a:gd name="connsiteY5-30" fmla="*/ 4343400 h 4343400"/>
                <a:gd name="connsiteX6-31" fmla="*/ 671777 w 7928810"/>
                <a:gd name="connsiteY6-32" fmla="*/ 4343400 h 4343400"/>
                <a:gd name="connsiteX7-33" fmla="*/ 0 w 7928810"/>
                <a:gd name="connsiteY7-34" fmla="*/ 3671623 h 4343400"/>
                <a:gd name="connsiteX8-35" fmla="*/ 493295 w 7928810"/>
                <a:gd name="connsiteY8-36" fmla="*/ 1838840 h 4343400"/>
                <a:gd name="connsiteX0-37" fmla="*/ 493295 w 7928810"/>
                <a:gd name="connsiteY0-38" fmla="*/ 1838840 h 4343400"/>
                <a:gd name="connsiteX1-39" fmla="*/ 647714 w 7928810"/>
                <a:gd name="connsiteY1-40" fmla="*/ 0 h 4343400"/>
                <a:gd name="connsiteX2-41" fmla="*/ 7160781 w 7928810"/>
                <a:gd name="connsiteY2-42" fmla="*/ 0 h 4343400"/>
                <a:gd name="connsiteX3-43" fmla="*/ 7928810 w 7928810"/>
                <a:gd name="connsiteY3-44" fmla="*/ 984598 h 4343400"/>
                <a:gd name="connsiteX4-45" fmla="*/ 7928810 w 7928810"/>
                <a:gd name="connsiteY4-46" fmla="*/ 3671623 h 4343400"/>
                <a:gd name="connsiteX5-47" fmla="*/ 7257033 w 7928810"/>
                <a:gd name="connsiteY5-48" fmla="*/ 4343400 h 4343400"/>
                <a:gd name="connsiteX6-49" fmla="*/ 671777 w 7928810"/>
                <a:gd name="connsiteY6-50" fmla="*/ 4343400 h 4343400"/>
                <a:gd name="connsiteX7-51" fmla="*/ 0 w 7928810"/>
                <a:gd name="connsiteY7-52" fmla="*/ 3671623 h 4343400"/>
                <a:gd name="connsiteX8-53" fmla="*/ 493295 w 7928810"/>
                <a:gd name="connsiteY8-54" fmla="*/ 1838840 h 4343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9600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5" name="Hình chữ nhật: Góc Tròn 1"/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9600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8" name="Hộp Văn bản 7"/>
          <p:cNvSpPr txBox="1"/>
          <p:nvPr/>
        </p:nvSpPr>
        <p:spPr>
          <a:xfrm>
            <a:off x="7287895" y="825500"/>
            <a:ext cx="4645025" cy="451294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200">
              <a:buClr>
                <a:srgbClr val="000000"/>
              </a:buClr>
            </a:pPr>
            <a:r>
              <a:rPr lang="vi-VN" altLang="en-US" sz="8800" b="1" kern="0" dirty="0">
                <a:ln w="76200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>
                  <a:glow rad="63500">
                    <a:srgbClr val="FFC2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AI NHANH TAY?</a:t>
            </a:r>
            <a:endParaRPr lang="vi-VN" altLang="en-US" sz="8800" b="1" kern="0" dirty="0">
              <a:ln w="76200">
                <a:solidFill>
                  <a:srgbClr val="964618"/>
                </a:solidFill>
                <a:prstDash val="solid"/>
              </a:ln>
              <a:solidFill>
                <a:srgbClr val="964618">
                  <a:lumMod val="40000"/>
                  <a:lumOff val="60000"/>
                </a:srgbClr>
              </a:solidFill>
              <a:effectLst>
                <a:glow rad="63500">
                  <a:srgbClr val="FFC2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1" name="Hình ảnh 10" descr="Ảnh có chứa đồ chơi, búp bê, đồ họa véc-tơ&#10;&#10;Mô tả được tạo tự độ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6535" y="1261745"/>
            <a:ext cx="2799715" cy="2488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/>
          <p:cNvGrpSpPr/>
          <p:nvPr/>
        </p:nvGrpSpPr>
        <p:grpSpPr>
          <a:xfrm flipH="1">
            <a:off x="769182" y="462798"/>
            <a:ext cx="11074399" cy="5932404"/>
            <a:chOff x="685801" y="400050"/>
            <a:chExt cx="8033083" cy="4449303"/>
          </a:xfrm>
        </p:grpSpPr>
        <p:sp>
          <p:nvSpPr>
            <p:cNvPr id="10" name="Hình chữ nhật: Góc Tròn 1"/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-1" fmla="*/ 493295 w 7928810"/>
                <a:gd name="connsiteY0-2" fmla="*/ 1526019 h 4030579"/>
                <a:gd name="connsiteX1-3" fmla="*/ 671777 w 7928810"/>
                <a:gd name="connsiteY1-4" fmla="*/ 0 h 4030579"/>
                <a:gd name="connsiteX2-5" fmla="*/ 7257033 w 7928810"/>
                <a:gd name="connsiteY2-6" fmla="*/ 0 h 4030579"/>
                <a:gd name="connsiteX3-7" fmla="*/ 7928810 w 7928810"/>
                <a:gd name="connsiteY3-8" fmla="*/ 671777 h 4030579"/>
                <a:gd name="connsiteX4-9" fmla="*/ 7928810 w 7928810"/>
                <a:gd name="connsiteY4-10" fmla="*/ 3358802 h 4030579"/>
                <a:gd name="connsiteX5-11" fmla="*/ 7257033 w 7928810"/>
                <a:gd name="connsiteY5-12" fmla="*/ 4030579 h 4030579"/>
                <a:gd name="connsiteX6-13" fmla="*/ 671777 w 7928810"/>
                <a:gd name="connsiteY6-14" fmla="*/ 4030579 h 4030579"/>
                <a:gd name="connsiteX7-15" fmla="*/ 0 w 7928810"/>
                <a:gd name="connsiteY7-16" fmla="*/ 3358802 h 4030579"/>
                <a:gd name="connsiteX8-17" fmla="*/ 493295 w 7928810"/>
                <a:gd name="connsiteY8-18" fmla="*/ 1526019 h 4030579"/>
                <a:gd name="connsiteX0-19" fmla="*/ 493295 w 7928810"/>
                <a:gd name="connsiteY0-20" fmla="*/ 1838840 h 4343400"/>
                <a:gd name="connsiteX1-21" fmla="*/ 647714 w 7928810"/>
                <a:gd name="connsiteY1-22" fmla="*/ 0 h 4343400"/>
                <a:gd name="connsiteX2-23" fmla="*/ 7257033 w 7928810"/>
                <a:gd name="connsiteY2-24" fmla="*/ 312821 h 4343400"/>
                <a:gd name="connsiteX3-25" fmla="*/ 7928810 w 7928810"/>
                <a:gd name="connsiteY3-26" fmla="*/ 984598 h 4343400"/>
                <a:gd name="connsiteX4-27" fmla="*/ 7928810 w 7928810"/>
                <a:gd name="connsiteY4-28" fmla="*/ 3671623 h 4343400"/>
                <a:gd name="connsiteX5-29" fmla="*/ 7257033 w 7928810"/>
                <a:gd name="connsiteY5-30" fmla="*/ 4343400 h 4343400"/>
                <a:gd name="connsiteX6-31" fmla="*/ 671777 w 7928810"/>
                <a:gd name="connsiteY6-32" fmla="*/ 4343400 h 4343400"/>
                <a:gd name="connsiteX7-33" fmla="*/ 0 w 7928810"/>
                <a:gd name="connsiteY7-34" fmla="*/ 3671623 h 4343400"/>
                <a:gd name="connsiteX8-35" fmla="*/ 493295 w 7928810"/>
                <a:gd name="connsiteY8-36" fmla="*/ 1838840 h 4343400"/>
                <a:gd name="connsiteX0-37" fmla="*/ 493295 w 7928810"/>
                <a:gd name="connsiteY0-38" fmla="*/ 1838840 h 4343400"/>
                <a:gd name="connsiteX1-39" fmla="*/ 647714 w 7928810"/>
                <a:gd name="connsiteY1-40" fmla="*/ 0 h 4343400"/>
                <a:gd name="connsiteX2-41" fmla="*/ 7160781 w 7928810"/>
                <a:gd name="connsiteY2-42" fmla="*/ 0 h 4343400"/>
                <a:gd name="connsiteX3-43" fmla="*/ 7928810 w 7928810"/>
                <a:gd name="connsiteY3-44" fmla="*/ 984598 h 4343400"/>
                <a:gd name="connsiteX4-45" fmla="*/ 7928810 w 7928810"/>
                <a:gd name="connsiteY4-46" fmla="*/ 3671623 h 4343400"/>
                <a:gd name="connsiteX5-47" fmla="*/ 7257033 w 7928810"/>
                <a:gd name="connsiteY5-48" fmla="*/ 4343400 h 4343400"/>
                <a:gd name="connsiteX6-49" fmla="*/ 671777 w 7928810"/>
                <a:gd name="connsiteY6-50" fmla="*/ 4343400 h 4343400"/>
                <a:gd name="connsiteX7-51" fmla="*/ 0 w 7928810"/>
                <a:gd name="connsiteY7-52" fmla="*/ 3671623 h 4343400"/>
                <a:gd name="connsiteX8-53" fmla="*/ 493295 w 7928810"/>
                <a:gd name="connsiteY8-54" fmla="*/ 1838840 h 4343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FFF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1" name="Hình chữ nhật: Góc Tròn 1"/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FFF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sp>
        <p:nvSpPr>
          <p:cNvPr id="13" name="Hộp Văn bản 12"/>
          <p:cNvSpPr txBox="1"/>
          <p:nvPr/>
        </p:nvSpPr>
        <p:spPr>
          <a:xfrm>
            <a:off x="2890901" y="619331"/>
            <a:ext cx="616017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5335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Luật</a:t>
            </a:r>
            <a:r>
              <a:rPr lang="en-US" sz="5335" b="1" kern="0" dirty="0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335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chơi</a:t>
            </a:r>
            <a:endParaRPr lang="en-US" sz="5335" b="1" kern="0" dirty="0">
              <a:ln w="22225">
                <a:solidFill>
                  <a:srgbClr val="964618"/>
                </a:solidFill>
                <a:prstDash val="solid"/>
              </a:ln>
              <a:solidFill>
                <a:srgbClr val="964618">
                  <a:lumMod val="40000"/>
                  <a:lumOff val="6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1191895" y="1591310"/>
            <a:ext cx="8590280" cy="1510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altLang="en-US" sz="4265" b="1" kern="0" dirty="0" err="1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Trả lời bằng cách giơ tay thật </a:t>
            </a:r>
            <a:r>
              <a:rPr lang="vi-VN" altLang="en-US" sz="4265" b="1" kern="0" dirty="0" err="1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nhanh</a:t>
            </a:r>
            <a:endParaRPr lang="vi-VN" altLang="en-US" sz="4265" b="1" kern="0" dirty="0" err="1">
              <a:solidFill>
                <a:srgbClr val="251C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1"/>
          <a:srcRect t="54376" r="48989"/>
          <a:stretch>
            <a:fillRect/>
          </a:stretch>
        </p:blipFill>
        <p:spPr>
          <a:xfrm>
            <a:off x="1224472" y="2419375"/>
            <a:ext cx="1882056" cy="1683300"/>
          </a:xfrm>
          <a:prstGeom prst="rect">
            <a:avLst/>
          </a:prstGeom>
        </p:spPr>
      </p:pic>
      <p:grpSp>
        <p:nvGrpSpPr>
          <p:cNvPr id="17" name="Nhóm 16"/>
          <p:cNvGrpSpPr/>
          <p:nvPr/>
        </p:nvGrpSpPr>
        <p:grpSpPr>
          <a:xfrm>
            <a:off x="1192031" y="4029389"/>
            <a:ext cx="1882056" cy="1683300"/>
            <a:chOff x="1183771" y="3274004"/>
            <a:chExt cx="1411542" cy="1262475"/>
          </a:xfrm>
        </p:grpSpPr>
        <p:pic>
          <p:nvPicPr>
            <p:cNvPr id="8" name="Hình ảnh 7"/>
            <p:cNvPicPr>
              <a:picLocks noChangeAspect="1"/>
            </p:cNvPicPr>
            <p:nvPr/>
          </p:nvPicPr>
          <p:blipFill rotWithShape="1">
            <a:blip r:embed="rId1"/>
            <a:srcRect t="54376" r="48989"/>
            <a:stretch>
              <a:fillRect/>
            </a:stretch>
          </p:blipFill>
          <p:spPr>
            <a:xfrm>
              <a:off x="1183771" y="3274004"/>
              <a:ext cx="1411542" cy="1262475"/>
            </a:xfrm>
            <a:prstGeom prst="rect">
              <a:avLst/>
            </a:prstGeom>
          </p:spPr>
        </p:pic>
        <p:cxnSp>
          <p:nvCxnSpPr>
            <p:cNvPr id="4" name="Đường nối Thẳng 3"/>
            <p:cNvCxnSpPr/>
            <p:nvPr/>
          </p:nvCxnSpPr>
          <p:spPr>
            <a:xfrm flipH="1">
              <a:off x="1479574" y="3457601"/>
              <a:ext cx="865394" cy="96670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/>
            <p:cNvCxnSpPr/>
            <p:nvPr/>
          </p:nvCxnSpPr>
          <p:spPr>
            <a:xfrm>
              <a:off x="1574800" y="3524250"/>
              <a:ext cx="822785" cy="78669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Hộp Văn bản 17"/>
          <p:cNvSpPr txBox="1"/>
          <p:nvPr/>
        </p:nvSpPr>
        <p:spPr>
          <a:xfrm>
            <a:off x="2700859" y="2885189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265" b="1" kern="0" dirty="0" err="1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Trả</a:t>
            </a:r>
            <a:r>
              <a:rPr lang="en-US" sz="4265" b="1" kern="0" dirty="0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lời</a:t>
            </a:r>
            <a:r>
              <a:rPr lang="en-US" sz="4265" b="1" kern="0" dirty="0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B050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đúng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được</a:t>
            </a:r>
            <a:r>
              <a:rPr lang="en-US" sz="4265" b="1" kern="0" dirty="0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thưởng</a:t>
            </a:r>
            <a:r>
              <a:rPr lang="en-US" sz="4265" b="1" kern="0" dirty="0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quà</a:t>
            </a:r>
            <a:r>
              <a:rPr lang="en-US" sz="4265" b="1" kern="0" dirty="0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lang="en-US" sz="4265" b="1" kern="0" dirty="0">
              <a:solidFill>
                <a:srgbClr val="251C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Hộp Văn bản 18"/>
          <p:cNvSpPr txBox="1"/>
          <p:nvPr/>
        </p:nvSpPr>
        <p:spPr>
          <a:xfrm>
            <a:off x="3178403" y="4578394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265" b="1" kern="0" dirty="0" err="1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Trả</a:t>
            </a:r>
            <a:r>
              <a:rPr lang="en-US" sz="4265" b="1" kern="0" dirty="0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lời</a:t>
            </a:r>
            <a:r>
              <a:rPr lang="en-US" sz="4265" b="1" kern="0" dirty="0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DF3129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sai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không</a:t>
            </a:r>
            <a:r>
              <a:rPr lang="en-US" sz="4265" b="1" kern="0" dirty="0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được</a:t>
            </a:r>
            <a:r>
              <a:rPr lang="en-US" sz="4265" b="1" kern="0" dirty="0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thưởngquà</a:t>
            </a:r>
            <a:r>
              <a:rPr lang="en-US" sz="4265" b="1" kern="0" dirty="0">
                <a:solidFill>
                  <a:srgbClr val="251C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lang="en-US" sz="4265" b="1" kern="0" dirty="0">
              <a:solidFill>
                <a:srgbClr val="251C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/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/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-1" fmla="*/ 493295 w 7928810"/>
                <a:gd name="connsiteY0-2" fmla="*/ 1526019 h 4030579"/>
                <a:gd name="connsiteX1-3" fmla="*/ 671777 w 7928810"/>
                <a:gd name="connsiteY1-4" fmla="*/ 0 h 4030579"/>
                <a:gd name="connsiteX2-5" fmla="*/ 7257033 w 7928810"/>
                <a:gd name="connsiteY2-6" fmla="*/ 0 h 4030579"/>
                <a:gd name="connsiteX3-7" fmla="*/ 7928810 w 7928810"/>
                <a:gd name="connsiteY3-8" fmla="*/ 671777 h 4030579"/>
                <a:gd name="connsiteX4-9" fmla="*/ 7928810 w 7928810"/>
                <a:gd name="connsiteY4-10" fmla="*/ 3358802 h 4030579"/>
                <a:gd name="connsiteX5-11" fmla="*/ 7257033 w 7928810"/>
                <a:gd name="connsiteY5-12" fmla="*/ 4030579 h 4030579"/>
                <a:gd name="connsiteX6-13" fmla="*/ 671777 w 7928810"/>
                <a:gd name="connsiteY6-14" fmla="*/ 4030579 h 4030579"/>
                <a:gd name="connsiteX7-15" fmla="*/ 0 w 7928810"/>
                <a:gd name="connsiteY7-16" fmla="*/ 3358802 h 4030579"/>
                <a:gd name="connsiteX8-17" fmla="*/ 493295 w 7928810"/>
                <a:gd name="connsiteY8-18" fmla="*/ 1526019 h 4030579"/>
                <a:gd name="connsiteX0-19" fmla="*/ 493295 w 7928810"/>
                <a:gd name="connsiteY0-20" fmla="*/ 1838840 h 4343400"/>
                <a:gd name="connsiteX1-21" fmla="*/ 647714 w 7928810"/>
                <a:gd name="connsiteY1-22" fmla="*/ 0 h 4343400"/>
                <a:gd name="connsiteX2-23" fmla="*/ 7257033 w 7928810"/>
                <a:gd name="connsiteY2-24" fmla="*/ 312821 h 4343400"/>
                <a:gd name="connsiteX3-25" fmla="*/ 7928810 w 7928810"/>
                <a:gd name="connsiteY3-26" fmla="*/ 984598 h 4343400"/>
                <a:gd name="connsiteX4-27" fmla="*/ 7928810 w 7928810"/>
                <a:gd name="connsiteY4-28" fmla="*/ 3671623 h 4343400"/>
                <a:gd name="connsiteX5-29" fmla="*/ 7257033 w 7928810"/>
                <a:gd name="connsiteY5-30" fmla="*/ 4343400 h 4343400"/>
                <a:gd name="connsiteX6-31" fmla="*/ 671777 w 7928810"/>
                <a:gd name="connsiteY6-32" fmla="*/ 4343400 h 4343400"/>
                <a:gd name="connsiteX7-33" fmla="*/ 0 w 7928810"/>
                <a:gd name="connsiteY7-34" fmla="*/ 3671623 h 4343400"/>
                <a:gd name="connsiteX8-35" fmla="*/ 493295 w 7928810"/>
                <a:gd name="connsiteY8-36" fmla="*/ 1838840 h 4343400"/>
                <a:gd name="connsiteX0-37" fmla="*/ 493295 w 7928810"/>
                <a:gd name="connsiteY0-38" fmla="*/ 1838840 h 4343400"/>
                <a:gd name="connsiteX1-39" fmla="*/ 647714 w 7928810"/>
                <a:gd name="connsiteY1-40" fmla="*/ 0 h 4343400"/>
                <a:gd name="connsiteX2-41" fmla="*/ 7160781 w 7928810"/>
                <a:gd name="connsiteY2-42" fmla="*/ 0 h 4343400"/>
                <a:gd name="connsiteX3-43" fmla="*/ 7928810 w 7928810"/>
                <a:gd name="connsiteY3-44" fmla="*/ 984598 h 4343400"/>
                <a:gd name="connsiteX4-45" fmla="*/ 7928810 w 7928810"/>
                <a:gd name="connsiteY4-46" fmla="*/ 3671623 h 4343400"/>
                <a:gd name="connsiteX5-47" fmla="*/ 7257033 w 7928810"/>
                <a:gd name="connsiteY5-48" fmla="*/ 4343400 h 4343400"/>
                <a:gd name="connsiteX6-49" fmla="*/ 671777 w 7928810"/>
                <a:gd name="connsiteY6-50" fmla="*/ 4343400 h 4343400"/>
                <a:gd name="connsiteX7-51" fmla="*/ 0 w 7928810"/>
                <a:gd name="connsiteY7-52" fmla="*/ 3671623 h 4343400"/>
                <a:gd name="connsiteX8-53" fmla="*/ 493295 w 7928810"/>
                <a:gd name="connsiteY8-54" fmla="*/ 1838840 h 4343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FFF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1" name="Hình chữ nhật: Góc Tròn 1"/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FFF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6" name="Group 2"/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defRPr/>
              </a:pPr>
              <a:r>
                <a:rPr lang="en-US" sz="10665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.?.</a:t>
              </a:r>
              <a:endParaRPr lang="en-US" sz="10665" dirty="0">
                <a:solidFill>
                  <a:srgbClr val="FFFFFF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Hộp Văn bản 1"/>
          <p:cNvSpPr txBox="1"/>
          <p:nvPr/>
        </p:nvSpPr>
        <p:spPr>
          <a:xfrm>
            <a:off x="1781176" y="686288"/>
            <a:ext cx="7705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800" b="1" kern="0" dirty="0" err="1">
                <a:solidFill>
                  <a:srgbClr val="964618"/>
                </a:solidFill>
                <a:cs typeface="Arial" panose="020B0604020202020204"/>
                <a:sym typeface="Arial" panose="020B0604020202020204"/>
              </a:rPr>
              <a:t>Kể</a:t>
            </a:r>
            <a:r>
              <a:rPr lang="en-US" sz="4800" b="1" kern="0" dirty="0">
                <a:solidFill>
                  <a:srgbClr val="964618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 panose="020B0604020202020204"/>
                <a:sym typeface="Arial" panose="020B0604020202020204"/>
              </a:rPr>
              <a:t>tên</a:t>
            </a:r>
            <a:r>
              <a:rPr lang="en-US" sz="4800" b="1" kern="0" dirty="0">
                <a:solidFill>
                  <a:srgbClr val="964618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 panose="020B0604020202020204"/>
                <a:sym typeface="Arial" panose="020B0604020202020204"/>
              </a:rPr>
              <a:t>các</a:t>
            </a:r>
            <a:r>
              <a:rPr lang="en-US" sz="4800" b="1" kern="0" dirty="0">
                <a:solidFill>
                  <a:srgbClr val="964618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 panose="020B0604020202020204"/>
                <a:sym typeface="Arial" panose="020B0604020202020204"/>
              </a:rPr>
              <a:t>tỉnh</a:t>
            </a:r>
            <a:r>
              <a:rPr lang="en-US" sz="4800" b="1" kern="0" dirty="0">
                <a:solidFill>
                  <a:srgbClr val="964618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 panose="020B0604020202020204"/>
                <a:sym typeface="Arial" panose="020B0604020202020204"/>
              </a:rPr>
              <a:t>thuộc</a:t>
            </a:r>
            <a:r>
              <a:rPr lang="en-US" sz="4800" b="1" kern="0" dirty="0">
                <a:solidFill>
                  <a:srgbClr val="964618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 panose="020B0604020202020204"/>
                <a:sym typeface="Arial" panose="020B0604020202020204"/>
              </a:rPr>
              <a:t>vùng</a:t>
            </a:r>
            <a:r>
              <a:rPr lang="en-US" sz="4800" b="1" kern="0" dirty="0">
                <a:solidFill>
                  <a:srgbClr val="964618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 panose="020B0604020202020204"/>
                <a:sym typeface="Arial" panose="020B0604020202020204"/>
              </a:rPr>
              <a:t>Tây</a:t>
            </a:r>
            <a:r>
              <a:rPr lang="en-US" sz="4800" b="1" kern="0" dirty="0">
                <a:solidFill>
                  <a:srgbClr val="964618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 panose="020B0604020202020204"/>
                <a:sym typeface="Arial" panose="020B0604020202020204"/>
              </a:rPr>
              <a:t>Nguyên</a:t>
            </a:r>
            <a:endParaRPr lang="en-US" sz="4800" b="1" kern="0" dirty="0">
              <a:solidFill>
                <a:srgbClr val="964618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/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/>
            <p:cNvSpPr txBox="1"/>
            <p:nvPr/>
          </p:nvSpPr>
          <p:spPr>
            <a:xfrm>
              <a:off x="8314377" y="4545847"/>
              <a:ext cx="2478008" cy="711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Kom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Tum, Gia Lai,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Lăk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Nông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và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Lâm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Đồng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.</a:t>
              </a:r>
              <a:endParaRPr lang="en-US" sz="4000" b="1" dirty="0">
                <a:solidFill>
                  <a:srgbClr val="FFFF00"/>
                </a:solidFill>
                <a:effectLst/>
                <a:ea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/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/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-1" fmla="*/ 493295 w 7928810"/>
                <a:gd name="connsiteY0-2" fmla="*/ 1526019 h 4030579"/>
                <a:gd name="connsiteX1-3" fmla="*/ 671777 w 7928810"/>
                <a:gd name="connsiteY1-4" fmla="*/ 0 h 4030579"/>
                <a:gd name="connsiteX2-5" fmla="*/ 7257033 w 7928810"/>
                <a:gd name="connsiteY2-6" fmla="*/ 0 h 4030579"/>
                <a:gd name="connsiteX3-7" fmla="*/ 7928810 w 7928810"/>
                <a:gd name="connsiteY3-8" fmla="*/ 671777 h 4030579"/>
                <a:gd name="connsiteX4-9" fmla="*/ 7928810 w 7928810"/>
                <a:gd name="connsiteY4-10" fmla="*/ 3358802 h 4030579"/>
                <a:gd name="connsiteX5-11" fmla="*/ 7257033 w 7928810"/>
                <a:gd name="connsiteY5-12" fmla="*/ 4030579 h 4030579"/>
                <a:gd name="connsiteX6-13" fmla="*/ 671777 w 7928810"/>
                <a:gd name="connsiteY6-14" fmla="*/ 4030579 h 4030579"/>
                <a:gd name="connsiteX7-15" fmla="*/ 0 w 7928810"/>
                <a:gd name="connsiteY7-16" fmla="*/ 3358802 h 4030579"/>
                <a:gd name="connsiteX8-17" fmla="*/ 493295 w 7928810"/>
                <a:gd name="connsiteY8-18" fmla="*/ 1526019 h 4030579"/>
                <a:gd name="connsiteX0-19" fmla="*/ 493295 w 7928810"/>
                <a:gd name="connsiteY0-20" fmla="*/ 1838840 h 4343400"/>
                <a:gd name="connsiteX1-21" fmla="*/ 647714 w 7928810"/>
                <a:gd name="connsiteY1-22" fmla="*/ 0 h 4343400"/>
                <a:gd name="connsiteX2-23" fmla="*/ 7257033 w 7928810"/>
                <a:gd name="connsiteY2-24" fmla="*/ 312821 h 4343400"/>
                <a:gd name="connsiteX3-25" fmla="*/ 7928810 w 7928810"/>
                <a:gd name="connsiteY3-26" fmla="*/ 984598 h 4343400"/>
                <a:gd name="connsiteX4-27" fmla="*/ 7928810 w 7928810"/>
                <a:gd name="connsiteY4-28" fmla="*/ 3671623 h 4343400"/>
                <a:gd name="connsiteX5-29" fmla="*/ 7257033 w 7928810"/>
                <a:gd name="connsiteY5-30" fmla="*/ 4343400 h 4343400"/>
                <a:gd name="connsiteX6-31" fmla="*/ 671777 w 7928810"/>
                <a:gd name="connsiteY6-32" fmla="*/ 4343400 h 4343400"/>
                <a:gd name="connsiteX7-33" fmla="*/ 0 w 7928810"/>
                <a:gd name="connsiteY7-34" fmla="*/ 3671623 h 4343400"/>
                <a:gd name="connsiteX8-35" fmla="*/ 493295 w 7928810"/>
                <a:gd name="connsiteY8-36" fmla="*/ 1838840 h 4343400"/>
                <a:gd name="connsiteX0-37" fmla="*/ 493295 w 7928810"/>
                <a:gd name="connsiteY0-38" fmla="*/ 1838840 h 4343400"/>
                <a:gd name="connsiteX1-39" fmla="*/ 647714 w 7928810"/>
                <a:gd name="connsiteY1-40" fmla="*/ 0 h 4343400"/>
                <a:gd name="connsiteX2-41" fmla="*/ 7160781 w 7928810"/>
                <a:gd name="connsiteY2-42" fmla="*/ 0 h 4343400"/>
                <a:gd name="connsiteX3-43" fmla="*/ 7928810 w 7928810"/>
                <a:gd name="connsiteY3-44" fmla="*/ 984598 h 4343400"/>
                <a:gd name="connsiteX4-45" fmla="*/ 7928810 w 7928810"/>
                <a:gd name="connsiteY4-46" fmla="*/ 3671623 h 4343400"/>
                <a:gd name="connsiteX5-47" fmla="*/ 7257033 w 7928810"/>
                <a:gd name="connsiteY5-48" fmla="*/ 4343400 h 4343400"/>
                <a:gd name="connsiteX6-49" fmla="*/ 671777 w 7928810"/>
                <a:gd name="connsiteY6-50" fmla="*/ 4343400 h 4343400"/>
                <a:gd name="connsiteX7-51" fmla="*/ 0 w 7928810"/>
                <a:gd name="connsiteY7-52" fmla="*/ 3671623 h 4343400"/>
                <a:gd name="connsiteX8-53" fmla="*/ 493295 w 7928810"/>
                <a:gd name="connsiteY8-54" fmla="*/ 1838840 h 4343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1" name="Hình chữ nhật: Góc Tròn 1"/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6" name="Group 2"/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6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.?.</a:t>
              </a:r>
              <a:endParaRPr kumimoji="0" lang="en-US" sz="106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Hộp Văn bản 1"/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tiếp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giáp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với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/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/>
            <p:cNvSpPr txBox="1"/>
            <p:nvPr/>
          </p:nvSpPr>
          <p:spPr>
            <a:xfrm>
              <a:off x="8215572" y="4447745"/>
              <a:ext cx="2699330" cy="932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vùng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tiếp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giáp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Duyên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hải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miền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Trung, Nam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/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/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-1" fmla="*/ 493295 w 7928810"/>
                <a:gd name="connsiteY0-2" fmla="*/ 1526019 h 4030579"/>
                <a:gd name="connsiteX1-3" fmla="*/ 671777 w 7928810"/>
                <a:gd name="connsiteY1-4" fmla="*/ 0 h 4030579"/>
                <a:gd name="connsiteX2-5" fmla="*/ 7257033 w 7928810"/>
                <a:gd name="connsiteY2-6" fmla="*/ 0 h 4030579"/>
                <a:gd name="connsiteX3-7" fmla="*/ 7928810 w 7928810"/>
                <a:gd name="connsiteY3-8" fmla="*/ 671777 h 4030579"/>
                <a:gd name="connsiteX4-9" fmla="*/ 7928810 w 7928810"/>
                <a:gd name="connsiteY4-10" fmla="*/ 3358802 h 4030579"/>
                <a:gd name="connsiteX5-11" fmla="*/ 7257033 w 7928810"/>
                <a:gd name="connsiteY5-12" fmla="*/ 4030579 h 4030579"/>
                <a:gd name="connsiteX6-13" fmla="*/ 671777 w 7928810"/>
                <a:gd name="connsiteY6-14" fmla="*/ 4030579 h 4030579"/>
                <a:gd name="connsiteX7-15" fmla="*/ 0 w 7928810"/>
                <a:gd name="connsiteY7-16" fmla="*/ 3358802 h 4030579"/>
                <a:gd name="connsiteX8-17" fmla="*/ 493295 w 7928810"/>
                <a:gd name="connsiteY8-18" fmla="*/ 1526019 h 4030579"/>
                <a:gd name="connsiteX0-19" fmla="*/ 493295 w 7928810"/>
                <a:gd name="connsiteY0-20" fmla="*/ 1838840 h 4343400"/>
                <a:gd name="connsiteX1-21" fmla="*/ 647714 w 7928810"/>
                <a:gd name="connsiteY1-22" fmla="*/ 0 h 4343400"/>
                <a:gd name="connsiteX2-23" fmla="*/ 7257033 w 7928810"/>
                <a:gd name="connsiteY2-24" fmla="*/ 312821 h 4343400"/>
                <a:gd name="connsiteX3-25" fmla="*/ 7928810 w 7928810"/>
                <a:gd name="connsiteY3-26" fmla="*/ 984598 h 4343400"/>
                <a:gd name="connsiteX4-27" fmla="*/ 7928810 w 7928810"/>
                <a:gd name="connsiteY4-28" fmla="*/ 3671623 h 4343400"/>
                <a:gd name="connsiteX5-29" fmla="*/ 7257033 w 7928810"/>
                <a:gd name="connsiteY5-30" fmla="*/ 4343400 h 4343400"/>
                <a:gd name="connsiteX6-31" fmla="*/ 671777 w 7928810"/>
                <a:gd name="connsiteY6-32" fmla="*/ 4343400 h 4343400"/>
                <a:gd name="connsiteX7-33" fmla="*/ 0 w 7928810"/>
                <a:gd name="connsiteY7-34" fmla="*/ 3671623 h 4343400"/>
                <a:gd name="connsiteX8-35" fmla="*/ 493295 w 7928810"/>
                <a:gd name="connsiteY8-36" fmla="*/ 1838840 h 4343400"/>
                <a:gd name="connsiteX0-37" fmla="*/ 493295 w 7928810"/>
                <a:gd name="connsiteY0-38" fmla="*/ 1838840 h 4343400"/>
                <a:gd name="connsiteX1-39" fmla="*/ 647714 w 7928810"/>
                <a:gd name="connsiteY1-40" fmla="*/ 0 h 4343400"/>
                <a:gd name="connsiteX2-41" fmla="*/ 7160781 w 7928810"/>
                <a:gd name="connsiteY2-42" fmla="*/ 0 h 4343400"/>
                <a:gd name="connsiteX3-43" fmla="*/ 7928810 w 7928810"/>
                <a:gd name="connsiteY3-44" fmla="*/ 984598 h 4343400"/>
                <a:gd name="connsiteX4-45" fmla="*/ 7928810 w 7928810"/>
                <a:gd name="connsiteY4-46" fmla="*/ 3671623 h 4343400"/>
                <a:gd name="connsiteX5-47" fmla="*/ 7257033 w 7928810"/>
                <a:gd name="connsiteY5-48" fmla="*/ 4343400 h 4343400"/>
                <a:gd name="connsiteX6-49" fmla="*/ 671777 w 7928810"/>
                <a:gd name="connsiteY6-50" fmla="*/ 4343400 h 4343400"/>
                <a:gd name="connsiteX7-51" fmla="*/ 0 w 7928810"/>
                <a:gd name="connsiteY7-52" fmla="*/ 3671623 h 4343400"/>
                <a:gd name="connsiteX8-53" fmla="*/ 493295 w 7928810"/>
                <a:gd name="connsiteY8-54" fmla="*/ 1838840 h 4343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1" name="Hình chữ nhật: Góc Tròn 1"/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6" name="Group 2"/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6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.?.</a:t>
              </a:r>
              <a:endParaRPr kumimoji="0" lang="en-US" sz="106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Hộp Văn bản 1"/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cao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nguyên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ở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/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/>
            <p:cNvSpPr txBox="1"/>
            <p:nvPr/>
          </p:nvSpPr>
          <p:spPr>
            <a:xfrm>
              <a:off x="8215572" y="4447745"/>
              <a:ext cx="2699330" cy="1080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Kon Tum,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Pleiku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Đắk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4800" b="1" dirty="0">
                  <a:solidFill>
                    <a:srgbClr val="FFFF00"/>
                  </a:solidFill>
                  <a:latin typeface="Calibri" panose="020F0502020204030204"/>
                  <a:ea typeface="Times New Roman" panose="02020603050405020304" pitchFamily="18" charset="0"/>
                </a:rPr>
                <a:t>L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Mơ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Nông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, Lâm Viên, Di Linh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 t="-10351"/>
          <a:stretch>
            <a:fillRect/>
          </a:stretch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/>
          <p:cNvSpPr txBox="1"/>
          <p:nvPr/>
        </p:nvSpPr>
        <p:spPr>
          <a:xfrm>
            <a:off x="3152056" y="2430628"/>
            <a:ext cx="5952625" cy="266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b)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khí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hậu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tags/tag1.xml><?xml version="1.0" encoding="utf-8"?>
<p:tagLst xmlns:p="http://schemas.openxmlformats.org/presentationml/2006/main">
  <p:tag name="TABLE_ENDDRAG_ORIGIN_RECT" val="668*149"/>
  <p:tag name="TABLE_ENDDRAG_RECT" val="147*207*668*14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2341</Words>
  <Application>WPS Presentation</Application>
  <PresentationFormat>Widescreen</PresentationFormat>
  <Paragraphs>122</Paragraphs>
  <Slides>21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21</vt:i4>
      </vt:variant>
    </vt:vector>
  </HeadingPairs>
  <TitlesOfParts>
    <vt:vector size="48" baseType="lpstr">
      <vt:lpstr>Arial</vt:lpstr>
      <vt:lpstr>SimSun</vt:lpstr>
      <vt:lpstr>Wingdings</vt:lpstr>
      <vt:lpstr>印品黑体</vt:lpstr>
      <vt:lpstr>iCiel Altus</vt:lpstr>
      <vt:lpstr>Segoe Print</vt:lpstr>
      <vt:lpstr>思源黑体 CN Medium</vt:lpstr>
      <vt:lpstr>Orelega One</vt:lpstr>
      <vt:lpstr>Bebas Neue</vt:lpstr>
      <vt:lpstr>Inter</vt:lpstr>
      <vt:lpstr>Arial</vt:lpstr>
      <vt:lpstr>Calibri</vt:lpstr>
      <vt:lpstr>等线</vt:lpstr>
      <vt:lpstr>Microsoft YaHei</vt:lpstr>
      <vt:lpstr>Times New Roman</vt:lpstr>
      <vt:lpstr>Cambria</vt:lpstr>
      <vt:lpstr>Calibri</vt:lpstr>
      <vt:lpstr>Roboto</vt:lpstr>
      <vt:lpstr>Arial Unicode MS</vt:lpstr>
      <vt:lpstr>Calibri Light</vt:lpstr>
      <vt:lpstr>#9Slide05 SVNClementine</vt:lpstr>
      <vt:lpstr>1_Office Theme</vt:lpstr>
      <vt:lpstr>Office 主题​​</vt:lpstr>
      <vt:lpstr>3_Office Theme</vt:lpstr>
      <vt:lpstr>Organic Poultry Farm MK Campaign by Slidesgo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Kiều Trang Nguyễn</cp:lastModifiedBy>
  <cp:revision>29</cp:revision>
  <dcterms:created xsi:type="dcterms:W3CDTF">2023-11-15T04:53:00Z</dcterms:created>
  <dcterms:modified xsi:type="dcterms:W3CDTF">2025-03-09T13:51:49Z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3CD3266C0F464EAFA63A6F325C5E9390_12</vt:lpwstr>
  </property>
  <property fmtid="{D5CDD505-2E9C-101B-9397-08002B2CF9AE}" pid="3" name="KSOProductBuildVer">
    <vt:lpwstr>1033-12.2.0.20323</vt:lpwstr>
  </property>
</Properties>
</file>