
<file path=[Content_Types].xml><?xml version="1.0" encoding="utf-8"?>
<Types xmlns="http://schemas.openxmlformats.org/package/2006/content-types">
  <Default Extension="png" ContentType="image/png"/>
  <Default Extension="svg" ContentType="image/svg+xml"/>
  <Default Extension="mp3" ContentType="audio/mpe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 id="2147483672" r:id="rId3"/>
  </p:sldMasterIdLst>
  <p:notesMasterIdLst>
    <p:notesMasterId r:id="rId30"/>
  </p:notesMasterIdLst>
  <p:sldIdLst>
    <p:sldId id="296" r:id="rId4"/>
    <p:sldId id="262" r:id="rId5"/>
    <p:sldId id="350" r:id="rId6"/>
    <p:sldId id="355" r:id="rId7"/>
    <p:sldId id="356" r:id="rId8"/>
    <p:sldId id="357" r:id="rId9"/>
    <p:sldId id="358" r:id="rId10"/>
    <p:sldId id="289" r:id="rId11"/>
    <p:sldId id="293" r:id="rId12"/>
    <p:sldId id="312" r:id="rId13"/>
    <p:sldId id="326" r:id="rId14"/>
    <p:sldId id="327" r:id="rId15"/>
    <p:sldId id="359" r:id="rId16"/>
    <p:sldId id="335" r:id="rId17"/>
    <p:sldId id="292" r:id="rId18"/>
    <p:sldId id="258" r:id="rId19"/>
    <p:sldId id="337" r:id="rId20"/>
    <p:sldId id="298" r:id="rId21"/>
    <p:sldId id="336" r:id="rId22"/>
    <p:sldId id="344" r:id="rId23"/>
    <p:sldId id="338" r:id="rId24"/>
    <p:sldId id="301" r:id="rId25"/>
    <p:sldId id="302" r:id="rId26"/>
    <p:sldId id="346" r:id="rId27"/>
    <p:sldId id="348" r:id="rId28"/>
    <p:sldId id="29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744" autoAdjust="0"/>
  </p:normalViewPr>
  <p:slideViewPr>
    <p:cSldViewPr snapToGrid="0">
      <p:cViewPr varScale="1">
        <p:scale>
          <a:sx n="103" d="100"/>
          <a:sy n="103" d="100"/>
        </p:scale>
        <p:origin x="91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FE4A9-3E08-4C04-9750-5946B4D230BE}" type="datetimeFigureOut">
              <a:rPr lang="en-US" smtClean="0"/>
              <a:t>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9667E-9B7B-4A01-93CF-CFC8EA2B8F89}" type="slidenum">
              <a:rPr lang="en-US" smtClean="0"/>
              <a:t>‹#›</a:t>
            </a:fld>
            <a:endParaRPr lang="en-US"/>
          </a:p>
        </p:txBody>
      </p:sp>
    </p:spTree>
    <p:extLst>
      <p:ext uri="{BB962C8B-B14F-4D97-AF65-F5344CB8AC3E}">
        <p14:creationId xmlns:p14="http://schemas.microsoft.com/office/powerpoint/2010/main" val="2854997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ltLang="zh-CN" dirty="0"/>
              <a:t>Hương Thảo – Zalo 0972115126</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26051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31960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7434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25481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29320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a:t>Hương Thảo – Zalo 0972115126</a:t>
            </a:r>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2674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1"/>
        <p:cNvGrpSpPr/>
        <p:nvPr/>
      </p:nvGrpSpPr>
      <p:grpSpPr>
        <a:xfrm>
          <a:off x="0" y="0"/>
          <a:ext cx="0" cy="0"/>
          <a:chOff x="0" y="0"/>
          <a:chExt cx="0" cy="0"/>
        </a:xfrm>
      </p:grpSpPr>
      <p:sp>
        <p:nvSpPr>
          <p:cNvPr id="1882" name="Google Shape;1882;ga1242414e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3" name="Google Shape;1883;ga1242414e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Arial"/>
                <a:ea typeface="+mn-ea"/>
                <a:cs typeface="+mn-cs"/>
              </a:rPr>
              <a:t>Hướng</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dẫn</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bấm</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trò</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chơi</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Bấm</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số</a:t>
            </a:r>
            <a:r>
              <a:rPr kumimoji="0" lang="en-US" sz="1200" b="0" i="0" u="none" strike="noStrike" kern="1200" cap="none" spc="0" normalizeH="0" baseline="0" noProof="0" dirty="0">
                <a:ln>
                  <a:noFill/>
                </a:ln>
                <a:solidFill>
                  <a:srgbClr val="000000"/>
                </a:solidFill>
                <a:effectLst/>
                <a:uLnTx/>
                <a:uFillTx/>
                <a:latin typeface="Arial"/>
                <a:ea typeface="+mn-ea"/>
                <a:cs typeface="+mn-cs"/>
              </a:rPr>
              <a:t> 1 </a:t>
            </a:r>
            <a:r>
              <a:rPr kumimoji="0" lang="en-US" sz="1200" b="0" i="0" u="none" strike="noStrike" kern="1200" cap="none" spc="0" normalizeH="0" baseline="0" noProof="0" dirty="0" err="1">
                <a:ln>
                  <a:noFill/>
                </a:ln>
                <a:solidFill>
                  <a:srgbClr val="000000"/>
                </a:solidFill>
                <a:effectLst/>
                <a:uLnTx/>
                <a:uFillTx/>
                <a:latin typeface="Arial"/>
                <a:ea typeface="+mn-ea"/>
                <a:cs typeface="+mn-cs"/>
              </a:rPr>
              <a:t>hoặc</a:t>
            </a:r>
            <a:r>
              <a:rPr kumimoji="0" lang="en-US" sz="1200" b="0" i="0" u="none" strike="noStrike" kern="1200" cap="none" spc="0" normalizeH="0" baseline="0" noProof="0" dirty="0">
                <a:ln>
                  <a:noFill/>
                </a:ln>
                <a:solidFill>
                  <a:srgbClr val="000000"/>
                </a:solidFill>
                <a:effectLst/>
                <a:uLnTx/>
                <a:uFillTx/>
                <a:latin typeface="Arial"/>
                <a:ea typeface="+mn-ea"/>
                <a:cs typeface="+mn-cs"/>
              </a:rPr>
              <a:t> 2,3,4 </a:t>
            </a:r>
            <a:r>
              <a:rPr kumimoji="0" lang="en-US" sz="1200" b="0" i="0" u="none" strike="noStrike" kern="1200" cap="none" spc="0" normalizeH="0" baseline="0" noProof="0" dirty="0" err="1">
                <a:ln>
                  <a:noFill/>
                </a:ln>
                <a:solidFill>
                  <a:srgbClr val="000000"/>
                </a:solidFill>
                <a:effectLst/>
                <a:uLnTx/>
                <a:uFillTx/>
                <a:latin typeface="Arial"/>
                <a:ea typeface="+mn-ea"/>
                <a:cs typeface="+mn-cs"/>
              </a:rPr>
              <a:t>đến</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câu</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hỏi</a:t>
            </a:r>
            <a:r>
              <a:rPr kumimoji="0" lang="en-US" sz="1200" b="0" i="0" u="none" strike="noStrike" kern="1200" cap="none" spc="0" normalizeH="0" baseline="0" noProof="0" dirty="0">
                <a:ln>
                  <a:noFill/>
                </a:ln>
                <a:solidFill>
                  <a:srgbClr val="000000"/>
                </a:solidFill>
                <a:effectLst/>
                <a:uLnTx/>
                <a:uFillTx/>
                <a:latin typeface="Arial"/>
                <a:ea typeface="+mn-ea"/>
                <a:cs typeface="+mn-cs"/>
              </a:rPr>
              <a:t>. Ở </a:t>
            </a:r>
            <a:r>
              <a:rPr kumimoji="0" lang="en-US" sz="1200" b="0" i="0" u="none" strike="noStrike" kern="1200" cap="none" spc="0" normalizeH="0" baseline="0" noProof="0" dirty="0" err="1">
                <a:ln>
                  <a:noFill/>
                </a:ln>
                <a:solidFill>
                  <a:srgbClr val="000000"/>
                </a:solidFill>
                <a:effectLst/>
                <a:uLnTx/>
                <a:uFillTx/>
                <a:latin typeface="Arial"/>
                <a:ea typeface="+mn-ea"/>
                <a:cs typeface="+mn-cs"/>
              </a:rPr>
              <a:t>câu</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hỏi</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trả</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lời</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xong</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thì</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bấm</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xe</a:t>
            </a:r>
            <a:r>
              <a:rPr kumimoji="0" lang="en-US" sz="1200" b="0" i="0" u="none" strike="noStrike" kern="1200" cap="none" spc="0" normalizeH="0" baseline="0" noProof="0" dirty="0">
                <a:ln>
                  <a:noFill/>
                </a:ln>
                <a:solidFill>
                  <a:srgbClr val="000000"/>
                </a:solidFill>
                <a:effectLst/>
                <a:uLnTx/>
                <a:uFillTx/>
                <a:latin typeface="Arial"/>
                <a:ea typeface="+mn-ea"/>
                <a:cs typeface="+mn-cs"/>
              </a:rPr>
              <a:t> con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trâu</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để</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về</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Hết</a:t>
            </a:r>
            <a:r>
              <a:rPr kumimoji="0" lang="en-US" sz="1200" b="0" i="0" u="none" strike="noStrike" kern="1200" cap="none" spc="0" normalizeH="0" baseline="0" noProof="0" dirty="0">
                <a:ln>
                  <a:noFill/>
                </a:ln>
                <a:solidFill>
                  <a:srgbClr val="000000"/>
                </a:solidFill>
                <a:effectLst/>
                <a:uLnTx/>
                <a:uFillTx/>
                <a:latin typeface="Arial"/>
                <a:ea typeface="+mn-ea"/>
                <a:cs typeface="+mn-cs"/>
              </a:rPr>
              <a:t> 4 </a:t>
            </a:r>
            <a:r>
              <a:rPr kumimoji="0" lang="en-US" sz="1200" b="0" i="0" u="none" strike="noStrike" kern="1200" cap="none" spc="0" normalizeH="0" baseline="0" noProof="0" dirty="0" err="1">
                <a:ln>
                  <a:noFill/>
                </a:ln>
                <a:solidFill>
                  <a:srgbClr val="000000"/>
                </a:solidFill>
                <a:effectLst/>
                <a:uLnTx/>
                <a:uFillTx/>
                <a:latin typeface="Arial"/>
                <a:ea typeface="+mn-ea"/>
                <a:cs typeface="+mn-cs"/>
              </a:rPr>
              <a:t>câu</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bấm</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mặt</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trời</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phía</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góc</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phải</a:t>
            </a:r>
            <a:r>
              <a:rPr kumimoji="0" lang="en-US" sz="1200" b="0" i="0" u="none" strike="noStrike" kern="1200" cap="none" spc="0" normalizeH="0" baseline="0" noProof="0" dirty="0">
                <a:ln>
                  <a:noFill/>
                </a:ln>
                <a:solidFill>
                  <a:srgbClr val="000000"/>
                </a:solidFill>
                <a:effectLst/>
                <a:uLnTx/>
                <a:uFillTx/>
                <a:latin typeface="Arial"/>
                <a:ea typeface="+mn-ea"/>
                <a:cs typeface="+mn-cs"/>
              </a:rPr>
              <a:t> </a:t>
            </a:r>
            <a:r>
              <a:rPr kumimoji="0" lang="en-US" sz="1200" b="0" i="0" u="none" strike="noStrike" kern="1200" cap="none" spc="0" normalizeH="0" baseline="0" noProof="0" dirty="0" err="1">
                <a:ln>
                  <a:noFill/>
                </a:ln>
                <a:solidFill>
                  <a:srgbClr val="000000"/>
                </a:solidFill>
                <a:effectLst/>
                <a:uLnTx/>
                <a:uFillTx/>
                <a:latin typeface="Arial"/>
                <a:ea typeface="+mn-ea"/>
                <a:cs typeface="+mn-cs"/>
              </a:rPr>
              <a:t>đến</a:t>
            </a:r>
            <a:r>
              <a:rPr kumimoji="0" lang="en-US" sz="1200" b="0" i="0" u="none" strike="noStrike" kern="1200" cap="none" spc="0" normalizeH="0" baseline="0" noProof="0" dirty="0">
                <a:ln>
                  <a:noFill/>
                </a:ln>
                <a:solidFill>
                  <a:srgbClr val="000000"/>
                </a:solidFill>
                <a:effectLst/>
                <a:uLnTx/>
                <a:uFillTx/>
                <a:latin typeface="Arial"/>
                <a:ea typeface="+mn-ea"/>
                <a:cs typeface="+mn-cs"/>
              </a:rPr>
              <a:t> slide </a:t>
            </a:r>
            <a:r>
              <a:rPr kumimoji="0" lang="en-US" sz="1200" b="0" i="0" u="none" strike="noStrike" kern="1200" cap="none" spc="0" normalizeH="0" baseline="0" noProof="0" dirty="0" err="1">
                <a:ln>
                  <a:noFill/>
                </a:ln>
                <a:solidFill>
                  <a:srgbClr val="000000"/>
                </a:solidFill>
                <a:effectLst/>
                <a:uLnTx/>
                <a:uFillTx/>
                <a:latin typeface="Arial"/>
                <a:ea typeface="+mn-ea"/>
                <a:cs typeface="+mn-cs"/>
              </a:rPr>
              <a:t>tiếp</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655744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SAU KHI HS TRẢ LỜI XONG, GV CLICK CHUỘT VÀO CHIẾC XE ĐỂ TRỞ VỀ</a:t>
            </a:r>
            <a:endParaRPr b="1" dirty="0"/>
          </a:p>
        </p:txBody>
      </p:sp>
    </p:spTree>
    <p:extLst>
      <p:ext uri="{BB962C8B-B14F-4D97-AF65-F5344CB8AC3E}">
        <p14:creationId xmlns:p14="http://schemas.microsoft.com/office/powerpoint/2010/main" val="3460095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SAU KHI HS TRẢ LỜI XONG, GV CLICK CHUỘT VÀO CHIẾC XE ĐỂ TRỞ VỀ</a:t>
            </a:r>
            <a:endParaRPr b="1" dirty="0"/>
          </a:p>
        </p:txBody>
      </p:sp>
    </p:spTree>
    <p:extLst>
      <p:ext uri="{BB962C8B-B14F-4D97-AF65-F5344CB8AC3E}">
        <p14:creationId xmlns:p14="http://schemas.microsoft.com/office/powerpoint/2010/main" val="1114955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SAU KHI HS TRẢ LỜI XONG, GV CLICK CHUỘT VÀO CHIẾC XE ĐỂ TRỞ VỀ</a:t>
            </a:r>
            <a:endParaRPr b="1" dirty="0"/>
          </a:p>
        </p:txBody>
      </p:sp>
    </p:spTree>
    <p:extLst>
      <p:ext uri="{BB962C8B-B14F-4D97-AF65-F5344CB8AC3E}">
        <p14:creationId xmlns:p14="http://schemas.microsoft.com/office/powerpoint/2010/main" val="2589832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9"/>
        <p:cNvGrpSpPr/>
        <p:nvPr/>
      </p:nvGrpSpPr>
      <p:grpSpPr>
        <a:xfrm>
          <a:off x="0" y="0"/>
          <a:ext cx="0" cy="0"/>
          <a:chOff x="0" y="0"/>
          <a:chExt cx="0" cy="0"/>
        </a:xfrm>
      </p:grpSpPr>
      <p:sp>
        <p:nvSpPr>
          <p:cNvPr id="1960" name="Google Shape;1960;ga1242414e1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1" name="Google Shape;1961;ga1242414e1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SAU KHI HS TRẢ LỜI XONG, GV CLICK CHUỘT VÀO CHIẾC XE ĐỂ TRỞ VỀ</a:t>
            </a:r>
            <a:endParaRPr b="1" dirty="0"/>
          </a:p>
        </p:txBody>
      </p:sp>
    </p:spTree>
    <p:extLst>
      <p:ext uri="{BB962C8B-B14F-4D97-AF65-F5344CB8AC3E}">
        <p14:creationId xmlns:p14="http://schemas.microsoft.com/office/powerpoint/2010/main" val="4105613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8917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2882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E0982B-88CB-4633-B7E4-CFC5039A863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8758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7EE6F6E-4724-4A96-8384-64CCDFD4B8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235743513"/>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31378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142044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3395747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53111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93304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8"/>
        <p:cNvGrpSpPr/>
        <p:nvPr/>
      </p:nvGrpSpPr>
      <p:grpSpPr>
        <a:xfrm>
          <a:off x="0" y="0"/>
          <a:ext cx="0" cy="0"/>
          <a:chOff x="0" y="0"/>
          <a:chExt cx="0" cy="0"/>
        </a:xfrm>
      </p:grpSpPr>
      <p:sp>
        <p:nvSpPr>
          <p:cNvPr id="9" name="Google Shape;9;p2"/>
          <p:cNvSpPr/>
          <p:nvPr/>
        </p:nvSpPr>
        <p:spPr>
          <a:xfrm>
            <a:off x="13" y="1423695"/>
            <a:ext cx="2963304" cy="190154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7285281" y="1963665"/>
            <a:ext cx="7655759" cy="2362495"/>
          </a:xfrm>
          <a:custGeom>
            <a:avLst/>
            <a:gdLst/>
            <a:ahLst/>
            <a:cxnLst/>
            <a:rect l="l" t="t" r="r" b="b"/>
            <a:pathLst>
              <a:path w="25179" h="7770" extrusionOk="0">
                <a:moveTo>
                  <a:pt x="14617" y="1"/>
                </a:moveTo>
                <a:cubicBezTo>
                  <a:pt x="14115" y="1"/>
                  <a:pt x="13614" y="119"/>
                  <a:pt x="13178" y="367"/>
                </a:cubicBezTo>
                <a:cubicBezTo>
                  <a:pt x="12394" y="827"/>
                  <a:pt x="11869" y="1705"/>
                  <a:pt x="11908" y="2596"/>
                </a:cubicBezTo>
                <a:cubicBezTo>
                  <a:pt x="11762" y="2521"/>
                  <a:pt x="11601" y="2486"/>
                  <a:pt x="11439" y="2486"/>
                </a:cubicBezTo>
                <a:cubicBezTo>
                  <a:pt x="10959" y="2486"/>
                  <a:pt x="10471" y="2792"/>
                  <a:pt x="10330" y="3257"/>
                </a:cubicBezTo>
                <a:cubicBezTo>
                  <a:pt x="10252" y="2751"/>
                  <a:pt x="9765" y="2334"/>
                  <a:pt x="9262" y="2334"/>
                </a:cubicBezTo>
                <a:cubicBezTo>
                  <a:pt x="9240" y="2334"/>
                  <a:pt x="9218" y="2335"/>
                  <a:pt x="9196" y="2337"/>
                </a:cubicBezTo>
                <a:cubicBezTo>
                  <a:pt x="8655" y="2366"/>
                  <a:pt x="8195" y="2852"/>
                  <a:pt x="8182" y="3390"/>
                </a:cubicBezTo>
                <a:cubicBezTo>
                  <a:pt x="8113" y="3275"/>
                  <a:pt x="7989" y="3221"/>
                  <a:pt x="7860" y="3221"/>
                </a:cubicBezTo>
                <a:cubicBezTo>
                  <a:pt x="7736" y="3221"/>
                  <a:pt x="7607" y="3271"/>
                  <a:pt x="7521" y="3364"/>
                </a:cubicBezTo>
                <a:cubicBezTo>
                  <a:pt x="7346" y="3552"/>
                  <a:pt x="7346" y="3850"/>
                  <a:pt x="7440" y="4093"/>
                </a:cubicBezTo>
                <a:cubicBezTo>
                  <a:pt x="7393" y="4050"/>
                  <a:pt x="7333" y="4031"/>
                  <a:pt x="7270" y="4031"/>
                </a:cubicBezTo>
                <a:cubicBezTo>
                  <a:pt x="7118" y="4031"/>
                  <a:pt x="6954" y="4147"/>
                  <a:pt x="6954" y="4310"/>
                </a:cubicBezTo>
                <a:cubicBezTo>
                  <a:pt x="6845" y="3955"/>
                  <a:pt x="6475" y="3760"/>
                  <a:pt x="6101" y="3760"/>
                </a:cubicBezTo>
                <a:cubicBezTo>
                  <a:pt x="5917" y="3760"/>
                  <a:pt x="5733" y="3807"/>
                  <a:pt x="5577" y="3905"/>
                </a:cubicBezTo>
                <a:cubicBezTo>
                  <a:pt x="5104" y="4200"/>
                  <a:pt x="4903" y="4783"/>
                  <a:pt x="4874" y="5334"/>
                </a:cubicBezTo>
                <a:cubicBezTo>
                  <a:pt x="4800" y="5267"/>
                  <a:pt x="4701" y="5234"/>
                  <a:pt x="4601" y="5234"/>
                </a:cubicBezTo>
                <a:cubicBezTo>
                  <a:pt x="4482" y="5234"/>
                  <a:pt x="4362" y="5281"/>
                  <a:pt x="4281" y="5376"/>
                </a:cubicBezTo>
                <a:cubicBezTo>
                  <a:pt x="4145" y="5538"/>
                  <a:pt x="4174" y="5820"/>
                  <a:pt x="4349" y="5956"/>
                </a:cubicBezTo>
                <a:cubicBezTo>
                  <a:pt x="4128" y="5889"/>
                  <a:pt x="3900" y="5829"/>
                  <a:pt x="3670" y="5829"/>
                </a:cubicBezTo>
                <a:cubicBezTo>
                  <a:pt x="3577" y="5829"/>
                  <a:pt x="3483" y="5839"/>
                  <a:pt x="3390" y="5862"/>
                </a:cubicBezTo>
                <a:cubicBezTo>
                  <a:pt x="3079" y="5943"/>
                  <a:pt x="2810" y="6267"/>
                  <a:pt x="2904" y="6578"/>
                </a:cubicBezTo>
                <a:cubicBezTo>
                  <a:pt x="2844" y="6546"/>
                  <a:pt x="2780" y="6531"/>
                  <a:pt x="2715" y="6531"/>
                </a:cubicBezTo>
                <a:cubicBezTo>
                  <a:pt x="2457" y="6531"/>
                  <a:pt x="2196" y="6765"/>
                  <a:pt x="2230" y="7035"/>
                </a:cubicBezTo>
                <a:cubicBezTo>
                  <a:pt x="2090" y="6891"/>
                  <a:pt x="1893" y="6824"/>
                  <a:pt x="1693" y="6824"/>
                </a:cubicBezTo>
                <a:cubicBezTo>
                  <a:pt x="1369" y="6824"/>
                  <a:pt x="1036" y="6999"/>
                  <a:pt x="918" y="7307"/>
                </a:cubicBezTo>
                <a:cubicBezTo>
                  <a:pt x="828" y="7291"/>
                  <a:pt x="738" y="7283"/>
                  <a:pt x="648" y="7283"/>
                </a:cubicBezTo>
                <a:cubicBezTo>
                  <a:pt x="430" y="7283"/>
                  <a:pt x="212" y="7329"/>
                  <a:pt x="1" y="7414"/>
                </a:cubicBezTo>
                <a:cubicBezTo>
                  <a:pt x="346" y="7540"/>
                  <a:pt x="715" y="7602"/>
                  <a:pt x="1086" y="7602"/>
                </a:cubicBezTo>
                <a:cubicBezTo>
                  <a:pt x="1352" y="7602"/>
                  <a:pt x="1618" y="7570"/>
                  <a:pt x="1877" y="7508"/>
                </a:cubicBezTo>
                <a:cubicBezTo>
                  <a:pt x="1976" y="7656"/>
                  <a:pt x="2150" y="7730"/>
                  <a:pt x="2325" y="7730"/>
                </a:cubicBezTo>
                <a:cubicBezTo>
                  <a:pt x="2488" y="7730"/>
                  <a:pt x="2651" y="7666"/>
                  <a:pt x="2755" y="7537"/>
                </a:cubicBezTo>
                <a:cubicBezTo>
                  <a:pt x="2887" y="7695"/>
                  <a:pt x="3086" y="7769"/>
                  <a:pt x="3288" y="7769"/>
                </a:cubicBezTo>
                <a:cubicBezTo>
                  <a:pt x="3581" y="7769"/>
                  <a:pt x="3879" y="7613"/>
                  <a:pt x="3983" y="7333"/>
                </a:cubicBezTo>
                <a:cubicBezTo>
                  <a:pt x="4244" y="7552"/>
                  <a:pt x="4573" y="7652"/>
                  <a:pt x="4906" y="7652"/>
                </a:cubicBezTo>
                <a:cubicBezTo>
                  <a:pt x="5558" y="7652"/>
                  <a:pt x="6228" y="7270"/>
                  <a:pt x="6442" y="6646"/>
                </a:cubicBezTo>
                <a:cubicBezTo>
                  <a:pt x="6622" y="6888"/>
                  <a:pt x="6921" y="7010"/>
                  <a:pt x="7220" y="7010"/>
                </a:cubicBezTo>
                <a:cubicBezTo>
                  <a:pt x="7501" y="7010"/>
                  <a:pt x="7783" y="6902"/>
                  <a:pt x="7965" y="6685"/>
                </a:cubicBezTo>
                <a:cubicBezTo>
                  <a:pt x="8007" y="7009"/>
                  <a:pt x="8289" y="7294"/>
                  <a:pt x="8613" y="7320"/>
                </a:cubicBezTo>
                <a:cubicBezTo>
                  <a:pt x="8638" y="7323"/>
                  <a:pt x="8664" y="7324"/>
                  <a:pt x="8690" y="7324"/>
                </a:cubicBezTo>
                <a:cubicBezTo>
                  <a:pt x="8989" y="7324"/>
                  <a:pt x="9284" y="7120"/>
                  <a:pt x="9371" y="6834"/>
                </a:cubicBezTo>
                <a:cubicBezTo>
                  <a:pt x="9776" y="7292"/>
                  <a:pt x="10383" y="7519"/>
                  <a:pt x="10991" y="7519"/>
                </a:cubicBezTo>
                <a:cubicBezTo>
                  <a:pt x="11656" y="7519"/>
                  <a:pt x="12323" y="7247"/>
                  <a:pt x="12731" y="6711"/>
                </a:cubicBezTo>
                <a:cubicBezTo>
                  <a:pt x="13035" y="7174"/>
                  <a:pt x="13572" y="7456"/>
                  <a:pt x="14126" y="7456"/>
                </a:cubicBezTo>
                <a:cubicBezTo>
                  <a:pt x="14138" y="7456"/>
                  <a:pt x="14151" y="7456"/>
                  <a:pt x="14163" y="7456"/>
                </a:cubicBezTo>
                <a:cubicBezTo>
                  <a:pt x="14717" y="7440"/>
                  <a:pt x="15255" y="7116"/>
                  <a:pt x="15540" y="6646"/>
                </a:cubicBezTo>
                <a:cubicBezTo>
                  <a:pt x="15721" y="6899"/>
                  <a:pt x="16030" y="7034"/>
                  <a:pt x="16336" y="7034"/>
                </a:cubicBezTo>
                <a:cubicBezTo>
                  <a:pt x="16535" y="7034"/>
                  <a:pt x="16732" y="6977"/>
                  <a:pt x="16891" y="6860"/>
                </a:cubicBezTo>
                <a:cubicBezTo>
                  <a:pt x="17133" y="7103"/>
                  <a:pt x="17472" y="7221"/>
                  <a:pt x="17812" y="7221"/>
                </a:cubicBezTo>
                <a:cubicBezTo>
                  <a:pt x="18226" y="7221"/>
                  <a:pt x="18643" y="7046"/>
                  <a:pt x="18887" y="6711"/>
                </a:cubicBezTo>
                <a:cubicBezTo>
                  <a:pt x="19062" y="7252"/>
                  <a:pt x="19603" y="7644"/>
                  <a:pt x="20157" y="7657"/>
                </a:cubicBezTo>
                <a:cubicBezTo>
                  <a:pt x="20166" y="7657"/>
                  <a:pt x="20176" y="7657"/>
                  <a:pt x="20185" y="7657"/>
                </a:cubicBezTo>
                <a:cubicBezTo>
                  <a:pt x="20742" y="7657"/>
                  <a:pt x="21268" y="7285"/>
                  <a:pt x="21466" y="6766"/>
                </a:cubicBezTo>
                <a:cubicBezTo>
                  <a:pt x="21554" y="6951"/>
                  <a:pt x="21762" y="7054"/>
                  <a:pt x="21967" y="7054"/>
                </a:cubicBezTo>
                <a:cubicBezTo>
                  <a:pt x="22107" y="7054"/>
                  <a:pt x="22245" y="7006"/>
                  <a:pt x="22344" y="6902"/>
                </a:cubicBezTo>
                <a:cubicBezTo>
                  <a:pt x="22549" y="7259"/>
                  <a:pt x="22961" y="7443"/>
                  <a:pt x="23372" y="7443"/>
                </a:cubicBezTo>
                <a:cubicBezTo>
                  <a:pt x="23722" y="7443"/>
                  <a:pt x="24070" y="7309"/>
                  <a:pt x="24288" y="7035"/>
                </a:cubicBezTo>
                <a:cubicBezTo>
                  <a:pt x="24518" y="7307"/>
                  <a:pt x="24829" y="7495"/>
                  <a:pt x="25179" y="7589"/>
                </a:cubicBezTo>
                <a:lnTo>
                  <a:pt x="25179" y="3824"/>
                </a:lnTo>
                <a:cubicBezTo>
                  <a:pt x="25098" y="3876"/>
                  <a:pt x="25056" y="3944"/>
                  <a:pt x="25085" y="4025"/>
                </a:cubicBezTo>
                <a:cubicBezTo>
                  <a:pt x="24949" y="3714"/>
                  <a:pt x="24651" y="3487"/>
                  <a:pt x="24327" y="3432"/>
                </a:cubicBezTo>
                <a:cubicBezTo>
                  <a:pt x="24288" y="3427"/>
                  <a:pt x="24248" y="3424"/>
                  <a:pt x="24209" y="3424"/>
                </a:cubicBezTo>
                <a:cubicBezTo>
                  <a:pt x="23920" y="3424"/>
                  <a:pt x="23627" y="3557"/>
                  <a:pt x="23436" y="3782"/>
                </a:cubicBezTo>
                <a:cubicBezTo>
                  <a:pt x="23504" y="3364"/>
                  <a:pt x="23180" y="2920"/>
                  <a:pt x="22762" y="2852"/>
                </a:cubicBezTo>
                <a:cubicBezTo>
                  <a:pt x="22723" y="2846"/>
                  <a:pt x="22684" y="2843"/>
                  <a:pt x="22645" y="2843"/>
                </a:cubicBezTo>
                <a:cubicBezTo>
                  <a:pt x="22264" y="2843"/>
                  <a:pt x="21889" y="3134"/>
                  <a:pt x="21816" y="3513"/>
                </a:cubicBezTo>
                <a:cubicBezTo>
                  <a:pt x="21807" y="3245"/>
                  <a:pt x="21533" y="3059"/>
                  <a:pt x="21275" y="3059"/>
                </a:cubicBezTo>
                <a:cubicBezTo>
                  <a:pt x="21155" y="3059"/>
                  <a:pt x="21039" y="3099"/>
                  <a:pt x="20954" y="3189"/>
                </a:cubicBezTo>
                <a:cubicBezTo>
                  <a:pt x="20954" y="2797"/>
                  <a:pt x="20698" y="2405"/>
                  <a:pt x="20332" y="2243"/>
                </a:cubicBezTo>
                <a:cubicBezTo>
                  <a:pt x="20206" y="2184"/>
                  <a:pt x="20065" y="2156"/>
                  <a:pt x="19923" y="2156"/>
                </a:cubicBezTo>
                <a:cubicBezTo>
                  <a:pt x="19671" y="2156"/>
                  <a:pt x="19415" y="2246"/>
                  <a:pt x="19224" y="2418"/>
                </a:cubicBezTo>
                <a:cubicBezTo>
                  <a:pt x="19321" y="1880"/>
                  <a:pt x="18874" y="1352"/>
                  <a:pt x="18349" y="1190"/>
                </a:cubicBezTo>
                <a:cubicBezTo>
                  <a:pt x="18229" y="1153"/>
                  <a:pt x="18108" y="1137"/>
                  <a:pt x="17989" y="1137"/>
                </a:cubicBezTo>
                <a:cubicBezTo>
                  <a:pt x="17625" y="1137"/>
                  <a:pt x="17266" y="1285"/>
                  <a:pt x="16930" y="1446"/>
                </a:cubicBezTo>
                <a:cubicBezTo>
                  <a:pt x="16875" y="866"/>
                  <a:pt x="16337" y="435"/>
                  <a:pt x="15783" y="218"/>
                </a:cubicBezTo>
                <a:cubicBezTo>
                  <a:pt x="15414" y="75"/>
                  <a:pt x="15015" y="1"/>
                  <a:pt x="14617" y="1"/>
                </a:cubicBezTo>
                <a:close/>
              </a:path>
            </a:pathLst>
          </a:custGeom>
          <a:solidFill>
            <a:srgbClr val="FFFFFF">
              <a:alpha val="665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1880827" y="3335466"/>
            <a:ext cx="10320447" cy="1055091"/>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6195517" y="3335467"/>
            <a:ext cx="6227487" cy="548593"/>
          </a:xfrm>
          <a:custGeom>
            <a:avLst/>
            <a:gdLst/>
            <a:ahLst/>
            <a:cxnLst/>
            <a:rect l="l" t="t" r="r" b="b"/>
            <a:pathLst>
              <a:path w="22386" h="2437" extrusionOk="0">
                <a:moveTo>
                  <a:pt x="13758" y="0"/>
                </a:moveTo>
                <a:cubicBezTo>
                  <a:pt x="13081" y="0"/>
                  <a:pt x="12393" y="10"/>
                  <a:pt x="11707" y="28"/>
                </a:cubicBezTo>
                <a:cubicBezTo>
                  <a:pt x="8305" y="109"/>
                  <a:pt x="4511" y="582"/>
                  <a:pt x="623" y="1256"/>
                </a:cubicBezTo>
                <a:cubicBezTo>
                  <a:pt x="516" y="1311"/>
                  <a:pt x="422" y="1379"/>
                  <a:pt x="367" y="1447"/>
                </a:cubicBezTo>
                <a:cubicBezTo>
                  <a:pt x="1" y="1822"/>
                  <a:pt x="3053" y="2040"/>
                  <a:pt x="5976" y="2040"/>
                </a:cubicBezTo>
                <a:cubicBezTo>
                  <a:pt x="7140" y="2040"/>
                  <a:pt x="8284" y="2006"/>
                  <a:pt x="9183" y="1933"/>
                </a:cubicBezTo>
                <a:cubicBezTo>
                  <a:pt x="12355" y="1661"/>
                  <a:pt x="13881" y="1298"/>
                  <a:pt x="13881" y="1298"/>
                </a:cubicBezTo>
                <a:lnTo>
                  <a:pt x="13881" y="1298"/>
                </a:lnTo>
                <a:cubicBezTo>
                  <a:pt x="13881" y="1298"/>
                  <a:pt x="11626" y="2325"/>
                  <a:pt x="12423" y="2432"/>
                </a:cubicBezTo>
                <a:cubicBezTo>
                  <a:pt x="12446" y="2435"/>
                  <a:pt x="12476" y="2437"/>
                  <a:pt x="12513" y="2437"/>
                </a:cubicBezTo>
                <a:cubicBezTo>
                  <a:pt x="13747" y="2437"/>
                  <a:pt x="22386" y="741"/>
                  <a:pt x="18809" y="219"/>
                </a:cubicBezTo>
                <a:cubicBezTo>
                  <a:pt x="17366" y="70"/>
                  <a:pt x="15601" y="0"/>
                  <a:pt x="1375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4393696" y="3408629"/>
            <a:ext cx="8231265" cy="979004"/>
          </a:xfrm>
          <a:custGeom>
            <a:avLst/>
            <a:gdLst/>
            <a:ahLst/>
            <a:cxnLst/>
            <a:rect l="l" t="t" r="r" b="b"/>
            <a:pathLst>
              <a:path w="29589" h="4349" extrusionOk="0">
                <a:moveTo>
                  <a:pt x="26229" y="1"/>
                </a:moveTo>
                <a:cubicBezTo>
                  <a:pt x="29589" y="1088"/>
                  <a:pt x="26172" y="4162"/>
                  <a:pt x="18058" y="4162"/>
                </a:cubicBezTo>
                <a:cubicBezTo>
                  <a:pt x="17299" y="4162"/>
                  <a:pt x="16499" y="4135"/>
                  <a:pt x="15660" y="4077"/>
                </a:cubicBezTo>
                <a:cubicBezTo>
                  <a:pt x="6358" y="3442"/>
                  <a:pt x="4819" y="1958"/>
                  <a:pt x="5778" y="1161"/>
                </a:cubicBezTo>
                <a:lnTo>
                  <a:pt x="5778" y="1161"/>
                </a:lnTo>
                <a:cubicBezTo>
                  <a:pt x="3902" y="1498"/>
                  <a:pt x="2010" y="1877"/>
                  <a:pt x="147" y="2269"/>
                </a:cubicBezTo>
                <a:lnTo>
                  <a:pt x="1" y="4349"/>
                </a:lnTo>
                <a:lnTo>
                  <a:pt x="28066" y="4349"/>
                </a:lnTo>
                <a:lnTo>
                  <a:pt x="28066" y="406"/>
                </a:lnTo>
                <a:cubicBezTo>
                  <a:pt x="27622" y="244"/>
                  <a:pt x="26987" y="108"/>
                  <a:pt x="2622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0" y="3354602"/>
            <a:ext cx="6339040" cy="1033029"/>
          </a:xfrm>
          <a:custGeom>
            <a:avLst/>
            <a:gdLst/>
            <a:ahLst/>
            <a:cxnLst/>
            <a:rect l="l" t="t" r="r" b="b"/>
            <a:pathLst>
              <a:path w="22787" h="4589" extrusionOk="0">
                <a:moveTo>
                  <a:pt x="3161" y="1"/>
                </a:moveTo>
                <a:cubicBezTo>
                  <a:pt x="1090" y="1"/>
                  <a:pt x="0" y="199"/>
                  <a:pt x="0" y="199"/>
                </a:cubicBezTo>
                <a:lnTo>
                  <a:pt x="0" y="1038"/>
                </a:lnTo>
                <a:cubicBezTo>
                  <a:pt x="0" y="1038"/>
                  <a:pt x="1323" y="847"/>
                  <a:pt x="3600" y="847"/>
                </a:cubicBezTo>
                <a:cubicBezTo>
                  <a:pt x="5771" y="847"/>
                  <a:pt x="8808" y="1021"/>
                  <a:pt x="12393" y="1699"/>
                </a:cubicBezTo>
                <a:cubicBezTo>
                  <a:pt x="18656" y="2888"/>
                  <a:pt x="22787" y="4589"/>
                  <a:pt x="22787" y="4589"/>
                </a:cubicBezTo>
                <a:cubicBezTo>
                  <a:pt x="22787" y="4589"/>
                  <a:pt x="18128" y="2036"/>
                  <a:pt x="11029" y="766"/>
                </a:cubicBezTo>
                <a:cubicBezTo>
                  <a:pt x="7669" y="160"/>
                  <a:pt x="5020" y="1"/>
                  <a:pt x="316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0" y="3769029"/>
            <a:ext cx="6339040" cy="618603"/>
          </a:xfrm>
          <a:custGeom>
            <a:avLst/>
            <a:gdLst/>
            <a:ahLst/>
            <a:cxnLst/>
            <a:rect l="l" t="t" r="r" b="b"/>
            <a:pathLst>
              <a:path w="22787" h="2748" extrusionOk="0">
                <a:moveTo>
                  <a:pt x="2461" y="0"/>
                </a:moveTo>
                <a:cubicBezTo>
                  <a:pt x="1044" y="0"/>
                  <a:pt x="0" y="33"/>
                  <a:pt x="0" y="33"/>
                </a:cubicBezTo>
                <a:lnTo>
                  <a:pt x="0" y="2748"/>
                </a:lnTo>
                <a:lnTo>
                  <a:pt x="22787" y="2748"/>
                </a:lnTo>
                <a:cubicBezTo>
                  <a:pt x="22787" y="2748"/>
                  <a:pt x="9461" y="2045"/>
                  <a:pt x="8570" y="1802"/>
                </a:cubicBezTo>
                <a:cubicBezTo>
                  <a:pt x="7666" y="1546"/>
                  <a:pt x="11528" y="885"/>
                  <a:pt x="8761" y="370"/>
                </a:cubicBezTo>
                <a:cubicBezTo>
                  <a:pt x="7149" y="64"/>
                  <a:pt x="4440" y="0"/>
                  <a:pt x="2461"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11514186" y="3635539"/>
            <a:ext cx="687121" cy="643364"/>
          </a:xfrm>
          <a:custGeom>
            <a:avLst/>
            <a:gdLst/>
            <a:ahLst/>
            <a:cxnLst/>
            <a:rect l="l" t="t" r="r" b="b"/>
            <a:pathLst>
              <a:path w="2470" h="2858" extrusionOk="0">
                <a:moveTo>
                  <a:pt x="2253" y="1"/>
                </a:moveTo>
                <a:cubicBezTo>
                  <a:pt x="2237" y="1"/>
                  <a:pt x="2220" y="2"/>
                  <a:pt x="2201" y="4"/>
                </a:cubicBezTo>
                <a:cubicBezTo>
                  <a:pt x="2159" y="4"/>
                  <a:pt x="2120" y="4"/>
                  <a:pt x="2091" y="20"/>
                </a:cubicBezTo>
                <a:cubicBezTo>
                  <a:pt x="2052" y="33"/>
                  <a:pt x="2026" y="46"/>
                  <a:pt x="2010" y="72"/>
                </a:cubicBezTo>
                <a:cubicBezTo>
                  <a:pt x="1929" y="140"/>
                  <a:pt x="1890" y="234"/>
                  <a:pt x="1877" y="328"/>
                </a:cubicBezTo>
                <a:cubicBezTo>
                  <a:pt x="1832" y="293"/>
                  <a:pt x="1769" y="269"/>
                  <a:pt x="1708" y="269"/>
                </a:cubicBezTo>
                <a:cubicBezTo>
                  <a:pt x="1678" y="269"/>
                  <a:pt x="1648" y="275"/>
                  <a:pt x="1621" y="289"/>
                </a:cubicBezTo>
                <a:cubicBezTo>
                  <a:pt x="1540" y="328"/>
                  <a:pt x="1485" y="409"/>
                  <a:pt x="1485" y="490"/>
                </a:cubicBezTo>
                <a:cubicBezTo>
                  <a:pt x="1398" y="387"/>
                  <a:pt x="1250" y="322"/>
                  <a:pt x="1110" y="322"/>
                </a:cubicBezTo>
                <a:cubicBezTo>
                  <a:pt x="1052" y="322"/>
                  <a:pt x="995" y="333"/>
                  <a:pt x="944" y="357"/>
                </a:cubicBezTo>
                <a:cubicBezTo>
                  <a:pt x="756" y="425"/>
                  <a:pt x="649" y="668"/>
                  <a:pt x="756" y="830"/>
                </a:cubicBezTo>
                <a:cubicBezTo>
                  <a:pt x="737" y="822"/>
                  <a:pt x="718" y="818"/>
                  <a:pt x="698" y="818"/>
                </a:cubicBezTo>
                <a:cubicBezTo>
                  <a:pt x="647" y="818"/>
                  <a:pt x="596" y="844"/>
                  <a:pt x="568" y="882"/>
                </a:cubicBezTo>
                <a:cubicBezTo>
                  <a:pt x="526" y="937"/>
                  <a:pt x="539" y="1005"/>
                  <a:pt x="581" y="1057"/>
                </a:cubicBezTo>
                <a:cubicBezTo>
                  <a:pt x="471" y="1057"/>
                  <a:pt x="351" y="1086"/>
                  <a:pt x="257" y="1138"/>
                </a:cubicBezTo>
                <a:cubicBezTo>
                  <a:pt x="163" y="1193"/>
                  <a:pt x="82" y="1287"/>
                  <a:pt x="82" y="1397"/>
                </a:cubicBezTo>
                <a:cubicBezTo>
                  <a:pt x="66" y="1504"/>
                  <a:pt x="163" y="1611"/>
                  <a:pt x="283" y="1611"/>
                </a:cubicBezTo>
                <a:cubicBezTo>
                  <a:pt x="215" y="1611"/>
                  <a:pt x="147" y="1624"/>
                  <a:pt x="95" y="1653"/>
                </a:cubicBezTo>
                <a:cubicBezTo>
                  <a:pt x="40" y="1679"/>
                  <a:pt x="1" y="1734"/>
                  <a:pt x="14" y="1786"/>
                </a:cubicBezTo>
                <a:cubicBezTo>
                  <a:pt x="14" y="1854"/>
                  <a:pt x="95" y="1896"/>
                  <a:pt x="163" y="1922"/>
                </a:cubicBezTo>
                <a:cubicBezTo>
                  <a:pt x="40" y="2029"/>
                  <a:pt x="40" y="2220"/>
                  <a:pt x="147" y="2340"/>
                </a:cubicBezTo>
                <a:cubicBezTo>
                  <a:pt x="217" y="2428"/>
                  <a:pt x="334" y="2467"/>
                  <a:pt x="454" y="2467"/>
                </a:cubicBezTo>
                <a:cubicBezTo>
                  <a:pt x="501" y="2467"/>
                  <a:pt x="548" y="2461"/>
                  <a:pt x="594" y="2450"/>
                </a:cubicBezTo>
                <a:cubicBezTo>
                  <a:pt x="594" y="2570"/>
                  <a:pt x="675" y="2677"/>
                  <a:pt x="782" y="2745"/>
                </a:cubicBezTo>
                <a:cubicBezTo>
                  <a:pt x="876" y="2813"/>
                  <a:pt x="1012" y="2839"/>
                  <a:pt x="1135" y="2855"/>
                </a:cubicBezTo>
                <a:cubicBezTo>
                  <a:pt x="1159" y="2856"/>
                  <a:pt x="1184" y="2857"/>
                  <a:pt x="1208" y="2857"/>
                </a:cubicBezTo>
                <a:cubicBezTo>
                  <a:pt x="1397" y="2857"/>
                  <a:pt x="1583" y="2811"/>
                  <a:pt x="1715" y="2693"/>
                </a:cubicBezTo>
                <a:lnTo>
                  <a:pt x="2470" y="2693"/>
                </a:lnTo>
                <a:lnTo>
                  <a:pt x="2470" y="85"/>
                </a:lnTo>
                <a:cubicBezTo>
                  <a:pt x="2401" y="30"/>
                  <a:pt x="2342" y="1"/>
                  <a:pt x="225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1096905" y="3827560"/>
            <a:ext cx="1104401" cy="560073"/>
          </a:xfrm>
          <a:custGeom>
            <a:avLst/>
            <a:gdLst/>
            <a:ahLst/>
            <a:cxnLst/>
            <a:rect l="l" t="t" r="r" b="b"/>
            <a:pathLst>
              <a:path w="3970" h="2488" extrusionOk="0">
                <a:moveTo>
                  <a:pt x="3759" y="0"/>
                </a:moveTo>
                <a:cubicBezTo>
                  <a:pt x="3636" y="0"/>
                  <a:pt x="3520" y="33"/>
                  <a:pt x="3416" y="110"/>
                </a:cubicBezTo>
                <a:cubicBezTo>
                  <a:pt x="3254" y="233"/>
                  <a:pt x="3186" y="476"/>
                  <a:pt x="3322" y="625"/>
                </a:cubicBezTo>
                <a:cubicBezTo>
                  <a:pt x="3303" y="620"/>
                  <a:pt x="3284" y="618"/>
                  <a:pt x="3265" y="618"/>
                </a:cubicBezTo>
                <a:cubicBezTo>
                  <a:pt x="3122" y="618"/>
                  <a:pt x="2989" y="747"/>
                  <a:pt x="3010" y="866"/>
                </a:cubicBezTo>
                <a:lnTo>
                  <a:pt x="3010" y="866"/>
                </a:lnTo>
                <a:cubicBezTo>
                  <a:pt x="2988" y="746"/>
                  <a:pt x="2882" y="701"/>
                  <a:pt x="2766" y="701"/>
                </a:cubicBezTo>
                <a:cubicBezTo>
                  <a:pt x="2675" y="701"/>
                  <a:pt x="2578" y="729"/>
                  <a:pt x="2512" y="771"/>
                </a:cubicBezTo>
                <a:cubicBezTo>
                  <a:pt x="2405" y="852"/>
                  <a:pt x="2324" y="988"/>
                  <a:pt x="2337" y="1124"/>
                </a:cubicBezTo>
                <a:cubicBezTo>
                  <a:pt x="2318" y="1119"/>
                  <a:pt x="2299" y="1116"/>
                  <a:pt x="2280" y="1116"/>
                </a:cubicBezTo>
                <a:cubicBezTo>
                  <a:pt x="2150" y="1116"/>
                  <a:pt x="2026" y="1237"/>
                  <a:pt x="2026" y="1367"/>
                </a:cubicBezTo>
                <a:cubicBezTo>
                  <a:pt x="1958" y="1325"/>
                  <a:pt x="1878" y="1304"/>
                  <a:pt x="1797" y="1304"/>
                </a:cubicBezTo>
                <a:cubicBezTo>
                  <a:pt x="1699" y="1304"/>
                  <a:pt x="1601" y="1334"/>
                  <a:pt x="1527" y="1393"/>
                </a:cubicBezTo>
                <a:cubicBezTo>
                  <a:pt x="1391" y="1500"/>
                  <a:pt x="1339" y="1691"/>
                  <a:pt x="1404" y="1840"/>
                </a:cubicBezTo>
                <a:cubicBezTo>
                  <a:pt x="1323" y="1840"/>
                  <a:pt x="1258" y="1840"/>
                  <a:pt x="1177" y="1866"/>
                </a:cubicBezTo>
                <a:cubicBezTo>
                  <a:pt x="1109" y="1879"/>
                  <a:pt x="1054" y="1947"/>
                  <a:pt x="1054" y="2015"/>
                </a:cubicBezTo>
                <a:cubicBezTo>
                  <a:pt x="981" y="1962"/>
                  <a:pt x="889" y="1925"/>
                  <a:pt x="796" y="1925"/>
                </a:cubicBezTo>
                <a:cubicBezTo>
                  <a:pt x="770" y="1925"/>
                  <a:pt x="743" y="1928"/>
                  <a:pt x="717" y="1934"/>
                </a:cubicBezTo>
                <a:cubicBezTo>
                  <a:pt x="594" y="1960"/>
                  <a:pt x="487" y="2054"/>
                  <a:pt x="448" y="2164"/>
                </a:cubicBezTo>
                <a:cubicBezTo>
                  <a:pt x="407" y="2141"/>
                  <a:pt x="360" y="2130"/>
                  <a:pt x="312" y="2130"/>
                </a:cubicBezTo>
                <a:cubicBezTo>
                  <a:pt x="246" y="2130"/>
                  <a:pt x="178" y="2151"/>
                  <a:pt x="124" y="2190"/>
                </a:cubicBezTo>
                <a:cubicBezTo>
                  <a:pt x="27" y="2258"/>
                  <a:pt x="1" y="2378"/>
                  <a:pt x="27" y="2488"/>
                </a:cubicBezTo>
                <a:lnTo>
                  <a:pt x="3970" y="2488"/>
                </a:lnTo>
                <a:lnTo>
                  <a:pt x="3970" y="29"/>
                </a:lnTo>
                <a:cubicBezTo>
                  <a:pt x="3898" y="10"/>
                  <a:pt x="3827" y="0"/>
                  <a:pt x="3759"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0" y="4387635"/>
            <a:ext cx="12201267" cy="2470357"/>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0" y="4387636"/>
            <a:ext cx="12201267" cy="561649"/>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0" y="5002187"/>
            <a:ext cx="12201267" cy="1855807"/>
          </a:xfrm>
          <a:custGeom>
            <a:avLst/>
            <a:gdLst/>
            <a:ahLst/>
            <a:cxnLst/>
            <a:rect l="l" t="t" r="r" b="b"/>
            <a:pathLst>
              <a:path w="43860" h="8244" extrusionOk="0">
                <a:moveTo>
                  <a:pt x="19201" y="1"/>
                </a:moveTo>
                <a:cubicBezTo>
                  <a:pt x="9431" y="1"/>
                  <a:pt x="0" y="1061"/>
                  <a:pt x="0" y="1061"/>
                </a:cubicBezTo>
                <a:lnTo>
                  <a:pt x="0" y="8244"/>
                </a:lnTo>
                <a:lnTo>
                  <a:pt x="43860" y="8244"/>
                </a:lnTo>
                <a:lnTo>
                  <a:pt x="43860" y="3222"/>
                </a:lnTo>
                <a:cubicBezTo>
                  <a:pt x="43860" y="3222"/>
                  <a:pt x="38702" y="1171"/>
                  <a:pt x="26918" y="267"/>
                </a:cubicBezTo>
                <a:cubicBezTo>
                  <a:pt x="24436" y="76"/>
                  <a:pt x="21807" y="1"/>
                  <a:pt x="1920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4607343" y="4387635"/>
            <a:ext cx="6651165" cy="2470357"/>
          </a:xfrm>
          <a:custGeom>
            <a:avLst/>
            <a:gdLst/>
            <a:ahLst/>
            <a:cxnLst/>
            <a:rect l="l" t="t" r="r" b="b"/>
            <a:pathLst>
              <a:path w="23909" h="10974" extrusionOk="0">
                <a:moveTo>
                  <a:pt x="11503" y="0"/>
                </a:moveTo>
                <a:cubicBezTo>
                  <a:pt x="13340" y="389"/>
                  <a:pt x="17876" y="2051"/>
                  <a:pt x="18997" y="2942"/>
                </a:cubicBezTo>
                <a:cubicBezTo>
                  <a:pt x="19603" y="3428"/>
                  <a:pt x="18738" y="3509"/>
                  <a:pt x="16308" y="4455"/>
                </a:cubicBezTo>
                <a:cubicBezTo>
                  <a:pt x="13946" y="5372"/>
                  <a:pt x="12151" y="6655"/>
                  <a:pt x="10625" y="8003"/>
                </a:cubicBezTo>
                <a:cubicBezTo>
                  <a:pt x="9099" y="9354"/>
                  <a:pt x="6306" y="10974"/>
                  <a:pt x="1" y="10974"/>
                </a:cubicBezTo>
                <a:lnTo>
                  <a:pt x="14555" y="10974"/>
                </a:lnTo>
                <a:cubicBezTo>
                  <a:pt x="14555" y="10974"/>
                  <a:pt x="15148" y="10258"/>
                  <a:pt x="16000" y="8855"/>
                </a:cubicBezTo>
                <a:cubicBezTo>
                  <a:pt x="16891" y="7342"/>
                  <a:pt x="17173" y="6655"/>
                  <a:pt x="20021" y="5479"/>
                </a:cubicBezTo>
                <a:cubicBezTo>
                  <a:pt x="22869" y="4306"/>
                  <a:pt x="23909" y="4063"/>
                  <a:pt x="23316" y="3509"/>
                </a:cubicBezTo>
                <a:cubicBezTo>
                  <a:pt x="22561" y="2819"/>
                  <a:pt x="18025" y="729"/>
                  <a:pt x="13230"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7807058" y="4387635"/>
            <a:ext cx="2178757" cy="358151"/>
          </a:xfrm>
          <a:custGeom>
            <a:avLst/>
            <a:gdLst/>
            <a:ahLst/>
            <a:cxnLst/>
            <a:rect l="l" t="t" r="r" b="b"/>
            <a:pathLst>
              <a:path w="7832" h="1591" extrusionOk="0">
                <a:moveTo>
                  <a:pt x="1" y="0"/>
                </a:moveTo>
                <a:cubicBezTo>
                  <a:pt x="934" y="188"/>
                  <a:pt x="2538" y="713"/>
                  <a:pt x="4051" y="1296"/>
                </a:cubicBezTo>
                <a:cubicBezTo>
                  <a:pt x="5321" y="1390"/>
                  <a:pt x="6588" y="1484"/>
                  <a:pt x="7832" y="1591"/>
                </a:cubicBezTo>
                <a:cubicBezTo>
                  <a:pt x="6076" y="956"/>
                  <a:pt x="3931" y="337"/>
                  <a:pt x="1728" y="0"/>
                </a:cubicBezTo>
                <a:close/>
              </a:path>
            </a:pathLst>
          </a:custGeom>
          <a:solidFill>
            <a:srgbClr val="FFD03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0" y="3635539"/>
            <a:ext cx="634544" cy="643364"/>
          </a:xfrm>
          <a:custGeom>
            <a:avLst/>
            <a:gdLst/>
            <a:ahLst/>
            <a:cxnLst/>
            <a:rect l="l" t="t" r="r" b="b"/>
            <a:pathLst>
              <a:path w="2281" h="2858" extrusionOk="0">
                <a:moveTo>
                  <a:pt x="194" y="1"/>
                </a:moveTo>
                <a:cubicBezTo>
                  <a:pt x="112" y="1"/>
                  <a:pt x="55" y="30"/>
                  <a:pt x="0" y="85"/>
                </a:cubicBezTo>
                <a:lnTo>
                  <a:pt x="0" y="2693"/>
                </a:lnTo>
                <a:lnTo>
                  <a:pt x="687" y="2693"/>
                </a:lnTo>
                <a:cubicBezTo>
                  <a:pt x="808" y="2811"/>
                  <a:pt x="989" y="2857"/>
                  <a:pt x="1162" y="2857"/>
                </a:cubicBezTo>
                <a:cubicBezTo>
                  <a:pt x="1184" y="2857"/>
                  <a:pt x="1206" y="2856"/>
                  <a:pt x="1228" y="2855"/>
                </a:cubicBezTo>
                <a:cubicBezTo>
                  <a:pt x="1348" y="2839"/>
                  <a:pt x="1458" y="2813"/>
                  <a:pt x="1565" y="2745"/>
                </a:cubicBezTo>
                <a:cubicBezTo>
                  <a:pt x="1659" y="2677"/>
                  <a:pt x="1727" y="2570"/>
                  <a:pt x="1727" y="2450"/>
                </a:cubicBezTo>
                <a:cubicBezTo>
                  <a:pt x="1769" y="2461"/>
                  <a:pt x="1813" y="2467"/>
                  <a:pt x="1856" y="2467"/>
                </a:cubicBezTo>
                <a:cubicBezTo>
                  <a:pt x="1968" y="2467"/>
                  <a:pt x="2077" y="2428"/>
                  <a:pt x="2145" y="2340"/>
                </a:cubicBezTo>
                <a:cubicBezTo>
                  <a:pt x="2239" y="2220"/>
                  <a:pt x="2239" y="2029"/>
                  <a:pt x="2119" y="1922"/>
                </a:cubicBezTo>
                <a:cubicBezTo>
                  <a:pt x="2187" y="1896"/>
                  <a:pt x="2268" y="1854"/>
                  <a:pt x="2268" y="1786"/>
                </a:cubicBezTo>
                <a:cubicBezTo>
                  <a:pt x="2281" y="1734"/>
                  <a:pt x="2239" y="1679"/>
                  <a:pt x="2187" y="1653"/>
                </a:cubicBezTo>
                <a:cubicBezTo>
                  <a:pt x="2132" y="1624"/>
                  <a:pt x="2077" y="1611"/>
                  <a:pt x="2025" y="1611"/>
                </a:cubicBezTo>
                <a:cubicBezTo>
                  <a:pt x="2132" y="1611"/>
                  <a:pt x="2213" y="1504"/>
                  <a:pt x="2213" y="1397"/>
                </a:cubicBezTo>
                <a:cubicBezTo>
                  <a:pt x="2200" y="1287"/>
                  <a:pt x="2132" y="1193"/>
                  <a:pt x="2038" y="1138"/>
                </a:cubicBezTo>
                <a:cubicBezTo>
                  <a:pt x="1957" y="1086"/>
                  <a:pt x="1847" y="1057"/>
                  <a:pt x="1740" y="1057"/>
                </a:cubicBezTo>
                <a:cubicBezTo>
                  <a:pt x="1782" y="1005"/>
                  <a:pt x="1795" y="937"/>
                  <a:pt x="1753" y="882"/>
                </a:cubicBezTo>
                <a:cubicBezTo>
                  <a:pt x="1725" y="844"/>
                  <a:pt x="1674" y="818"/>
                  <a:pt x="1627" y="818"/>
                </a:cubicBezTo>
                <a:cubicBezTo>
                  <a:pt x="1610" y="818"/>
                  <a:pt x="1593" y="822"/>
                  <a:pt x="1578" y="830"/>
                </a:cubicBezTo>
                <a:cubicBezTo>
                  <a:pt x="1672" y="668"/>
                  <a:pt x="1578" y="425"/>
                  <a:pt x="1416" y="357"/>
                </a:cubicBezTo>
                <a:cubicBezTo>
                  <a:pt x="1365" y="333"/>
                  <a:pt x="1309" y="322"/>
                  <a:pt x="1253" y="322"/>
                </a:cubicBezTo>
                <a:cubicBezTo>
                  <a:pt x="1117" y="322"/>
                  <a:pt x="980" y="387"/>
                  <a:pt x="904" y="490"/>
                </a:cubicBezTo>
                <a:cubicBezTo>
                  <a:pt x="904" y="409"/>
                  <a:pt x="862" y="328"/>
                  <a:pt x="781" y="289"/>
                </a:cubicBezTo>
                <a:cubicBezTo>
                  <a:pt x="758" y="275"/>
                  <a:pt x="731" y="269"/>
                  <a:pt x="703" y="269"/>
                </a:cubicBezTo>
                <a:cubicBezTo>
                  <a:pt x="647" y="269"/>
                  <a:pt x="588" y="293"/>
                  <a:pt x="551" y="328"/>
                </a:cubicBezTo>
                <a:cubicBezTo>
                  <a:pt x="538" y="234"/>
                  <a:pt x="499" y="140"/>
                  <a:pt x="431" y="72"/>
                </a:cubicBezTo>
                <a:cubicBezTo>
                  <a:pt x="405" y="46"/>
                  <a:pt x="376" y="33"/>
                  <a:pt x="350" y="20"/>
                </a:cubicBezTo>
                <a:cubicBezTo>
                  <a:pt x="324" y="4"/>
                  <a:pt x="282" y="4"/>
                  <a:pt x="243" y="4"/>
                </a:cubicBezTo>
                <a:cubicBezTo>
                  <a:pt x="226" y="2"/>
                  <a:pt x="210" y="1"/>
                  <a:pt x="19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0" y="3827560"/>
            <a:ext cx="1021223" cy="560073"/>
          </a:xfrm>
          <a:custGeom>
            <a:avLst/>
            <a:gdLst/>
            <a:ahLst/>
            <a:cxnLst/>
            <a:rect l="l" t="t" r="r" b="b"/>
            <a:pathLst>
              <a:path w="3671" h="2488" extrusionOk="0">
                <a:moveTo>
                  <a:pt x="187" y="0"/>
                </a:moveTo>
                <a:cubicBezTo>
                  <a:pt x="125" y="0"/>
                  <a:pt x="63" y="10"/>
                  <a:pt x="0" y="29"/>
                </a:cubicBezTo>
                <a:lnTo>
                  <a:pt x="0" y="2488"/>
                </a:lnTo>
                <a:lnTo>
                  <a:pt x="3629" y="2488"/>
                </a:lnTo>
                <a:cubicBezTo>
                  <a:pt x="3671" y="2378"/>
                  <a:pt x="3629" y="2258"/>
                  <a:pt x="3548" y="2190"/>
                </a:cubicBezTo>
                <a:cubicBezTo>
                  <a:pt x="3501" y="2151"/>
                  <a:pt x="3437" y="2130"/>
                  <a:pt x="3373" y="2130"/>
                </a:cubicBezTo>
                <a:cubicBezTo>
                  <a:pt x="3326" y="2130"/>
                  <a:pt x="3280" y="2141"/>
                  <a:pt x="3240" y="2164"/>
                </a:cubicBezTo>
                <a:cubicBezTo>
                  <a:pt x="3211" y="2054"/>
                  <a:pt x="3117" y="1960"/>
                  <a:pt x="3010" y="1934"/>
                </a:cubicBezTo>
                <a:cubicBezTo>
                  <a:pt x="2983" y="1928"/>
                  <a:pt x="2956" y="1925"/>
                  <a:pt x="2930" y="1925"/>
                </a:cubicBezTo>
                <a:cubicBezTo>
                  <a:pt x="2836" y="1925"/>
                  <a:pt x="2749" y="1962"/>
                  <a:pt x="2686" y="2015"/>
                </a:cubicBezTo>
                <a:cubicBezTo>
                  <a:pt x="2686" y="1947"/>
                  <a:pt x="2631" y="1879"/>
                  <a:pt x="2576" y="1866"/>
                </a:cubicBezTo>
                <a:cubicBezTo>
                  <a:pt x="2511" y="1840"/>
                  <a:pt x="2430" y="1840"/>
                  <a:pt x="2362" y="1840"/>
                </a:cubicBezTo>
                <a:cubicBezTo>
                  <a:pt x="2430" y="1691"/>
                  <a:pt x="2375" y="1500"/>
                  <a:pt x="2252" y="1393"/>
                </a:cubicBezTo>
                <a:cubicBezTo>
                  <a:pt x="2179" y="1334"/>
                  <a:pt x="2089" y="1304"/>
                  <a:pt x="1998" y="1304"/>
                </a:cubicBezTo>
                <a:cubicBezTo>
                  <a:pt x="1923" y="1304"/>
                  <a:pt x="1848" y="1325"/>
                  <a:pt x="1782" y="1367"/>
                </a:cubicBezTo>
                <a:cubicBezTo>
                  <a:pt x="1793" y="1237"/>
                  <a:pt x="1681" y="1116"/>
                  <a:pt x="1553" y="1116"/>
                </a:cubicBezTo>
                <a:cubicBezTo>
                  <a:pt x="1534" y="1116"/>
                  <a:pt x="1516" y="1119"/>
                  <a:pt x="1497" y="1124"/>
                </a:cubicBezTo>
                <a:cubicBezTo>
                  <a:pt x="1510" y="988"/>
                  <a:pt x="1442" y="852"/>
                  <a:pt x="1335" y="771"/>
                </a:cubicBezTo>
                <a:cubicBezTo>
                  <a:pt x="1275" y="729"/>
                  <a:pt x="1187" y="701"/>
                  <a:pt x="1103" y="701"/>
                </a:cubicBezTo>
                <a:cubicBezTo>
                  <a:pt x="998" y="701"/>
                  <a:pt x="900" y="746"/>
                  <a:pt x="876" y="864"/>
                </a:cubicBezTo>
                <a:lnTo>
                  <a:pt x="876" y="864"/>
                </a:lnTo>
                <a:cubicBezTo>
                  <a:pt x="898" y="745"/>
                  <a:pt x="776" y="618"/>
                  <a:pt x="655" y="618"/>
                </a:cubicBezTo>
                <a:cubicBezTo>
                  <a:pt x="638" y="618"/>
                  <a:pt x="622" y="620"/>
                  <a:pt x="606" y="625"/>
                </a:cubicBezTo>
                <a:cubicBezTo>
                  <a:pt x="713" y="476"/>
                  <a:pt x="661" y="233"/>
                  <a:pt x="512" y="110"/>
                </a:cubicBezTo>
                <a:cubicBezTo>
                  <a:pt x="408" y="33"/>
                  <a:pt x="299" y="0"/>
                  <a:pt x="18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8862502" y="5910734"/>
            <a:ext cx="3338796" cy="947263"/>
          </a:xfrm>
          <a:custGeom>
            <a:avLst/>
            <a:gdLst/>
            <a:ahLst/>
            <a:cxnLst/>
            <a:rect l="l" t="t" r="r" b="b"/>
            <a:pathLst>
              <a:path w="12002" h="4208" extrusionOk="0">
                <a:moveTo>
                  <a:pt x="11404" y="0"/>
                </a:moveTo>
                <a:cubicBezTo>
                  <a:pt x="11120" y="0"/>
                  <a:pt x="10830" y="82"/>
                  <a:pt x="10719" y="200"/>
                </a:cubicBezTo>
                <a:cubicBezTo>
                  <a:pt x="10518" y="414"/>
                  <a:pt x="10450" y="848"/>
                  <a:pt x="10557" y="1023"/>
                </a:cubicBezTo>
                <a:cubicBezTo>
                  <a:pt x="10557" y="1023"/>
                  <a:pt x="10371" y="827"/>
                  <a:pt x="10125" y="827"/>
                </a:cubicBezTo>
                <a:cubicBezTo>
                  <a:pt x="10060" y="827"/>
                  <a:pt x="9992" y="840"/>
                  <a:pt x="9922" y="874"/>
                </a:cubicBezTo>
                <a:cubicBezTo>
                  <a:pt x="9585" y="1036"/>
                  <a:pt x="9922" y="1373"/>
                  <a:pt x="9922" y="1373"/>
                </a:cubicBezTo>
                <a:cubicBezTo>
                  <a:pt x="9922" y="1373"/>
                  <a:pt x="9572" y="1441"/>
                  <a:pt x="9572" y="1671"/>
                </a:cubicBezTo>
                <a:cubicBezTo>
                  <a:pt x="9572" y="1901"/>
                  <a:pt x="9789" y="2089"/>
                  <a:pt x="9789" y="2089"/>
                </a:cubicBezTo>
                <a:cubicBezTo>
                  <a:pt x="9789" y="2089"/>
                  <a:pt x="9718" y="2065"/>
                  <a:pt x="9631" y="2065"/>
                </a:cubicBezTo>
                <a:cubicBezTo>
                  <a:pt x="9545" y="2065"/>
                  <a:pt x="9444" y="2089"/>
                  <a:pt x="9384" y="2183"/>
                </a:cubicBezTo>
                <a:cubicBezTo>
                  <a:pt x="9351" y="2239"/>
                  <a:pt x="9338" y="2291"/>
                  <a:pt x="9335" y="2337"/>
                </a:cubicBezTo>
                <a:lnTo>
                  <a:pt x="9335" y="2337"/>
                </a:lnTo>
                <a:cubicBezTo>
                  <a:pt x="9258" y="2167"/>
                  <a:pt x="9056" y="1933"/>
                  <a:pt x="8532" y="1901"/>
                </a:cubicBezTo>
                <a:cubicBezTo>
                  <a:pt x="8505" y="1900"/>
                  <a:pt x="8479" y="1899"/>
                  <a:pt x="8454" y="1899"/>
                </a:cubicBezTo>
                <a:cubicBezTo>
                  <a:pt x="7672" y="1899"/>
                  <a:pt x="7508" y="2507"/>
                  <a:pt x="7508" y="2507"/>
                </a:cubicBezTo>
                <a:cubicBezTo>
                  <a:pt x="7508" y="2507"/>
                  <a:pt x="7333" y="2234"/>
                  <a:pt x="6984" y="2234"/>
                </a:cubicBezTo>
                <a:cubicBezTo>
                  <a:pt x="6921" y="2234"/>
                  <a:pt x="6853" y="2243"/>
                  <a:pt x="6779" y="2264"/>
                </a:cubicBezTo>
                <a:cubicBezTo>
                  <a:pt x="6306" y="2400"/>
                  <a:pt x="6374" y="2711"/>
                  <a:pt x="6374" y="2711"/>
                </a:cubicBezTo>
                <a:cubicBezTo>
                  <a:pt x="6374" y="2711"/>
                  <a:pt x="6221" y="2606"/>
                  <a:pt x="6045" y="2606"/>
                </a:cubicBezTo>
                <a:cubicBezTo>
                  <a:pt x="5975" y="2606"/>
                  <a:pt x="5902" y="2623"/>
                  <a:pt x="5833" y="2669"/>
                </a:cubicBezTo>
                <a:cubicBezTo>
                  <a:pt x="5590" y="2831"/>
                  <a:pt x="5658" y="3019"/>
                  <a:pt x="5658" y="3019"/>
                </a:cubicBezTo>
                <a:cubicBezTo>
                  <a:pt x="5658" y="3019"/>
                  <a:pt x="5348" y="2774"/>
                  <a:pt x="4932" y="2774"/>
                </a:cubicBezTo>
                <a:cubicBezTo>
                  <a:pt x="4771" y="2774"/>
                  <a:pt x="4594" y="2811"/>
                  <a:pt x="4414" y="2912"/>
                </a:cubicBezTo>
                <a:cubicBezTo>
                  <a:pt x="3753" y="3262"/>
                  <a:pt x="3915" y="3696"/>
                  <a:pt x="3915" y="3696"/>
                </a:cubicBezTo>
                <a:cubicBezTo>
                  <a:pt x="3915" y="3696"/>
                  <a:pt x="3636" y="3417"/>
                  <a:pt x="3272" y="3417"/>
                </a:cubicBezTo>
                <a:cubicBezTo>
                  <a:pt x="3156" y="3417"/>
                  <a:pt x="3031" y="3446"/>
                  <a:pt x="2904" y="3521"/>
                </a:cubicBezTo>
                <a:lnTo>
                  <a:pt x="2849" y="3858"/>
                </a:lnTo>
                <a:cubicBezTo>
                  <a:pt x="2849" y="3858"/>
                  <a:pt x="2548" y="3567"/>
                  <a:pt x="2174" y="3567"/>
                </a:cubicBezTo>
                <a:cubicBezTo>
                  <a:pt x="2122" y="3567"/>
                  <a:pt x="2068" y="3573"/>
                  <a:pt x="2013" y="3586"/>
                </a:cubicBezTo>
                <a:cubicBezTo>
                  <a:pt x="1553" y="3696"/>
                  <a:pt x="1485" y="3858"/>
                  <a:pt x="1485" y="3858"/>
                </a:cubicBezTo>
                <a:cubicBezTo>
                  <a:pt x="1485" y="3858"/>
                  <a:pt x="1243" y="3754"/>
                  <a:pt x="930" y="3754"/>
                </a:cubicBezTo>
                <a:cubicBezTo>
                  <a:pt x="635" y="3754"/>
                  <a:pt x="277" y="3847"/>
                  <a:pt x="1" y="4208"/>
                </a:cubicBezTo>
                <a:lnTo>
                  <a:pt x="12002" y="4208"/>
                </a:lnTo>
                <a:lnTo>
                  <a:pt x="12002" y="200"/>
                </a:lnTo>
                <a:cubicBezTo>
                  <a:pt x="11879" y="58"/>
                  <a:pt x="11644" y="0"/>
                  <a:pt x="1140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0176660" y="6383017"/>
            <a:ext cx="2024643" cy="474983"/>
          </a:xfrm>
          <a:custGeom>
            <a:avLst/>
            <a:gdLst/>
            <a:ahLst/>
            <a:cxnLst/>
            <a:rect l="l" t="t" r="r" b="b"/>
            <a:pathLst>
              <a:path w="7278" h="2110" extrusionOk="0">
                <a:moveTo>
                  <a:pt x="7196" y="1"/>
                </a:moveTo>
                <a:cubicBezTo>
                  <a:pt x="7059" y="1"/>
                  <a:pt x="6916" y="28"/>
                  <a:pt x="6792" y="85"/>
                </a:cubicBezTo>
                <a:cubicBezTo>
                  <a:pt x="6562" y="192"/>
                  <a:pt x="6374" y="354"/>
                  <a:pt x="6225" y="545"/>
                </a:cubicBezTo>
                <a:cubicBezTo>
                  <a:pt x="6131" y="652"/>
                  <a:pt x="6063" y="775"/>
                  <a:pt x="6063" y="895"/>
                </a:cubicBezTo>
                <a:cubicBezTo>
                  <a:pt x="5966" y="827"/>
                  <a:pt x="5855" y="795"/>
                  <a:pt x="5750" y="795"/>
                </a:cubicBezTo>
                <a:cubicBezTo>
                  <a:pt x="5518" y="795"/>
                  <a:pt x="5315" y="953"/>
                  <a:pt x="5360" y="1232"/>
                </a:cubicBezTo>
                <a:cubicBezTo>
                  <a:pt x="5317" y="1168"/>
                  <a:pt x="5236" y="1138"/>
                  <a:pt x="5152" y="1138"/>
                </a:cubicBezTo>
                <a:cubicBezTo>
                  <a:pt x="5077" y="1138"/>
                  <a:pt x="5000" y="1162"/>
                  <a:pt x="4942" y="1206"/>
                </a:cubicBezTo>
                <a:cubicBezTo>
                  <a:pt x="4822" y="1313"/>
                  <a:pt x="4793" y="1462"/>
                  <a:pt x="4793" y="1611"/>
                </a:cubicBezTo>
                <a:cubicBezTo>
                  <a:pt x="4524" y="1436"/>
                  <a:pt x="4242" y="1245"/>
                  <a:pt x="3918" y="1232"/>
                </a:cubicBezTo>
                <a:cubicBezTo>
                  <a:pt x="3910" y="1232"/>
                  <a:pt x="3902" y="1231"/>
                  <a:pt x="3894" y="1231"/>
                </a:cubicBezTo>
                <a:cubicBezTo>
                  <a:pt x="3576" y="1231"/>
                  <a:pt x="3229" y="1482"/>
                  <a:pt x="3296" y="1773"/>
                </a:cubicBezTo>
                <a:cubicBezTo>
                  <a:pt x="3202" y="1637"/>
                  <a:pt x="3092" y="1504"/>
                  <a:pt x="2930" y="1449"/>
                </a:cubicBezTo>
                <a:cubicBezTo>
                  <a:pt x="2896" y="1437"/>
                  <a:pt x="2858" y="1432"/>
                  <a:pt x="2821" y="1432"/>
                </a:cubicBezTo>
                <a:cubicBezTo>
                  <a:pt x="2682" y="1432"/>
                  <a:pt x="2541" y="1509"/>
                  <a:pt x="2541" y="1637"/>
                </a:cubicBezTo>
                <a:cubicBezTo>
                  <a:pt x="2388" y="1511"/>
                  <a:pt x="2173" y="1406"/>
                  <a:pt x="1967" y="1406"/>
                </a:cubicBezTo>
                <a:cubicBezTo>
                  <a:pt x="1955" y="1406"/>
                  <a:pt x="1944" y="1406"/>
                  <a:pt x="1932" y="1407"/>
                </a:cubicBezTo>
                <a:cubicBezTo>
                  <a:pt x="1702" y="1436"/>
                  <a:pt x="1472" y="1611"/>
                  <a:pt x="1501" y="1828"/>
                </a:cubicBezTo>
                <a:cubicBezTo>
                  <a:pt x="1425" y="1700"/>
                  <a:pt x="1278" y="1610"/>
                  <a:pt x="1126" y="1610"/>
                </a:cubicBezTo>
                <a:cubicBezTo>
                  <a:pt x="1116" y="1610"/>
                  <a:pt x="1106" y="1610"/>
                  <a:pt x="1096" y="1611"/>
                </a:cubicBezTo>
                <a:cubicBezTo>
                  <a:pt x="934" y="1624"/>
                  <a:pt x="785" y="1786"/>
                  <a:pt x="811" y="1935"/>
                </a:cubicBezTo>
                <a:cubicBezTo>
                  <a:pt x="728" y="1813"/>
                  <a:pt x="571" y="1744"/>
                  <a:pt x="416" y="1744"/>
                </a:cubicBezTo>
                <a:cubicBezTo>
                  <a:pt x="347" y="1744"/>
                  <a:pt x="279" y="1757"/>
                  <a:pt x="218" y="1786"/>
                </a:cubicBezTo>
                <a:cubicBezTo>
                  <a:pt x="95" y="1854"/>
                  <a:pt x="30" y="1974"/>
                  <a:pt x="1" y="2110"/>
                </a:cubicBezTo>
                <a:lnTo>
                  <a:pt x="7278" y="2110"/>
                </a:lnTo>
                <a:lnTo>
                  <a:pt x="7278" y="4"/>
                </a:lnTo>
                <a:cubicBezTo>
                  <a:pt x="7251" y="2"/>
                  <a:pt x="7224" y="1"/>
                  <a:pt x="7196"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0" y="4755015"/>
            <a:ext cx="1298853" cy="844837"/>
          </a:xfrm>
          <a:custGeom>
            <a:avLst/>
            <a:gdLst/>
            <a:ahLst/>
            <a:cxnLst/>
            <a:rect l="l" t="t" r="r" b="b"/>
            <a:pathLst>
              <a:path w="4669" h="3753" extrusionOk="0">
                <a:moveTo>
                  <a:pt x="486" y="1"/>
                </a:moveTo>
                <a:cubicBezTo>
                  <a:pt x="201" y="1"/>
                  <a:pt x="0" y="134"/>
                  <a:pt x="0" y="150"/>
                </a:cubicBezTo>
                <a:lnTo>
                  <a:pt x="0" y="3740"/>
                </a:lnTo>
                <a:lnTo>
                  <a:pt x="337" y="3753"/>
                </a:lnTo>
                <a:cubicBezTo>
                  <a:pt x="648" y="3727"/>
                  <a:pt x="956" y="3714"/>
                  <a:pt x="1254" y="3698"/>
                </a:cubicBezTo>
                <a:cubicBezTo>
                  <a:pt x="1691" y="3673"/>
                  <a:pt x="2133" y="3664"/>
                  <a:pt x="2573" y="3664"/>
                </a:cubicBezTo>
                <a:cubicBezTo>
                  <a:pt x="2827" y="3664"/>
                  <a:pt x="3081" y="3667"/>
                  <a:pt x="3334" y="3672"/>
                </a:cubicBezTo>
                <a:cubicBezTo>
                  <a:pt x="3684" y="3685"/>
                  <a:pt x="4034" y="3698"/>
                  <a:pt x="4374" y="3714"/>
                </a:cubicBezTo>
                <a:cubicBezTo>
                  <a:pt x="4414" y="3720"/>
                  <a:pt x="4480" y="3733"/>
                  <a:pt x="4538" y="3733"/>
                </a:cubicBezTo>
                <a:cubicBezTo>
                  <a:pt x="4598" y="3733"/>
                  <a:pt x="4649" y="3720"/>
                  <a:pt x="4656" y="3672"/>
                </a:cubicBezTo>
                <a:cubicBezTo>
                  <a:pt x="4669" y="3617"/>
                  <a:pt x="4643" y="3578"/>
                  <a:pt x="4617" y="3552"/>
                </a:cubicBezTo>
                <a:cubicBezTo>
                  <a:pt x="4588" y="3497"/>
                  <a:pt x="4549" y="3471"/>
                  <a:pt x="4494" y="3442"/>
                </a:cubicBezTo>
                <a:cubicBezTo>
                  <a:pt x="4479" y="3438"/>
                  <a:pt x="4464" y="3437"/>
                  <a:pt x="4449" y="3437"/>
                </a:cubicBezTo>
                <a:cubicBezTo>
                  <a:pt x="4406" y="3437"/>
                  <a:pt x="4363" y="3450"/>
                  <a:pt x="4332" y="3471"/>
                </a:cubicBezTo>
                <a:cubicBezTo>
                  <a:pt x="4319" y="3416"/>
                  <a:pt x="4264" y="3335"/>
                  <a:pt x="4196" y="3322"/>
                </a:cubicBezTo>
                <a:cubicBezTo>
                  <a:pt x="4166" y="3315"/>
                  <a:pt x="4136" y="3311"/>
                  <a:pt x="4108" y="3311"/>
                </a:cubicBezTo>
                <a:cubicBezTo>
                  <a:pt x="4021" y="3311"/>
                  <a:pt x="3946" y="3345"/>
                  <a:pt x="3927" y="3416"/>
                </a:cubicBezTo>
                <a:cubicBezTo>
                  <a:pt x="3897" y="3281"/>
                  <a:pt x="3761" y="3185"/>
                  <a:pt x="3626" y="3185"/>
                </a:cubicBezTo>
                <a:cubicBezTo>
                  <a:pt x="3586" y="3185"/>
                  <a:pt x="3546" y="3193"/>
                  <a:pt x="3509" y="3212"/>
                </a:cubicBezTo>
                <a:cubicBezTo>
                  <a:pt x="3496" y="3050"/>
                  <a:pt x="3522" y="2875"/>
                  <a:pt x="3386" y="2781"/>
                </a:cubicBezTo>
                <a:cubicBezTo>
                  <a:pt x="3337" y="2739"/>
                  <a:pt x="3273" y="2718"/>
                  <a:pt x="3208" y="2718"/>
                </a:cubicBezTo>
                <a:cubicBezTo>
                  <a:pt x="3148" y="2718"/>
                  <a:pt x="3087" y="2735"/>
                  <a:pt x="3036" y="2768"/>
                </a:cubicBezTo>
                <a:cubicBezTo>
                  <a:pt x="3062" y="2645"/>
                  <a:pt x="3023" y="2512"/>
                  <a:pt x="2942" y="2418"/>
                </a:cubicBezTo>
                <a:cubicBezTo>
                  <a:pt x="2869" y="2345"/>
                  <a:pt x="2751" y="2293"/>
                  <a:pt x="2641" y="2293"/>
                </a:cubicBezTo>
                <a:cubicBezTo>
                  <a:pt x="2629" y="2293"/>
                  <a:pt x="2617" y="2294"/>
                  <a:pt x="2605" y="2295"/>
                </a:cubicBezTo>
                <a:cubicBezTo>
                  <a:pt x="2673" y="2146"/>
                  <a:pt x="2725" y="2013"/>
                  <a:pt x="2738" y="1864"/>
                </a:cubicBezTo>
                <a:cubicBezTo>
                  <a:pt x="2754" y="1715"/>
                  <a:pt x="2712" y="1553"/>
                  <a:pt x="2605" y="1459"/>
                </a:cubicBezTo>
                <a:cubicBezTo>
                  <a:pt x="2523" y="1386"/>
                  <a:pt x="2419" y="1350"/>
                  <a:pt x="2315" y="1350"/>
                </a:cubicBezTo>
                <a:cubicBezTo>
                  <a:pt x="2261" y="1350"/>
                  <a:pt x="2208" y="1359"/>
                  <a:pt x="2158" y="1378"/>
                </a:cubicBezTo>
                <a:cubicBezTo>
                  <a:pt x="2009" y="1417"/>
                  <a:pt x="1889" y="1527"/>
                  <a:pt x="1795" y="1660"/>
                </a:cubicBezTo>
                <a:cubicBezTo>
                  <a:pt x="1766" y="1472"/>
                  <a:pt x="1740" y="1297"/>
                  <a:pt x="1620" y="1148"/>
                </a:cubicBezTo>
                <a:cubicBezTo>
                  <a:pt x="1548" y="1059"/>
                  <a:pt x="1425" y="999"/>
                  <a:pt x="1311" y="999"/>
                </a:cubicBezTo>
                <a:cubicBezTo>
                  <a:pt x="1251" y="999"/>
                  <a:pt x="1193" y="1016"/>
                  <a:pt x="1147" y="1054"/>
                </a:cubicBezTo>
                <a:cubicBezTo>
                  <a:pt x="1280" y="811"/>
                  <a:pt x="1228" y="474"/>
                  <a:pt x="1037" y="270"/>
                </a:cubicBezTo>
                <a:cubicBezTo>
                  <a:pt x="917" y="134"/>
                  <a:pt x="674" y="1"/>
                  <a:pt x="486"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0" y="5091782"/>
            <a:ext cx="859875" cy="474532"/>
          </a:xfrm>
          <a:custGeom>
            <a:avLst/>
            <a:gdLst/>
            <a:ahLst/>
            <a:cxnLst/>
            <a:rect l="l" t="t" r="r" b="b"/>
            <a:pathLst>
              <a:path w="3091" h="2108" extrusionOk="0">
                <a:moveTo>
                  <a:pt x="39" y="0"/>
                </a:moveTo>
                <a:cubicBezTo>
                  <a:pt x="26" y="0"/>
                  <a:pt x="13" y="1"/>
                  <a:pt x="0" y="2"/>
                </a:cubicBezTo>
                <a:lnTo>
                  <a:pt x="0" y="2095"/>
                </a:lnTo>
                <a:lnTo>
                  <a:pt x="337" y="2108"/>
                </a:lnTo>
                <a:cubicBezTo>
                  <a:pt x="1102" y="2051"/>
                  <a:pt x="1867" y="2024"/>
                  <a:pt x="2634" y="2024"/>
                </a:cubicBezTo>
                <a:cubicBezTo>
                  <a:pt x="2786" y="2024"/>
                  <a:pt x="2939" y="2025"/>
                  <a:pt x="3091" y="2027"/>
                </a:cubicBezTo>
                <a:cubicBezTo>
                  <a:pt x="3049" y="1839"/>
                  <a:pt x="2887" y="1677"/>
                  <a:pt x="2712" y="1596"/>
                </a:cubicBezTo>
                <a:cubicBezTo>
                  <a:pt x="2597" y="1549"/>
                  <a:pt x="2475" y="1529"/>
                  <a:pt x="2352" y="1529"/>
                </a:cubicBezTo>
                <a:cubicBezTo>
                  <a:pt x="2229" y="1529"/>
                  <a:pt x="2104" y="1549"/>
                  <a:pt x="1983" y="1583"/>
                </a:cubicBezTo>
                <a:cubicBezTo>
                  <a:pt x="1944" y="1421"/>
                  <a:pt x="1808" y="1298"/>
                  <a:pt x="1659" y="1272"/>
                </a:cubicBezTo>
                <a:cubicBezTo>
                  <a:pt x="1639" y="1269"/>
                  <a:pt x="1618" y="1267"/>
                  <a:pt x="1598" y="1267"/>
                </a:cubicBezTo>
                <a:cubicBezTo>
                  <a:pt x="1457" y="1267"/>
                  <a:pt x="1323" y="1344"/>
                  <a:pt x="1241" y="1460"/>
                </a:cubicBezTo>
                <a:cubicBezTo>
                  <a:pt x="1322" y="1298"/>
                  <a:pt x="1173" y="1149"/>
                  <a:pt x="1011" y="1149"/>
                </a:cubicBezTo>
                <a:cubicBezTo>
                  <a:pt x="1053" y="1003"/>
                  <a:pt x="972" y="880"/>
                  <a:pt x="862" y="854"/>
                </a:cubicBezTo>
                <a:cubicBezTo>
                  <a:pt x="841" y="848"/>
                  <a:pt x="820" y="846"/>
                  <a:pt x="799" y="846"/>
                </a:cubicBezTo>
                <a:cubicBezTo>
                  <a:pt x="714" y="846"/>
                  <a:pt x="629" y="888"/>
                  <a:pt x="551" y="922"/>
                </a:cubicBezTo>
                <a:cubicBezTo>
                  <a:pt x="674" y="692"/>
                  <a:pt x="648" y="381"/>
                  <a:pt x="457" y="193"/>
                </a:cubicBezTo>
                <a:cubicBezTo>
                  <a:pt x="347" y="68"/>
                  <a:pt x="190" y="0"/>
                  <a:pt x="3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931"/>
                </a:lnTo>
                <a:lnTo>
                  <a:pt x="23328" y="5931"/>
                </a:lnTo>
                <a:cubicBezTo>
                  <a:pt x="23328" y="5931"/>
                  <a:pt x="17143" y="2691"/>
                  <a:pt x="10313" y="1139"/>
                </a:cubicBezTo>
                <a:cubicBezTo>
                  <a:pt x="6113" y="185"/>
                  <a:pt x="3179" y="1"/>
                  <a:pt x="1542"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0" y="5522868"/>
            <a:ext cx="6489539" cy="1335128"/>
          </a:xfrm>
          <a:custGeom>
            <a:avLst/>
            <a:gdLst/>
            <a:ahLst/>
            <a:cxnLst/>
            <a:rect l="l" t="t" r="r" b="b"/>
            <a:pathLst>
              <a:path w="23328" h="5931" extrusionOk="0">
                <a:moveTo>
                  <a:pt x="1542" y="1"/>
                </a:moveTo>
                <a:cubicBezTo>
                  <a:pt x="517" y="1"/>
                  <a:pt x="0" y="73"/>
                  <a:pt x="0" y="73"/>
                </a:cubicBezTo>
                <a:lnTo>
                  <a:pt x="0" y="530"/>
                </a:lnTo>
                <a:cubicBezTo>
                  <a:pt x="145" y="529"/>
                  <a:pt x="302" y="528"/>
                  <a:pt x="472" y="528"/>
                </a:cubicBezTo>
                <a:cubicBezTo>
                  <a:pt x="2551" y="528"/>
                  <a:pt x="6483" y="639"/>
                  <a:pt x="11324" y="1774"/>
                </a:cubicBezTo>
                <a:cubicBezTo>
                  <a:pt x="16563" y="3015"/>
                  <a:pt x="23328" y="5931"/>
                  <a:pt x="23328" y="5931"/>
                </a:cubicBezTo>
                <a:cubicBezTo>
                  <a:pt x="23328" y="5931"/>
                  <a:pt x="17143" y="2691"/>
                  <a:pt x="10313" y="1139"/>
                </a:cubicBezTo>
                <a:cubicBezTo>
                  <a:pt x="6113" y="185"/>
                  <a:pt x="3179" y="1"/>
                  <a:pt x="154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0" y="6164885"/>
            <a:ext cx="3473717" cy="693113"/>
          </a:xfrm>
          <a:custGeom>
            <a:avLst/>
            <a:gdLst/>
            <a:ahLst/>
            <a:cxnLst/>
            <a:rect l="l" t="t" r="r" b="b"/>
            <a:pathLst>
              <a:path w="12487" h="3079" extrusionOk="0">
                <a:moveTo>
                  <a:pt x="0" y="1"/>
                </a:moveTo>
                <a:lnTo>
                  <a:pt x="0" y="3079"/>
                </a:lnTo>
                <a:lnTo>
                  <a:pt x="12487" y="3079"/>
                </a:lnTo>
                <a:cubicBezTo>
                  <a:pt x="9516" y="1796"/>
                  <a:pt x="2644" y="95"/>
                  <a:pt x="0"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1" y="5657260"/>
            <a:ext cx="2801340" cy="1200737"/>
          </a:xfrm>
          <a:custGeom>
            <a:avLst/>
            <a:gdLst/>
            <a:ahLst/>
            <a:cxnLst/>
            <a:rect l="l" t="t" r="r" b="b"/>
            <a:pathLst>
              <a:path w="10070" h="5334" extrusionOk="0">
                <a:moveTo>
                  <a:pt x="7627" y="1"/>
                </a:moveTo>
                <a:cubicBezTo>
                  <a:pt x="3684" y="30"/>
                  <a:pt x="0" y="3756"/>
                  <a:pt x="0" y="3756"/>
                </a:cubicBezTo>
                <a:lnTo>
                  <a:pt x="0" y="5334"/>
                </a:lnTo>
                <a:lnTo>
                  <a:pt x="5103" y="5334"/>
                </a:lnTo>
                <a:cubicBezTo>
                  <a:pt x="5103" y="5334"/>
                  <a:pt x="5952" y="3675"/>
                  <a:pt x="7410" y="2256"/>
                </a:cubicBezTo>
                <a:cubicBezTo>
                  <a:pt x="8557" y="1135"/>
                  <a:pt x="9529" y="678"/>
                  <a:pt x="10070" y="487"/>
                </a:cubicBezTo>
                <a:cubicBezTo>
                  <a:pt x="9205" y="299"/>
                  <a:pt x="8382" y="137"/>
                  <a:pt x="76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644924" y="5657260"/>
            <a:ext cx="1156421" cy="173785"/>
          </a:xfrm>
          <a:custGeom>
            <a:avLst/>
            <a:gdLst/>
            <a:ahLst/>
            <a:cxnLst/>
            <a:rect l="l" t="t" r="r" b="b"/>
            <a:pathLst>
              <a:path w="4157" h="772" extrusionOk="0">
                <a:moveTo>
                  <a:pt x="1714" y="1"/>
                </a:moveTo>
                <a:cubicBezTo>
                  <a:pt x="1134" y="1"/>
                  <a:pt x="551" y="95"/>
                  <a:pt x="0" y="231"/>
                </a:cubicBezTo>
                <a:cubicBezTo>
                  <a:pt x="1066" y="354"/>
                  <a:pt x="2252" y="529"/>
                  <a:pt x="3509" y="772"/>
                </a:cubicBezTo>
                <a:cubicBezTo>
                  <a:pt x="3765" y="636"/>
                  <a:pt x="3982" y="542"/>
                  <a:pt x="4157" y="487"/>
                </a:cubicBezTo>
                <a:cubicBezTo>
                  <a:pt x="3726" y="393"/>
                  <a:pt x="3305" y="299"/>
                  <a:pt x="2900" y="218"/>
                </a:cubicBezTo>
                <a:cubicBezTo>
                  <a:pt x="2793" y="205"/>
                  <a:pt x="2699" y="176"/>
                  <a:pt x="2605" y="163"/>
                </a:cubicBezTo>
                <a:lnTo>
                  <a:pt x="2592" y="163"/>
                </a:lnTo>
                <a:cubicBezTo>
                  <a:pt x="2495" y="137"/>
                  <a:pt x="2414" y="124"/>
                  <a:pt x="2320" y="111"/>
                </a:cubicBezTo>
                <a:lnTo>
                  <a:pt x="2294" y="111"/>
                </a:lnTo>
                <a:cubicBezTo>
                  <a:pt x="2213" y="82"/>
                  <a:pt x="2132" y="69"/>
                  <a:pt x="2038" y="56"/>
                </a:cubicBezTo>
                <a:lnTo>
                  <a:pt x="1996" y="56"/>
                </a:lnTo>
                <a:cubicBezTo>
                  <a:pt x="1902" y="30"/>
                  <a:pt x="1821" y="14"/>
                  <a:pt x="172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 y="6201352"/>
            <a:ext cx="1772049" cy="656645"/>
          </a:xfrm>
          <a:custGeom>
            <a:avLst/>
            <a:gdLst/>
            <a:ahLst/>
            <a:cxnLst/>
            <a:rect l="l" t="t" r="r" b="b"/>
            <a:pathLst>
              <a:path w="6370" h="2917" extrusionOk="0">
                <a:moveTo>
                  <a:pt x="1578" y="1"/>
                </a:moveTo>
                <a:cubicBezTo>
                  <a:pt x="593" y="730"/>
                  <a:pt x="0" y="1339"/>
                  <a:pt x="0" y="1339"/>
                </a:cubicBezTo>
                <a:lnTo>
                  <a:pt x="0" y="2917"/>
                </a:lnTo>
                <a:lnTo>
                  <a:pt x="5103" y="2917"/>
                </a:lnTo>
                <a:cubicBezTo>
                  <a:pt x="5103" y="2917"/>
                  <a:pt x="5560" y="2026"/>
                  <a:pt x="6370" y="999"/>
                </a:cubicBezTo>
                <a:cubicBezTo>
                  <a:pt x="4643" y="568"/>
                  <a:pt x="2929" y="205"/>
                  <a:pt x="157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836292" y="6559503"/>
            <a:ext cx="116560" cy="85541"/>
          </a:xfrm>
          <a:custGeom>
            <a:avLst/>
            <a:gdLst/>
            <a:ahLst/>
            <a:cxnLst/>
            <a:rect l="l" t="t" r="r" b="b"/>
            <a:pathLst>
              <a:path w="419" h="380" extrusionOk="0">
                <a:moveTo>
                  <a:pt x="376" y="0"/>
                </a:moveTo>
                <a:cubicBezTo>
                  <a:pt x="325" y="0"/>
                  <a:pt x="234" y="13"/>
                  <a:pt x="137" y="85"/>
                </a:cubicBezTo>
                <a:cubicBezTo>
                  <a:pt x="1" y="205"/>
                  <a:pt x="69" y="380"/>
                  <a:pt x="69" y="380"/>
                </a:cubicBezTo>
                <a:cubicBezTo>
                  <a:pt x="69" y="380"/>
                  <a:pt x="192" y="218"/>
                  <a:pt x="218" y="137"/>
                </a:cubicBezTo>
                <a:cubicBezTo>
                  <a:pt x="244" y="72"/>
                  <a:pt x="419" y="4"/>
                  <a:pt x="419" y="4"/>
                </a:cubicBezTo>
                <a:cubicBezTo>
                  <a:pt x="419" y="4"/>
                  <a:pt x="403" y="0"/>
                  <a:pt x="376"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881359" y="6576162"/>
            <a:ext cx="139093" cy="72485"/>
          </a:xfrm>
          <a:custGeom>
            <a:avLst/>
            <a:gdLst/>
            <a:ahLst/>
            <a:cxnLst/>
            <a:rect l="l" t="t" r="r" b="b"/>
            <a:pathLst>
              <a:path w="500" h="322" extrusionOk="0">
                <a:moveTo>
                  <a:pt x="372" y="0"/>
                </a:moveTo>
                <a:cubicBezTo>
                  <a:pt x="302" y="0"/>
                  <a:pt x="217" y="10"/>
                  <a:pt x="150" y="50"/>
                </a:cubicBezTo>
                <a:cubicBezTo>
                  <a:pt x="30" y="131"/>
                  <a:pt x="1" y="322"/>
                  <a:pt x="1" y="322"/>
                </a:cubicBezTo>
                <a:cubicBezTo>
                  <a:pt x="1" y="322"/>
                  <a:pt x="163" y="293"/>
                  <a:pt x="299" y="241"/>
                </a:cubicBezTo>
                <a:cubicBezTo>
                  <a:pt x="419" y="186"/>
                  <a:pt x="500" y="11"/>
                  <a:pt x="500" y="11"/>
                </a:cubicBezTo>
                <a:cubicBezTo>
                  <a:pt x="500" y="11"/>
                  <a:pt x="444" y="0"/>
                  <a:pt x="372"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915575" y="6623436"/>
            <a:ext cx="112944" cy="31065"/>
          </a:xfrm>
          <a:custGeom>
            <a:avLst/>
            <a:gdLst/>
            <a:ahLst/>
            <a:cxnLst/>
            <a:rect l="l" t="t" r="r" b="b"/>
            <a:pathLst>
              <a:path w="406" h="138" extrusionOk="0">
                <a:moveTo>
                  <a:pt x="214" y="1"/>
                </a:moveTo>
                <a:cubicBezTo>
                  <a:pt x="109" y="1"/>
                  <a:pt x="1" y="112"/>
                  <a:pt x="1" y="112"/>
                </a:cubicBezTo>
                <a:cubicBezTo>
                  <a:pt x="1" y="112"/>
                  <a:pt x="150" y="138"/>
                  <a:pt x="244" y="138"/>
                </a:cubicBezTo>
                <a:cubicBezTo>
                  <a:pt x="338" y="138"/>
                  <a:pt x="406" y="70"/>
                  <a:pt x="406" y="70"/>
                </a:cubicBezTo>
                <a:cubicBezTo>
                  <a:pt x="406" y="70"/>
                  <a:pt x="338" y="2"/>
                  <a:pt x="231" y="2"/>
                </a:cubicBezTo>
                <a:cubicBezTo>
                  <a:pt x="225" y="1"/>
                  <a:pt x="220"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612267" y="6446497"/>
            <a:ext cx="139093" cy="56728"/>
          </a:xfrm>
          <a:custGeom>
            <a:avLst/>
            <a:gdLst/>
            <a:ahLst/>
            <a:cxnLst/>
            <a:rect l="l" t="t" r="r" b="b"/>
            <a:pathLst>
              <a:path w="500" h="252" extrusionOk="0">
                <a:moveTo>
                  <a:pt x="280" y="1"/>
                </a:moveTo>
                <a:cubicBezTo>
                  <a:pt x="241" y="1"/>
                  <a:pt x="201" y="6"/>
                  <a:pt x="163" y="20"/>
                </a:cubicBezTo>
                <a:cubicBezTo>
                  <a:pt x="1" y="72"/>
                  <a:pt x="1" y="250"/>
                  <a:pt x="1" y="250"/>
                </a:cubicBezTo>
                <a:cubicBezTo>
                  <a:pt x="1" y="250"/>
                  <a:pt x="18" y="251"/>
                  <a:pt x="44" y="251"/>
                </a:cubicBezTo>
                <a:cubicBezTo>
                  <a:pt x="100" y="251"/>
                  <a:pt x="201" y="245"/>
                  <a:pt x="283" y="208"/>
                </a:cubicBezTo>
                <a:cubicBezTo>
                  <a:pt x="419" y="169"/>
                  <a:pt x="500" y="46"/>
                  <a:pt x="500" y="46"/>
                </a:cubicBezTo>
                <a:cubicBezTo>
                  <a:pt x="500" y="46"/>
                  <a:pt x="395" y="1"/>
                  <a:pt x="28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3567200" y="6403727"/>
            <a:ext cx="158011" cy="99048"/>
          </a:xfrm>
          <a:custGeom>
            <a:avLst/>
            <a:gdLst/>
            <a:ahLst/>
            <a:cxnLst/>
            <a:rect l="l" t="t" r="r" b="b"/>
            <a:pathLst>
              <a:path w="568" h="440" extrusionOk="0">
                <a:moveTo>
                  <a:pt x="492" y="1"/>
                </a:moveTo>
                <a:cubicBezTo>
                  <a:pt x="429" y="1"/>
                  <a:pt x="332" y="9"/>
                  <a:pt x="218" y="48"/>
                </a:cubicBezTo>
                <a:cubicBezTo>
                  <a:pt x="1" y="100"/>
                  <a:pt x="56" y="440"/>
                  <a:pt x="56" y="440"/>
                </a:cubicBezTo>
                <a:cubicBezTo>
                  <a:pt x="56" y="440"/>
                  <a:pt x="176" y="411"/>
                  <a:pt x="351" y="330"/>
                </a:cubicBezTo>
                <a:cubicBezTo>
                  <a:pt x="526" y="249"/>
                  <a:pt x="568" y="6"/>
                  <a:pt x="568" y="6"/>
                </a:cubicBezTo>
                <a:cubicBezTo>
                  <a:pt x="568" y="6"/>
                  <a:pt x="540" y="1"/>
                  <a:pt x="49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2"/>
          <p:cNvSpPr/>
          <p:nvPr/>
        </p:nvSpPr>
        <p:spPr>
          <a:xfrm>
            <a:off x="319360" y="5890474"/>
            <a:ext cx="100704" cy="65281"/>
          </a:xfrm>
          <a:custGeom>
            <a:avLst/>
            <a:gdLst/>
            <a:ahLst/>
            <a:cxnLst/>
            <a:rect l="l" t="t" r="r" b="b"/>
            <a:pathLst>
              <a:path w="362" h="290" extrusionOk="0">
                <a:moveTo>
                  <a:pt x="308" y="0"/>
                </a:moveTo>
                <a:cubicBezTo>
                  <a:pt x="237" y="0"/>
                  <a:pt x="0" y="189"/>
                  <a:pt x="12" y="290"/>
                </a:cubicBezTo>
                <a:cubicBezTo>
                  <a:pt x="12" y="290"/>
                  <a:pt x="119" y="274"/>
                  <a:pt x="200" y="209"/>
                </a:cubicBezTo>
                <a:cubicBezTo>
                  <a:pt x="281" y="128"/>
                  <a:pt x="362" y="47"/>
                  <a:pt x="323" y="5"/>
                </a:cubicBezTo>
                <a:cubicBezTo>
                  <a:pt x="320" y="2"/>
                  <a:pt x="315" y="0"/>
                  <a:pt x="30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7486" y="5872465"/>
            <a:ext cx="176927" cy="83291"/>
          </a:xfrm>
          <a:custGeom>
            <a:avLst/>
            <a:gdLst/>
            <a:ahLst/>
            <a:cxnLst/>
            <a:rect l="l" t="t" r="r" b="b"/>
            <a:pathLst>
              <a:path w="636" h="370" extrusionOk="0">
                <a:moveTo>
                  <a:pt x="467" y="1"/>
                </a:moveTo>
                <a:cubicBezTo>
                  <a:pt x="413" y="1"/>
                  <a:pt x="347" y="8"/>
                  <a:pt x="270" y="30"/>
                </a:cubicBezTo>
                <a:cubicBezTo>
                  <a:pt x="27" y="111"/>
                  <a:pt x="1" y="370"/>
                  <a:pt x="1" y="370"/>
                </a:cubicBezTo>
                <a:cubicBezTo>
                  <a:pt x="1" y="370"/>
                  <a:pt x="218" y="354"/>
                  <a:pt x="380" y="289"/>
                </a:cubicBezTo>
                <a:cubicBezTo>
                  <a:pt x="542" y="221"/>
                  <a:pt x="636" y="30"/>
                  <a:pt x="636" y="30"/>
                </a:cubicBezTo>
                <a:cubicBezTo>
                  <a:pt x="636" y="30"/>
                  <a:pt x="576" y="1"/>
                  <a:pt x="467"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408937" y="5930994"/>
            <a:ext cx="127409" cy="33541"/>
          </a:xfrm>
          <a:custGeom>
            <a:avLst/>
            <a:gdLst/>
            <a:ahLst/>
            <a:cxnLst/>
            <a:rect l="l" t="t" r="r" b="b"/>
            <a:pathLst>
              <a:path w="458" h="149" extrusionOk="0">
                <a:moveTo>
                  <a:pt x="241" y="0"/>
                </a:moveTo>
                <a:cubicBezTo>
                  <a:pt x="162" y="0"/>
                  <a:pt x="71" y="25"/>
                  <a:pt x="1" y="94"/>
                </a:cubicBezTo>
                <a:cubicBezTo>
                  <a:pt x="1" y="94"/>
                  <a:pt x="163" y="149"/>
                  <a:pt x="257" y="149"/>
                </a:cubicBezTo>
                <a:cubicBezTo>
                  <a:pt x="351" y="136"/>
                  <a:pt x="458" y="149"/>
                  <a:pt x="419" y="68"/>
                </a:cubicBezTo>
                <a:cubicBezTo>
                  <a:pt x="405" y="32"/>
                  <a:pt x="331" y="0"/>
                  <a:pt x="241"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473451" y="6338444"/>
            <a:ext cx="131860" cy="164331"/>
          </a:xfrm>
          <a:custGeom>
            <a:avLst/>
            <a:gdLst/>
            <a:ahLst/>
            <a:cxnLst/>
            <a:rect l="l" t="t" r="r" b="b"/>
            <a:pathLst>
              <a:path w="474" h="730" extrusionOk="0">
                <a:moveTo>
                  <a:pt x="121" y="1"/>
                </a:moveTo>
                <a:cubicBezTo>
                  <a:pt x="27" y="163"/>
                  <a:pt x="1" y="364"/>
                  <a:pt x="121" y="526"/>
                </a:cubicBezTo>
                <a:cubicBezTo>
                  <a:pt x="215" y="649"/>
                  <a:pt x="393" y="730"/>
                  <a:pt x="393" y="730"/>
                </a:cubicBezTo>
                <a:cubicBezTo>
                  <a:pt x="393" y="730"/>
                  <a:pt x="474" y="568"/>
                  <a:pt x="406" y="364"/>
                </a:cubicBezTo>
                <a:cubicBezTo>
                  <a:pt x="338" y="163"/>
                  <a:pt x="121" y="1"/>
                  <a:pt x="12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596965" y="6383692"/>
            <a:ext cx="86795" cy="119083"/>
          </a:xfrm>
          <a:custGeom>
            <a:avLst/>
            <a:gdLst/>
            <a:ahLst/>
            <a:cxnLst/>
            <a:rect l="l" t="t" r="r" b="b"/>
            <a:pathLst>
              <a:path w="312" h="529" extrusionOk="0">
                <a:moveTo>
                  <a:pt x="286" y="1"/>
                </a:moveTo>
                <a:cubicBezTo>
                  <a:pt x="286" y="1"/>
                  <a:pt x="163" y="43"/>
                  <a:pt x="82" y="163"/>
                </a:cubicBezTo>
                <a:cubicBezTo>
                  <a:pt x="1" y="286"/>
                  <a:pt x="56" y="529"/>
                  <a:pt x="56" y="529"/>
                </a:cubicBezTo>
                <a:cubicBezTo>
                  <a:pt x="56" y="529"/>
                  <a:pt x="231" y="419"/>
                  <a:pt x="286" y="257"/>
                </a:cubicBezTo>
                <a:cubicBezTo>
                  <a:pt x="312" y="176"/>
                  <a:pt x="286" y="1"/>
                  <a:pt x="2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435618" y="6458879"/>
            <a:ext cx="102095" cy="40295"/>
          </a:xfrm>
          <a:custGeom>
            <a:avLst/>
            <a:gdLst/>
            <a:ahLst/>
            <a:cxnLst/>
            <a:rect l="l" t="t" r="r" b="b"/>
            <a:pathLst>
              <a:path w="367" h="179" extrusionOk="0">
                <a:moveTo>
                  <a:pt x="104" y="1"/>
                </a:moveTo>
                <a:cubicBezTo>
                  <a:pt x="96" y="1"/>
                  <a:pt x="89" y="2"/>
                  <a:pt x="82" y="4"/>
                </a:cubicBezTo>
                <a:cubicBezTo>
                  <a:pt x="1" y="17"/>
                  <a:pt x="43" y="85"/>
                  <a:pt x="137" y="140"/>
                </a:cubicBezTo>
                <a:cubicBezTo>
                  <a:pt x="189" y="166"/>
                  <a:pt x="367" y="179"/>
                  <a:pt x="367" y="179"/>
                </a:cubicBezTo>
                <a:cubicBezTo>
                  <a:pt x="340" y="120"/>
                  <a:pt x="192" y="1"/>
                  <a:pt x="10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645649" y="5821365"/>
            <a:ext cx="109328" cy="170859"/>
          </a:xfrm>
          <a:custGeom>
            <a:avLst/>
            <a:gdLst/>
            <a:ahLst/>
            <a:cxnLst/>
            <a:rect l="l" t="t" r="r" b="b"/>
            <a:pathLst>
              <a:path w="393" h="759" extrusionOk="0">
                <a:moveTo>
                  <a:pt x="286" y="1"/>
                </a:moveTo>
                <a:cubicBezTo>
                  <a:pt x="124" y="82"/>
                  <a:pt x="1" y="244"/>
                  <a:pt x="30" y="448"/>
                </a:cubicBezTo>
                <a:cubicBezTo>
                  <a:pt x="56" y="610"/>
                  <a:pt x="163" y="759"/>
                  <a:pt x="163" y="759"/>
                </a:cubicBezTo>
                <a:cubicBezTo>
                  <a:pt x="163" y="759"/>
                  <a:pt x="312" y="649"/>
                  <a:pt x="354" y="448"/>
                </a:cubicBezTo>
                <a:cubicBezTo>
                  <a:pt x="393" y="244"/>
                  <a:pt x="286" y="1"/>
                  <a:pt x="28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717977" y="5924015"/>
            <a:ext cx="127131" cy="79915"/>
          </a:xfrm>
          <a:custGeom>
            <a:avLst/>
            <a:gdLst/>
            <a:ahLst/>
            <a:cxnLst/>
            <a:rect l="l" t="t" r="r" b="b"/>
            <a:pathLst>
              <a:path w="457" h="355" extrusionOk="0">
                <a:moveTo>
                  <a:pt x="408" y="1"/>
                </a:moveTo>
                <a:cubicBezTo>
                  <a:pt x="361" y="1"/>
                  <a:pt x="284" y="11"/>
                  <a:pt x="201" y="60"/>
                </a:cubicBezTo>
                <a:cubicBezTo>
                  <a:pt x="65" y="125"/>
                  <a:pt x="0" y="355"/>
                  <a:pt x="0" y="355"/>
                </a:cubicBezTo>
                <a:cubicBezTo>
                  <a:pt x="0" y="355"/>
                  <a:pt x="201" y="342"/>
                  <a:pt x="324" y="235"/>
                </a:cubicBezTo>
                <a:cubicBezTo>
                  <a:pt x="389" y="180"/>
                  <a:pt x="457" y="5"/>
                  <a:pt x="457" y="5"/>
                </a:cubicBezTo>
                <a:cubicBezTo>
                  <a:pt x="457" y="5"/>
                  <a:pt x="439" y="1"/>
                  <a:pt x="408"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590290" y="5902405"/>
            <a:ext cx="67321" cy="67983"/>
          </a:xfrm>
          <a:custGeom>
            <a:avLst/>
            <a:gdLst/>
            <a:ahLst/>
            <a:cxnLst/>
            <a:rect l="l" t="t" r="r" b="b"/>
            <a:pathLst>
              <a:path w="242" h="302" extrusionOk="0">
                <a:moveTo>
                  <a:pt x="42" y="1"/>
                </a:moveTo>
                <a:cubicBezTo>
                  <a:pt x="0" y="1"/>
                  <a:pt x="7" y="72"/>
                  <a:pt x="54" y="156"/>
                </a:cubicBezTo>
                <a:cubicBezTo>
                  <a:pt x="80" y="208"/>
                  <a:pt x="229" y="302"/>
                  <a:pt x="229" y="302"/>
                </a:cubicBezTo>
                <a:cubicBezTo>
                  <a:pt x="242" y="221"/>
                  <a:pt x="148" y="33"/>
                  <a:pt x="67" y="7"/>
                </a:cubicBezTo>
                <a:cubicBezTo>
                  <a:pt x="57" y="3"/>
                  <a:pt x="49" y="1"/>
                  <a:pt x="4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4847977" y="6511330"/>
            <a:ext cx="97644" cy="137317"/>
          </a:xfrm>
          <a:custGeom>
            <a:avLst/>
            <a:gdLst/>
            <a:ahLst/>
            <a:cxnLst/>
            <a:rect l="l" t="t" r="r" b="b"/>
            <a:pathLst>
              <a:path w="351" h="610" extrusionOk="0">
                <a:moveTo>
                  <a:pt x="257" y="1"/>
                </a:moveTo>
                <a:cubicBezTo>
                  <a:pt x="257" y="1"/>
                  <a:pt x="82" y="108"/>
                  <a:pt x="40" y="299"/>
                </a:cubicBezTo>
                <a:cubicBezTo>
                  <a:pt x="1" y="500"/>
                  <a:pt x="121" y="610"/>
                  <a:pt x="121" y="610"/>
                </a:cubicBezTo>
                <a:cubicBezTo>
                  <a:pt x="121" y="610"/>
                  <a:pt x="296" y="513"/>
                  <a:pt x="325" y="367"/>
                </a:cubicBezTo>
                <a:cubicBezTo>
                  <a:pt x="351" y="218"/>
                  <a:pt x="257" y="1"/>
                  <a:pt x="257"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4794842" y="6535417"/>
            <a:ext cx="60645" cy="113231"/>
          </a:xfrm>
          <a:custGeom>
            <a:avLst/>
            <a:gdLst/>
            <a:ahLst/>
            <a:cxnLst/>
            <a:rect l="l" t="t" r="r" b="b"/>
            <a:pathLst>
              <a:path w="218" h="503" extrusionOk="0">
                <a:moveTo>
                  <a:pt x="82" y="1"/>
                </a:moveTo>
                <a:cubicBezTo>
                  <a:pt x="82" y="1"/>
                  <a:pt x="1" y="192"/>
                  <a:pt x="1" y="299"/>
                </a:cubicBezTo>
                <a:cubicBezTo>
                  <a:pt x="1" y="393"/>
                  <a:pt x="218" y="503"/>
                  <a:pt x="218" y="503"/>
                </a:cubicBezTo>
                <a:cubicBezTo>
                  <a:pt x="218" y="503"/>
                  <a:pt x="163" y="299"/>
                  <a:pt x="150" y="192"/>
                </a:cubicBezTo>
                <a:cubicBezTo>
                  <a:pt x="137" y="82"/>
                  <a:pt x="82" y="1"/>
                  <a:pt x="82"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4915575" y="6607452"/>
            <a:ext cx="86795" cy="41195"/>
          </a:xfrm>
          <a:custGeom>
            <a:avLst/>
            <a:gdLst/>
            <a:ahLst/>
            <a:cxnLst/>
            <a:rect l="l" t="t" r="r" b="b"/>
            <a:pathLst>
              <a:path w="312" h="183" extrusionOk="0">
                <a:moveTo>
                  <a:pt x="231" y="0"/>
                </a:moveTo>
                <a:cubicBezTo>
                  <a:pt x="91" y="0"/>
                  <a:pt x="1" y="183"/>
                  <a:pt x="1" y="183"/>
                </a:cubicBezTo>
                <a:cubicBezTo>
                  <a:pt x="312" y="183"/>
                  <a:pt x="270" y="5"/>
                  <a:pt x="270" y="5"/>
                </a:cubicBezTo>
                <a:cubicBezTo>
                  <a:pt x="257" y="2"/>
                  <a:pt x="244" y="0"/>
                  <a:pt x="231"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44952" y="5794353"/>
            <a:ext cx="128523" cy="161404"/>
          </a:xfrm>
          <a:custGeom>
            <a:avLst/>
            <a:gdLst/>
            <a:ahLst/>
            <a:cxnLst/>
            <a:rect l="l" t="t" r="r" b="b"/>
            <a:pathLst>
              <a:path w="462" h="717" extrusionOk="0">
                <a:moveTo>
                  <a:pt x="338" y="1"/>
                </a:moveTo>
                <a:cubicBezTo>
                  <a:pt x="338" y="1"/>
                  <a:pt x="121" y="163"/>
                  <a:pt x="69" y="351"/>
                </a:cubicBezTo>
                <a:cubicBezTo>
                  <a:pt x="1" y="555"/>
                  <a:pt x="82" y="717"/>
                  <a:pt x="82" y="717"/>
                </a:cubicBezTo>
                <a:cubicBezTo>
                  <a:pt x="82" y="717"/>
                  <a:pt x="244" y="649"/>
                  <a:pt x="338" y="513"/>
                </a:cubicBezTo>
                <a:cubicBezTo>
                  <a:pt x="461" y="351"/>
                  <a:pt x="445" y="150"/>
                  <a:pt x="33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251204" y="5824291"/>
            <a:ext cx="87072" cy="113231"/>
          </a:xfrm>
          <a:custGeom>
            <a:avLst/>
            <a:gdLst/>
            <a:ahLst/>
            <a:cxnLst/>
            <a:rect l="l" t="t" r="r" b="b"/>
            <a:pathLst>
              <a:path w="313" h="503" extrusionOk="0">
                <a:moveTo>
                  <a:pt x="1" y="1"/>
                </a:moveTo>
                <a:cubicBezTo>
                  <a:pt x="1" y="1"/>
                  <a:pt x="1" y="179"/>
                  <a:pt x="40" y="273"/>
                </a:cubicBezTo>
                <a:cubicBezTo>
                  <a:pt x="108" y="406"/>
                  <a:pt x="296" y="503"/>
                  <a:pt x="296" y="503"/>
                </a:cubicBezTo>
                <a:cubicBezTo>
                  <a:pt x="296" y="503"/>
                  <a:pt x="312" y="260"/>
                  <a:pt x="215" y="137"/>
                </a:cubicBezTo>
                <a:cubicBezTo>
                  <a:pt x="121" y="30"/>
                  <a:pt x="1"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408937" y="5911859"/>
            <a:ext cx="101260" cy="40295"/>
          </a:xfrm>
          <a:custGeom>
            <a:avLst/>
            <a:gdLst/>
            <a:ahLst/>
            <a:cxnLst/>
            <a:rect l="l" t="t" r="r" b="b"/>
            <a:pathLst>
              <a:path w="364" h="179" extrusionOk="0">
                <a:moveTo>
                  <a:pt x="263" y="1"/>
                </a:moveTo>
                <a:cubicBezTo>
                  <a:pt x="186" y="1"/>
                  <a:pt x="37" y="120"/>
                  <a:pt x="1" y="179"/>
                </a:cubicBezTo>
                <a:cubicBezTo>
                  <a:pt x="1" y="179"/>
                  <a:pt x="176" y="166"/>
                  <a:pt x="244" y="140"/>
                </a:cubicBezTo>
                <a:cubicBezTo>
                  <a:pt x="325" y="98"/>
                  <a:pt x="364" y="17"/>
                  <a:pt x="283" y="4"/>
                </a:cubicBezTo>
                <a:cubicBezTo>
                  <a:pt x="277" y="2"/>
                  <a:pt x="270" y="1"/>
                  <a:pt x="263"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216987" y="5906682"/>
            <a:ext cx="105711" cy="49975"/>
          </a:xfrm>
          <a:custGeom>
            <a:avLst/>
            <a:gdLst/>
            <a:ahLst/>
            <a:cxnLst/>
            <a:rect l="l" t="t" r="r" b="b"/>
            <a:pathLst>
              <a:path w="380" h="222" extrusionOk="0">
                <a:moveTo>
                  <a:pt x="30" y="1"/>
                </a:moveTo>
                <a:lnTo>
                  <a:pt x="30" y="1"/>
                </a:lnTo>
                <a:cubicBezTo>
                  <a:pt x="30" y="1"/>
                  <a:pt x="1" y="82"/>
                  <a:pt x="124" y="163"/>
                </a:cubicBezTo>
                <a:cubicBezTo>
                  <a:pt x="205" y="212"/>
                  <a:pt x="282" y="222"/>
                  <a:pt x="330" y="222"/>
                </a:cubicBezTo>
                <a:cubicBezTo>
                  <a:pt x="361" y="222"/>
                  <a:pt x="380" y="218"/>
                  <a:pt x="380" y="218"/>
                </a:cubicBezTo>
                <a:cubicBezTo>
                  <a:pt x="380" y="218"/>
                  <a:pt x="273" y="27"/>
                  <a:pt x="30"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336413" y="5404910"/>
            <a:ext cx="120176" cy="186165"/>
          </a:xfrm>
          <a:custGeom>
            <a:avLst/>
            <a:gdLst/>
            <a:ahLst/>
            <a:cxnLst/>
            <a:rect l="l" t="t" r="r" b="b"/>
            <a:pathLst>
              <a:path w="432" h="827" extrusionOk="0">
                <a:moveTo>
                  <a:pt x="231" y="1"/>
                </a:moveTo>
                <a:cubicBezTo>
                  <a:pt x="231" y="1"/>
                  <a:pt x="121" y="124"/>
                  <a:pt x="56" y="341"/>
                </a:cubicBezTo>
                <a:cubicBezTo>
                  <a:pt x="1" y="542"/>
                  <a:pt x="108" y="759"/>
                  <a:pt x="231" y="827"/>
                </a:cubicBezTo>
                <a:cubicBezTo>
                  <a:pt x="231" y="827"/>
                  <a:pt x="432" y="568"/>
                  <a:pt x="432" y="406"/>
                </a:cubicBezTo>
                <a:cubicBezTo>
                  <a:pt x="419" y="244"/>
                  <a:pt x="231" y="1"/>
                  <a:pt x="23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1284392" y="5496080"/>
            <a:ext cx="74832" cy="82616"/>
          </a:xfrm>
          <a:custGeom>
            <a:avLst/>
            <a:gdLst/>
            <a:ahLst/>
            <a:cxnLst/>
            <a:rect l="l" t="t" r="r" b="b"/>
            <a:pathLst>
              <a:path w="269" h="367" extrusionOk="0">
                <a:moveTo>
                  <a:pt x="26" y="1"/>
                </a:moveTo>
                <a:lnTo>
                  <a:pt x="26" y="1"/>
                </a:lnTo>
                <a:cubicBezTo>
                  <a:pt x="26" y="1"/>
                  <a:pt x="0" y="179"/>
                  <a:pt x="94" y="273"/>
                </a:cubicBezTo>
                <a:cubicBezTo>
                  <a:pt x="201" y="367"/>
                  <a:pt x="269" y="367"/>
                  <a:pt x="269" y="367"/>
                </a:cubicBezTo>
                <a:cubicBezTo>
                  <a:pt x="269" y="367"/>
                  <a:pt x="269" y="98"/>
                  <a:pt x="2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11311387" y="4769872"/>
            <a:ext cx="112944" cy="40520"/>
          </a:xfrm>
          <a:custGeom>
            <a:avLst/>
            <a:gdLst/>
            <a:ahLst/>
            <a:cxnLst/>
            <a:rect l="l" t="t" r="r" b="b"/>
            <a:pathLst>
              <a:path w="406" h="180" extrusionOk="0">
                <a:moveTo>
                  <a:pt x="238" y="0"/>
                </a:moveTo>
                <a:cubicBezTo>
                  <a:pt x="204" y="0"/>
                  <a:pt x="168" y="4"/>
                  <a:pt x="134" y="16"/>
                </a:cubicBezTo>
                <a:cubicBezTo>
                  <a:pt x="1" y="55"/>
                  <a:pt x="1" y="178"/>
                  <a:pt x="1" y="178"/>
                </a:cubicBezTo>
                <a:cubicBezTo>
                  <a:pt x="1" y="178"/>
                  <a:pt x="20" y="180"/>
                  <a:pt x="50" y="180"/>
                </a:cubicBezTo>
                <a:cubicBezTo>
                  <a:pt x="99" y="180"/>
                  <a:pt x="176" y="175"/>
                  <a:pt x="244" y="149"/>
                </a:cubicBezTo>
                <a:cubicBezTo>
                  <a:pt x="338" y="123"/>
                  <a:pt x="406" y="29"/>
                  <a:pt x="406" y="29"/>
                </a:cubicBezTo>
                <a:cubicBezTo>
                  <a:pt x="406" y="29"/>
                  <a:pt x="328" y="0"/>
                  <a:pt x="23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11277170" y="4736331"/>
            <a:ext cx="124628" cy="73611"/>
          </a:xfrm>
          <a:custGeom>
            <a:avLst/>
            <a:gdLst/>
            <a:ahLst/>
            <a:cxnLst/>
            <a:rect l="l" t="t" r="r" b="b"/>
            <a:pathLst>
              <a:path w="448" h="327" extrusionOk="0">
                <a:moveTo>
                  <a:pt x="398" y="1"/>
                </a:moveTo>
                <a:cubicBezTo>
                  <a:pt x="349" y="1"/>
                  <a:pt x="268" y="6"/>
                  <a:pt x="163" y="29"/>
                </a:cubicBezTo>
                <a:cubicBezTo>
                  <a:pt x="1" y="84"/>
                  <a:pt x="43" y="327"/>
                  <a:pt x="43" y="327"/>
                </a:cubicBezTo>
                <a:cubicBezTo>
                  <a:pt x="43" y="327"/>
                  <a:pt x="137" y="314"/>
                  <a:pt x="286" y="246"/>
                </a:cubicBezTo>
                <a:cubicBezTo>
                  <a:pt x="419" y="191"/>
                  <a:pt x="448" y="3"/>
                  <a:pt x="448" y="3"/>
                </a:cubicBezTo>
                <a:cubicBezTo>
                  <a:pt x="448" y="3"/>
                  <a:pt x="430" y="1"/>
                  <a:pt x="398"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11202338" y="4687933"/>
            <a:ext cx="101260" cy="122009"/>
          </a:xfrm>
          <a:custGeom>
            <a:avLst/>
            <a:gdLst/>
            <a:ahLst/>
            <a:cxnLst/>
            <a:rect l="l" t="t" r="r" b="b"/>
            <a:pathLst>
              <a:path w="364" h="542" extrusionOk="0">
                <a:moveTo>
                  <a:pt x="95" y="1"/>
                </a:moveTo>
                <a:cubicBezTo>
                  <a:pt x="14" y="124"/>
                  <a:pt x="1" y="270"/>
                  <a:pt x="95" y="393"/>
                </a:cubicBezTo>
                <a:cubicBezTo>
                  <a:pt x="176" y="487"/>
                  <a:pt x="312" y="542"/>
                  <a:pt x="312" y="542"/>
                </a:cubicBezTo>
                <a:cubicBezTo>
                  <a:pt x="312" y="542"/>
                  <a:pt x="364" y="419"/>
                  <a:pt x="325" y="270"/>
                </a:cubicBezTo>
                <a:cubicBezTo>
                  <a:pt x="270" y="124"/>
                  <a:pt x="95" y="1"/>
                  <a:pt x="9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11299703" y="4721474"/>
            <a:ext cx="71493" cy="88468"/>
          </a:xfrm>
          <a:custGeom>
            <a:avLst/>
            <a:gdLst/>
            <a:ahLst/>
            <a:cxnLst/>
            <a:rect l="l" t="t" r="r" b="b"/>
            <a:pathLst>
              <a:path w="257" h="393" extrusionOk="0">
                <a:moveTo>
                  <a:pt x="231" y="1"/>
                </a:moveTo>
                <a:cubicBezTo>
                  <a:pt x="231" y="1"/>
                  <a:pt x="137" y="27"/>
                  <a:pt x="69" y="121"/>
                </a:cubicBezTo>
                <a:cubicBezTo>
                  <a:pt x="1" y="218"/>
                  <a:pt x="43" y="393"/>
                  <a:pt x="43" y="393"/>
                </a:cubicBezTo>
                <a:cubicBezTo>
                  <a:pt x="43" y="393"/>
                  <a:pt x="189" y="312"/>
                  <a:pt x="231" y="202"/>
                </a:cubicBezTo>
                <a:cubicBezTo>
                  <a:pt x="257" y="137"/>
                  <a:pt x="231" y="1"/>
                  <a:pt x="23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11168121" y="4775951"/>
            <a:ext cx="83177" cy="33992"/>
          </a:xfrm>
          <a:custGeom>
            <a:avLst/>
            <a:gdLst/>
            <a:ahLst/>
            <a:cxnLst/>
            <a:rect l="l" t="t" r="r" b="b"/>
            <a:pathLst>
              <a:path w="299" h="151" extrusionOk="0">
                <a:moveTo>
                  <a:pt x="81" y="1"/>
                </a:moveTo>
                <a:cubicBezTo>
                  <a:pt x="77" y="1"/>
                  <a:pt x="73" y="1"/>
                  <a:pt x="69" y="2"/>
                </a:cubicBezTo>
                <a:cubicBezTo>
                  <a:pt x="1" y="28"/>
                  <a:pt x="43" y="70"/>
                  <a:pt x="111" y="109"/>
                </a:cubicBezTo>
                <a:cubicBezTo>
                  <a:pt x="163" y="138"/>
                  <a:pt x="299" y="151"/>
                  <a:pt x="299" y="151"/>
                </a:cubicBezTo>
                <a:cubicBezTo>
                  <a:pt x="274" y="99"/>
                  <a:pt x="152" y="1"/>
                  <a:pt x="8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1299703" y="5754057"/>
            <a:ext cx="97644" cy="64607"/>
          </a:xfrm>
          <a:custGeom>
            <a:avLst/>
            <a:gdLst/>
            <a:ahLst/>
            <a:cxnLst/>
            <a:rect l="l" t="t" r="r" b="b"/>
            <a:pathLst>
              <a:path w="351" h="287" extrusionOk="0">
                <a:moveTo>
                  <a:pt x="309" y="1"/>
                </a:moveTo>
                <a:cubicBezTo>
                  <a:pt x="267" y="1"/>
                  <a:pt x="198" y="12"/>
                  <a:pt x="124" y="70"/>
                </a:cubicBezTo>
                <a:cubicBezTo>
                  <a:pt x="1" y="151"/>
                  <a:pt x="56" y="287"/>
                  <a:pt x="56" y="287"/>
                </a:cubicBezTo>
                <a:cubicBezTo>
                  <a:pt x="56" y="287"/>
                  <a:pt x="163" y="167"/>
                  <a:pt x="176" y="112"/>
                </a:cubicBezTo>
                <a:cubicBezTo>
                  <a:pt x="205" y="44"/>
                  <a:pt x="351" y="5"/>
                  <a:pt x="351" y="5"/>
                </a:cubicBezTo>
                <a:cubicBezTo>
                  <a:pt x="351" y="5"/>
                  <a:pt x="335" y="1"/>
                  <a:pt x="30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1337536" y="5767114"/>
            <a:ext cx="112944" cy="51551"/>
          </a:xfrm>
          <a:custGeom>
            <a:avLst/>
            <a:gdLst/>
            <a:ahLst/>
            <a:cxnLst/>
            <a:rect l="l" t="t" r="r" b="b"/>
            <a:pathLst>
              <a:path w="406" h="229" extrusionOk="0">
                <a:moveTo>
                  <a:pt x="293" y="1"/>
                </a:moveTo>
                <a:cubicBezTo>
                  <a:pt x="238" y="1"/>
                  <a:pt x="172" y="9"/>
                  <a:pt x="121" y="41"/>
                </a:cubicBezTo>
                <a:cubicBezTo>
                  <a:pt x="27" y="93"/>
                  <a:pt x="1" y="229"/>
                  <a:pt x="1" y="229"/>
                </a:cubicBezTo>
                <a:cubicBezTo>
                  <a:pt x="1" y="229"/>
                  <a:pt x="134" y="216"/>
                  <a:pt x="244" y="174"/>
                </a:cubicBezTo>
                <a:cubicBezTo>
                  <a:pt x="338" y="135"/>
                  <a:pt x="406" y="12"/>
                  <a:pt x="406" y="12"/>
                </a:cubicBezTo>
                <a:cubicBezTo>
                  <a:pt x="406" y="12"/>
                  <a:pt x="356" y="1"/>
                  <a:pt x="293"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1363685" y="5800204"/>
            <a:ext cx="94027" cy="24312"/>
          </a:xfrm>
          <a:custGeom>
            <a:avLst/>
            <a:gdLst/>
            <a:ahLst/>
            <a:cxnLst/>
            <a:rect l="l" t="t" r="r" b="b"/>
            <a:pathLst>
              <a:path w="338" h="108" extrusionOk="0">
                <a:moveTo>
                  <a:pt x="189" y="1"/>
                </a:moveTo>
                <a:cubicBezTo>
                  <a:pt x="108" y="1"/>
                  <a:pt x="1" y="82"/>
                  <a:pt x="1" y="82"/>
                </a:cubicBezTo>
                <a:cubicBezTo>
                  <a:pt x="1" y="82"/>
                  <a:pt x="121" y="108"/>
                  <a:pt x="202" y="108"/>
                </a:cubicBezTo>
                <a:cubicBezTo>
                  <a:pt x="283" y="108"/>
                  <a:pt x="338" y="56"/>
                  <a:pt x="338" y="56"/>
                </a:cubicBezTo>
                <a:cubicBezTo>
                  <a:pt x="338" y="56"/>
                  <a:pt x="283" y="14"/>
                  <a:pt x="18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1306937" y="5718490"/>
            <a:ext cx="79561" cy="100173"/>
          </a:xfrm>
          <a:custGeom>
            <a:avLst/>
            <a:gdLst/>
            <a:ahLst/>
            <a:cxnLst/>
            <a:rect l="l" t="t" r="r" b="b"/>
            <a:pathLst>
              <a:path w="286" h="445" extrusionOk="0">
                <a:moveTo>
                  <a:pt x="218" y="1"/>
                </a:moveTo>
                <a:cubicBezTo>
                  <a:pt x="218" y="1"/>
                  <a:pt x="69" y="82"/>
                  <a:pt x="43" y="228"/>
                </a:cubicBezTo>
                <a:cubicBezTo>
                  <a:pt x="1" y="364"/>
                  <a:pt x="111" y="445"/>
                  <a:pt x="111" y="445"/>
                </a:cubicBezTo>
                <a:cubicBezTo>
                  <a:pt x="111" y="445"/>
                  <a:pt x="244" y="377"/>
                  <a:pt x="273" y="270"/>
                </a:cubicBezTo>
                <a:cubicBezTo>
                  <a:pt x="286"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2"/>
          <p:cNvSpPr/>
          <p:nvPr/>
        </p:nvSpPr>
        <p:spPr>
          <a:xfrm>
            <a:off x="11266321" y="5736723"/>
            <a:ext cx="48961" cy="81940"/>
          </a:xfrm>
          <a:custGeom>
            <a:avLst/>
            <a:gdLst/>
            <a:ahLst/>
            <a:cxnLst/>
            <a:rect l="l" t="t" r="r" b="b"/>
            <a:pathLst>
              <a:path w="176" h="364" extrusionOk="0">
                <a:moveTo>
                  <a:pt x="66" y="1"/>
                </a:moveTo>
                <a:cubicBezTo>
                  <a:pt x="66" y="1"/>
                  <a:pt x="1" y="147"/>
                  <a:pt x="1" y="215"/>
                </a:cubicBezTo>
                <a:cubicBezTo>
                  <a:pt x="1" y="296"/>
                  <a:pt x="176" y="364"/>
                  <a:pt x="176" y="364"/>
                </a:cubicBezTo>
                <a:cubicBezTo>
                  <a:pt x="176" y="364"/>
                  <a:pt x="134" y="228"/>
                  <a:pt x="121" y="147"/>
                </a:cubicBezTo>
                <a:cubicBezTo>
                  <a:pt x="121" y="66"/>
                  <a:pt x="66" y="1"/>
                  <a:pt x="6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11363686" y="5790749"/>
            <a:ext cx="70937" cy="28139"/>
          </a:xfrm>
          <a:custGeom>
            <a:avLst/>
            <a:gdLst/>
            <a:ahLst/>
            <a:cxnLst/>
            <a:rect l="l" t="t" r="r" b="b"/>
            <a:pathLst>
              <a:path w="255" h="125" extrusionOk="0">
                <a:moveTo>
                  <a:pt x="196" y="0"/>
                </a:moveTo>
                <a:cubicBezTo>
                  <a:pt x="79" y="0"/>
                  <a:pt x="1" y="124"/>
                  <a:pt x="1" y="124"/>
                </a:cubicBezTo>
                <a:cubicBezTo>
                  <a:pt x="13" y="124"/>
                  <a:pt x="24" y="125"/>
                  <a:pt x="35" y="125"/>
                </a:cubicBezTo>
                <a:cubicBezTo>
                  <a:pt x="254" y="125"/>
                  <a:pt x="231" y="4"/>
                  <a:pt x="231" y="4"/>
                </a:cubicBezTo>
                <a:cubicBezTo>
                  <a:pt x="219" y="1"/>
                  <a:pt x="207" y="0"/>
                  <a:pt x="19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591318" y="4878827"/>
            <a:ext cx="93749" cy="64607"/>
          </a:xfrm>
          <a:custGeom>
            <a:avLst/>
            <a:gdLst/>
            <a:ahLst/>
            <a:cxnLst/>
            <a:rect l="l" t="t" r="r" b="b"/>
            <a:pathLst>
              <a:path w="337" h="287" extrusionOk="0">
                <a:moveTo>
                  <a:pt x="295" y="1"/>
                </a:moveTo>
                <a:cubicBezTo>
                  <a:pt x="253" y="1"/>
                  <a:pt x="186" y="12"/>
                  <a:pt x="120" y="70"/>
                </a:cubicBezTo>
                <a:cubicBezTo>
                  <a:pt x="0" y="151"/>
                  <a:pt x="52" y="287"/>
                  <a:pt x="52" y="287"/>
                </a:cubicBezTo>
                <a:cubicBezTo>
                  <a:pt x="52" y="287"/>
                  <a:pt x="162" y="167"/>
                  <a:pt x="175" y="112"/>
                </a:cubicBezTo>
                <a:cubicBezTo>
                  <a:pt x="201" y="57"/>
                  <a:pt x="337" y="5"/>
                  <a:pt x="337" y="5"/>
                </a:cubicBezTo>
                <a:cubicBezTo>
                  <a:pt x="337" y="5"/>
                  <a:pt x="321" y="1"/>
                  <a:pt x="295"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628039" y="4893009"/>
            <a:ext cx="112944" cy="53351"/>
          </a:xfrm>
          <a:custGeom>
            <a:avLst/>
            <a:gdLst/>
            <a:ahLst/>
            <a:cxnLst/>
            <a:rect l="l" t="t" r="r" b="b"/>
            <a:pathLst>
              <a:path w="406" h="237" extrusionOk="0">
                <a:moveTo>
                  <a:pt x="310" y="1"/>
                </a:moveTo>
                <a:cubicBezTo>
                  <a:pt x="252" y="1"/>
                  <a:pt x="179" y="8"/>
                  <a:pt x="124" y="36"/>
                </a:cubicBezTo>
                <a:cubicBezTo>
                  <a:pt x="14" y="88"/>
                  <a:pt x="1" y="237"/>
                  <a:pt x="1" y="237"/>
                </a:cubicBezTo>
                <a:cubicBezTo>
                  <a:pt x="1" y="237"/>
                  <a:pt x="137" y="211"/>
                  <a:pt x="231" y="169"/>
                </a:cubicBezTo>
                <a:cubicBezTo>
                  <a:pt x="338" y="143"/>
                  <a:pt x="406" y="7"/>
                  <a:pt x="406" y="7"/>
                </a:cubicBezTo>
                <a:cubicBezTo>
                  <a:pt x="406" y="7"/>
                  <a:pt x="365" y="1"/>
                  <a:pt x="3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654188" y="4927675"/>
            <a:ext cx="94861" cy="21611"/>
          </a:xfrm>
          <a:custGeom>
            <a:avLst/>
            <a:gdLst/>
            <a:ahLst/>
            <a:cxnLst/>
            <a:rect l="l" t="t" r="r" b="b"/>
            <a:pathLst>
              <a:path w="341" h="96" extrusionOk="0">
                <a:moveTo>
                  <a:pt x="176" y="1"/>
                </a:moveTo>
                <a:cubicBezTo>
                  <a:pt x="97" y="1"/>
                  <a:pt x="1" y="83"/>
                  <a:pt x="1" y="83"/>
                </a:cubicBezTo>
                <a:cubicBezTo>
                  <a:pt x="1" y="83"/>
                  <a:pt x="124" y="96"/>
                  <a:pt x="205" y="96"/>
                </a:cubicBezTo>
                <a:cubicBezTo>
                  <a:pt x="286" y="96"/>
                  <a:pt x="341" y="57"/>
                  <a:pt x="341" y="57"/>
                </a:cubicBezTo>
                <a:cubicBezTo>
                  <a:pt x="341" y="57"/>
                  <a:pt x="273" y="2"/>
                  <a:pt x="192" y="2"/>
                </a:cubicBezTo>
                <a:cubicBezTo>
                  <a:pt x="187" y="1"/>
                  <a:pt x="181" y="1"/>
                  <a:pt x="176"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598273" y="4843259"/>
            <a:ext cx="78727" cy="103100"/>
          </a:xfrm>
          <a:custGeom>
            <a:avLst/>
            <a:gdLst/>
            <a:ahLst/>
            <a:cxnLst/>
            <a:rect l="l" t="t" r="r" b="b"/>
            <a:pathLst>
              <a:path w="283" h="458" extrusionOk="0">
                <a:moveTo>
                  <a:pt x="218" y="1"/>
                </a:moveTo>
                <a:cubicBezTo>
                  <a:pt x="218" y="1"/>
                  <a:pt x="69" y="82"/>
                  <a:pt x="40" y="228"/>
                </a:cubicBezTo>
                <a:cubicBezTo>
                  <a:pt x="1" y="377"/>
                  <a:pt x="108" y="458"/>
                  <a:pt x="108" y="458"/>
                </a:cubicBezTo>
                <a:cubicBezTo>
                  <a:pt x="108" y="458"/>
                  <a:pt x="244" y="377"/>
                  <a:pt x="270" y="270"/>
                </a:cubicBezTo>
                <a:cubicBezTo>
                  <a:pt x="283" y="163"/>
                  <a:pt x="218" y="1"/>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556824" y="4861492"/>
            <a:ext cx="48961" cy="84867"/>
          </a:xfrm>
          <a:custGeom>
            <a:avLst/>
            <a:gdLst/>
            <a:ahLst/>
            <a:cxnLst/>
            <a:rect l="l" t="t" r="r" b="b"/>
            <a:pathLst>
              <a:path w="176" h="377" extrusionOk="0">
                <a:moveTo>
                  <a:pt x="69" y="1"/>
                </a:moveTo>
                <a:cubicBezTo>
                  <a:pt x="69" y="1"/>
                  <a:pt x="1" y="147"/>
                  <a:pt x="1" y="215"/>
                </a:cubicBezTo>
                <a:cubicBezTo>
                  <a:pt x="1" y="296"/>
                  <a:pt x="176" y="377"/>
                  <a:pt x="176" y="377"/>
                </a:cubicBezTo>
                <a:cubicBezTo>
                  <a:pt x="176" y="377"/>
                  <a:pt x="137" y="228"/>
                  <a:pt x="124" y="147"/>
                </a:cubicBezTo>
                <a:cubicBezTo>
                  <a:pt x="124" y="66"/>
                  <a:pt x="69" y="1"/>
                  <a:pt x="69"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654188" y="4915519"/>
            <a:ext cx="72328" cy="30840"/>
          </a:xfrm>
          <a:custGeom>
            <a:avLst/>
            <a:gdLst/>
            <a:ahLst/>
            <a:cxnLst/>
            <a:rect l="l" t="t" r="r" b="b"/>
            <a:pathLst>
              <a:path w="260" h="137" extrusionOk="0">
                <a:moveTo>
                  <a:pt x="195" y="0"/>
                </a:moveTo>
                <a:cubicBezTo>
                  <a:pt x="69" y="0"/>
                  <a:pt x="1" y="137"/>
                  <a:pt x="1" y="137"/>
                </a:cubicBezTo>
                <a:cubicBezTo>
                  <a:pt x="260" y="137"/>
                  <a:pt x="231" y="4"/>
                  <a:pt x="231" y="4"/>
                </a:cubicBezTo>
                <a:cubicBezTo>
                  <a:pt x="219" y="2"/>
                  <a:pt x="207" y="0"/>
                  <a:pt x="195"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5779348" y="5098310"/>
            <a:ext cx="67600" cy="39844"/>
          </a:xfrm>
          <a:custGeom>
            <a:avLst/>
            <a:gdLst/>
            <a:ahLst/>
            <a:cxnLst/>
            <a:rect l="l" t="t" r="r" b="b"/>
            <a:pathLst>
              <a:path w="243" h="177" extrusionOk="0">
                <a:moveTo>
                  <a:pt x="210" y="1"/>
                </a:moveTo>
                <a:cubicBezTo>
                  <a:pt x="166" y="1"/>
                  <a:pt x="1" y="113"/>
                  <a:pt x="13" y="177"/>
                </a:cubicBezTo>
                <a:cubicBezTo>
                  <a:pt x="13" y="177"/>
                  <a:pt x="81" y="164"/>
                  <a:pt x="136" y="122"/>
                </a:cubicBezTo>
                <a:cubicBezTo>
                  <a:pt x="188" y="67"/>
                  <a:pt x="243" y="28"/>
                  <a:pt x="217" y="2"/>
                </a:cubicBezTo>
                <a:cubicBezTo>
                  <a:pt x="215" y="1"/>
                  <a:pt x="213" y="1"/>
                  <a:pt x="21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5813287" y="5088179"/>
            <a:ext cx="112944" cy="49975"/>
          </a:xfrm>
          <a:custGeom>
            <a:avLst/>
            <a:gdLst/>
            <a:ahLst/>
            <a:cxnLst/>
            <a:rect l="l" t="t" r="r" b="b"/>
            <a:pathLst>
              <a:path w="406" h="222" extrusionOk="0">
                <a:moveTo>
                  <a:pt x="302" y="1"/>
                </a:moveTo>
                <a:cubicBezTo>
                  <a:pt x="268" y="1"/>
                  <a:pt x="226" y="5"/>
                  <a:pt x="176" y="18"/>
                </a:cubicBezTo>
                <a:cubicBezTo>
                  <a:pt x="14" y="60"/>
                  <a:pt x="1" y="222"/>
                  <a:pt x="1" y="222"/>
                </a:cubicBezTo>
                <a:cubicBezTo>
                  <a:pt x="1" y="222"/>
                  <a:pt x="134" y="209"/>
                  <a:pt x="244" y="167"/>
                </a:cubicBezTo>
                <a:cubicBezTo>
                  <a:pt x="351" y="128"/>
                  <a:pt x="406" y="18"/>
                  <a:pt x="406" y="18"/>
                </a:cubicBezTo>
                <a:cubicBezTo>
                  <a:pt x="406" y="18"/>
                  <a:pt x="370" y="1"/>
                  <a:pt x="302"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5839437" y="5123072"/>
            <a:ext cx="82343" cy="18009"/>
          </a:xfrm>
          <a:custGeom>
            <a:avLst/>
            <a:gdLst/>
            <a:ahLst/>
            <a:cxnLst/>
            <a:rect l="l" t="t" r="r" b="b"/>
            <a:pathLst>
              <a:path w="296" h="80" extrusionOk="0">
                <a:moveTo>
                  <a:pt x="159" y="1"/>
                </a:moveTo>
                <a:cubicBezTo>
                  <a:pt x="107" y="1"/>
                  <a:pt x="46" y="15"/>
                  <a:pt x="1" y="54"/>
                </a:cubicBezTo>
                <a:cubicBezTo>
                  <a:pt x="1" y="54"/>
                  <a:pt x="108" y="80"/>
                  <a:pt x="163" y="80"/>
                </a:cubicBezTo>
                <a:cubicBezTo>
                  <a:pt x="231" y="80"/>
                  <a:pt x="296" y="80"/>
                  <a:pt x="270" y="38"/>
                </a:cubicBezTo>
                <a:cubicBezTo>
                  <a:pt x="263" y="18"/>
                  <a:pt x="216" y="1"/>
                  <a:pt x="159"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5797988" y="5040231"/>
            <a:ext cx="83177" cy="97923"/>
          </a:xfrm>
          <a:custGeom>
            <a:avLst/>
            <a:gdLst/>
            <a:ahLst/>
            <a:cxnLst/>
            <a:rect l="l" t="t" r="r" b="b"/>
            <a:pathLst>
              <a:path w="299" h="435" extrusionOk="0">
                <a:moveTo>
                  <a:pt x="218" y="1"/>
                </a:moveTo>
                <a:cubicBezTo>
                  <a:pt x="218" y="1"/>
                  <a:pt x="82" y="98"/>
                  <a:pt x="40" y="218"/>
                </a:cubicBezTo>
                <a:cubicBezTo>
                  <a:pt x="1" y="341"/>
                  <a:pt x="56" y="435"/>
                  <a:pt x="56" y="435"/>
                </a:cubicBezTo>
                <a:cubicBezTo>
                  <a:pt x="56" y="435"/>
                  <a:pt x="163" y="380"/>
                  <a:pt x="218" y="312"/>
                </a:cubicBezTo>
                <a:cubicBezTo>
                  <a:pt x="299" y="218"/>
                  <a:pt x="283" y="98"/>
                  <a:pt x="218"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5737621" y="5058465"/>
            <a:ext cx="57028" cy="67308"/>
          </a:xfrm>
          <a:custGeom>
            <a:avLst/>
            <a:gdLst/>
            <a:ahLst/>
            <a:cxnLst/>
            <a:rect l="l" t="t" r="r" b="b"/>
            <a:pathLst>
              <a:path w="205" h="299" extrusionOk="0">
                <a:moveTo>
                  <a:pt x="1" y="1"/>
                </a:moveTo>
                <a:cubicBezTo>
                  <a:pt x="1" y="1"/>
                  <a:pt x="1" y="111"/>
                  <a:pt x="30" y="163"/>
                </a:cubicBezTo>
                <a:cubicBezTo>
                  <a:pt x="69" y="244"/>
                  <a:pt x="192" y="299"/>
                  <a:pt x="192" y="299"/>
                </a:cubicBezTo>
                <a:cubicBezTo>
                  <a:pt x="192" y="299"/>
                  <a:pt x="205" y="150"/>
                  <a:pt x="137" y="82"/>
                </a:cubicBezTo>
                <a:cubicBezTo>
                  <a:pt x="82" y="17"/>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5839436" y="5110015"/>
            <a:ext cx="67877" cy="25212"/>
          </a:xfrm>
          <a:custGeom>
            <a:avLst/>
            <a:gdLst/>
            <a:ahLst/>
            <a:cxnLst/>
            <a:rect l="l" t="t" r="r" b="b"/>
            <a:pathLst>
              <a:path w="244" h="112" extrusionOk="0">
                <a:moveTo>
                  <a:pt x="176" y="0"/>
                </a:moveTo>
                <a:cubicBezTo>
                  <a:pt x="119" y="0"/>
                  <a:pt x="25" y="73"/>
                  <a:pt x="1" y="112"/>
                </a:cubicBezTo>
                <a:cubicBezTo>
                  <a:pt x="1" y="112"/>
                  <a:pt x="121" y="112"/>
                  <a:pt x="150" y="83"/>
                </a:cubicBezTo>
                <a:cubicBezTo>
                  <a:pt x="215" y="57"/>
                  <a:pt x="244" y="15"/>
                  <a:pt x="189" y="2"/>
                </a:cubicBezTo>
                <a:cubicBezTo>
                  <a:pt x="185" y="1"/>
                  <a:pt x="181" y="0"/>
                  <a:pt x="176"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5715087" y="5107313"/>
            <a:ext cx="67877" cy="31291"/>
          </a:xfrm>
          <a:custGeom>
            <a:avLst/>
            <a:gdLst/>
            <a:ahLst/>
            <a:cxnLst/>
            <a:rect l="l" t="t" r="r" b="b"/>
            <a:pathLst>
              <a:path w="244" h="139" extrusionOk="0">
                <a:moveTo>
                  <a:pt x="14" y="1"/>
                </a:moveTo>
                <a:cubicBezTo>
                  <a:pt x="14" y="1"/>
                  <a:pt x="1" y="56"/>
                  <a:pt x="82" y="95"/>
                </a:cubicBezTo>
                <a:cubicBezTo>
                  <a:pt x="137" y="132"/>
                  <a:pt x="192" y="138"/>
                  <a:pt x="222" y="138"/>
                </a:cubicBezTo>
                <a:cubicBezTo>
                  <a:pt x="236" y="138"/>
                  <a:pt x="244" y="137"/>
                  <a:pt x="244" y="137"/>
                </a:cubicBezTo>
                <a:cubicBezTo>
                  <a:pt x="244" y="137"/>
                  <a:pt x="176" y="27"/>
                  <a:pt x="14"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667929" y="4642010"/>
            <a:ext cx="86516" cy="49073"/>
          </a:xfrm>
          <a:custGeom>
            <a:avLst/>
            <a:gdLst/>
            <a:ahLst/>
            <a:cxnLst/>
            <a:rect l="l" t="t" r="r" b="b"/>
            <a:pathLst>
              <a:path w="311" h="218" extrusionOk="0">
                <a:moveTo>
                  <a:pt x="257" y="0"/>
                </a:moveTo>
                <a:cubicBezTo>
                  <a:pt x="192" y="0"/>
                  <a:pt x="1" y="132"/>
                  <a:pt x="13" y="218"/>
                </a:cubicBezTo>
                <a:cubicBezTo>
                  <a:pt x="13" y="218"/>
                  <a:pt x="94" y="205"/>
                  <a:pt x="162" y="150"/>
                </a:cubicBezTo>
                <a:cubicBezTo>
                  <a:pt x="243" y="98"/>
                  <a:pt x="311" y="30"/>
                  <a:pt x="272" y="4"/>
                </a:cubicBezTo>
                <a:cubicBezTo>
                  <a:pt x="268" y="1"/>
                  <a:pt x="263" y="0"/>
                  <a:pt x="257"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709100" y="4627828"/>
            <a:ext cx="142709" cy="63256"/>
          </a:xfrm>
          <a:custGeom>
            <a:avLst/>
            <a:gdLst/>
            <a:ahLst/>
            <a:cxnLst/>
            <a:rect l="l" t="t" r="r" b="b"/>
            <a:pathLst>
              <a:path w="513" h="281" extrusionOk="0">
                <a:moveTo>
                  <a:pt x="378" y="0"/>
                </a:moveTo>
                <a:cubicBezTo>
                  <a:pt x="334" y="0"/>
                  <a:pt x="281" y="7"/>
                  <a:pt x="218" y="25"/>
                </a:cubicBezTo>
                <a:cubicBezTo>
                  <a:pt x="27" y="80"/>
                  <a:pt x="1" y="281"/>
                  <a:pt x="1" y="281"/>
                </a:cubicBezTo>
                <a:cubicBezTo>
                  <a:pt x="1" y="281"/>
                  <a:pt x="176" y="268"/>
                  <a:pt x="312" y="213"/>
                </a:cubicBezTo>
                <a:cubicBezTo>
                  <a:pt x="448" y="161"/>
                  <a:pt x="513" y="25"/>
                  <a:pt x="513" y="25"/>
                </a:cubicBezTo>
                <a:cubicBezTo>
                  <a:pt x="513" y="25"/>
                  <a:pt x="465" y="0"/>
                  <a:pt x="378"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743597" y="4672401"/>
            <a:ext cx="104599" cy="25212"/>
          </a:xfrm>
          <a:custGeom>
            <a:avLst/>
            <a:gdLst/>
            <a:ahLst/>
            <a:cxnLst/>
            <a:rect l="l" t="t" r="r" b="b"/>
            <a:pathLst>
              <a:path w="376" h="112" extrusionOk="0">
                <a:moveTo>
                  <a:pt x="200" y="1"/>
                </a:moveTo>
                <a:cubicBezTo>
                  <a:pt x="134" y="1"/>
                  <a:pt x="57" y="19"/>
                  <a:pt x="0" y="70"/>
                </a:cubicBezTo>
                <a:cubicBezTo>
                  <a:pt x="0" y="70"/>
                  <a:pt x="120" y="112"/>
                  <a:pt x="201" y="112"/>
                </a:cubicBezTo>
                <a:cubicBezTo>
                  <a:pt x="282" y="96"/>
                  <a:pt x="376" y="112"/>
                  <a:pt x="337" y="44"/>
                </a:cubicBezTo>
                <a:cubicBezTo>
                  <a:pt x="330" y="22"/>
                  <a:pt x="272" y="1"/>
                  <a:pt x="200"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690185" y="4569750"/>
            <a:ext cx="105711" cy="121335"/>
          </a:xfrm>
          <a:custGeom>
            <a:avLst/>
            <a:gdLst/>
            <a:ahLst/>
            <a:cxnLst/>
            <a:rect l="l" t="t" r="r" b="b"/>
            <a:pathLst>
              <a:path w="380" h="539" extrusionOk="0">
                <a:moveTo>
                  <a:pt x="286" y="1"/>
                </a:moveTo>
                <a:cubicBezTo>
                  <a:pt x="286" y="1"/>
                  <a:pt x="111" y="121"/>
                  <a:pt x="56" y="270"/>
                </a:cubicBezTo>
                <a:cubicBezTo>
                  <a:pt x="1" y="419"/>
                  <a:pt x="69" y="539"/>
                  <a:pt x="69" y="539"/>
                </a:cubicBezTo>
                <a:cubicBezTo>
                  <a:pt x="69" y="539"/>
                  <a:pt x="205" y="487"/>
                  <a:pt x="286" y="390"/>
                </a:cubicBezTo>
                <a:cubicBezTo>
                  <a:pt x="380" y="270"/>
                  <a:pt x="367" y="108"/>
                  <a:pt x="28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615351" y="4593837"/>
            <a:ext cx="71493" cy="81940"/>
          </a:xfrm>
          <a:custGeom>
            <a:avLst/>
            <a:gdLst/>
            <a:ahLst/>
            <a:cxnLst/>
            <a:rect l="l" t="t" r="r" b="b"/>
            <a:pathLst>
              <a:path w="257" h="364" extrusionOk="0">
                <a:moveTo>
                  <a:pt x="1" y="1"/>
                </a:moveTo>
                <a:cubicBezTo>
                  <a:pt x="1" y="1"/>
                  <a:pt x="1" y="121"/>
                  <a:pt x="27" y="189"/>
                </a:cubicBezTo>
                <a:cubicBezTo>
                  <a:pt x="82" y="299"/>
                  <a:pt x="231" y="364"/>
                  <a:pt x="231" y="364"/>
                </a:cubicBezTo>
                <a:cubicBezTo>
                  <a:pt x="231" y="364"/>
                  <a:pt x="257" y="176"/>
                  <a:pt x="176" y="95"/>
                </a:cubicBezTo>
                <a:cubicBezTo>
                  <a:pt x="95" y="14"/>
                  <a:pt x="1" y="1"/>
                  <a:pt x="1"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743597" y="4657093"/>
            <a:ext cx="82065" cy="31065"/>
          </a:xfrm>
          <a:custGeom>
            <a:avLst/>
            <a:gdLst/>
            <a:ahLst/>
            <a:cxnLst/>
            <a:rect l="l" t="t" r="r" b="b"/>
            <a:pathLst>
              <a:path w="295" h="138" extrusionOk="0">
                <a:moveTo>
                  <a:pt x="214" y="1"/>
                </a:moveTo>
                <a:cubicBezTo>
                  <a:pt x="145" y="1"/>
                  <a:pt x="24" y="86"/>
                  <a:pt x="0" y="138"/>
                </a:cubicBezTo>
                <a:cubicBezTo>
                  <a:pt x="0" y="138"/>
                  <a:pt x="146" y="125"/>
                  <a:pt x="188" y="112"/>
                </a:cubicBezTo>
                <a:cubicBezTo>
                  <a:pt x="269" y="70"/>
                  <a:pt x="295" y="18"/>
                  <a:pt x="227" y="2"/>
                </a:cubicBezTo>
                <a:cubicBezTo>
                  <a:pt x="223" y="1"/>
                  <a:pt x="218" y="1"/>
                  <a:pt x="214" y="1"/>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585864" y="4654391"/>
            <a:ext cx="85681" cy="36919"/>
          </a:xfrm>
          <a:custGeom>
            <a:avLst/>
            <a:gdLst/>
            <a:ahLst/>
            <a:cxnLst/>
            <a:rect l="l" t="t" r="r" b="b"/>
            <a:pathLst>
              <a:path w="308" h="164" extrusionOk="0">
                <a:moveTo>
                  <a:pt x="26" y="1"/>
                </a:moveTo>
                <a:cubicBezTo>
                  <a:pt x="26" y="1"/>
                  <a:pt x="0" y="56"/>
                  <a:pt x="107" y="111"/>
                </a:cubicBezTo>
                <a:cubicBezTo>
                  <a:pt x="183" y="157"/>
                  <a:pt x="253" y="164"/>
                  <a:pt x="287" y="164"/>
                </a:cubicBezTo>
                <a:cubicBezTo>
                  <a:pt x="300" y="164"/>
                  <a:pt x="308" y="163"/>
                  <a:pt x="308" y="163"/>
                </a:cubicBezTo>
                <a:cubicBezTo>
                  <a:pt x="308" y="163"/>
                  <a:pt x="214" y="30"/>
                  <a:pt x="26" y="1"/>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5846670" y="4520901"/>
            <a:ext cx="322975" cy="498393"/>
          </a:xfrm>
          <a:custGeom>
            <a:avLst/>
            <a:gdLst/>
            <a:ahLst/>
            <a:cxnLst/>
            <a:rect l="l" t="t" r="r" b="b"/>
            <a:pathLst>
              <a:path w="1161" h="2214" extrusionOk="0">
                <a:moveTo>
                  <a:pt x="623" y="1"/>
                </a:moveTo>
                <a:cubicBezTo>
                  <a:pt x="623" y="1"/>
                  <a:pt x="286" y="406"/>
                  <a:pt x="150" y="1271"/>
                </a:cubicBezTo>
                <a:cubicBezTo>
                  <a:pt x="1" y="2133"/>
                  <a:pt x="623" y="2214"/>
                  <a:pt x="623" y="2214"/>
                </a:cubicBezTo>
                <a:cubicBezTo>
                  <a:pt x="623" y="2214"/>
                  <a:pt x="1161" y="2065"/>
                  <a:pt x="1054" y="1271"/>
                </a:cubicBezTo>
                <a:cubicBezTo>
                  <a:pt x="960" y="474"/>
                  <a:pt x="623" y="1"/>
                  <a:pt x="623"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5997168" y="4794409"/>
            <a:ext cx="41728" cy="340816"/>
          </a:xfrm>
          <a:custGeom>
            <a:avLst/>
            <a:gdLst/>
            <a:ahLst/>
            <a:cxnLst/>
            <a:rect l="l" t="t" r="r" b="b"/>
            <a:pathLst>
              <a:path w="150" h="1514" extrusionOk="0">
                <a:moveTo>
                  <a:pt x="53" y="1"/>
                </a:moveTo>
                <a:lnTo>
                  <a:pt x="1" y="1514"/>
                </a:lnTo>
                <a:lnTo>
                  <a:pt x="150" y="1514"/>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10034229" y="3952720"/>
            <a:ext cx="225609" cy="352523"/>
          </a:xfrm>
          <a:custGeom>
            <a:avLst/>
            <a:gdLst/>
            <a:ahLst/>
            <a:cxnLst/>
            <a:rect l="l" t="t" r="r" b="b"/>
            <a:pathLst>
              <a:path w="811" h="1566" extrusionOk="0">
                <a:moveTo>
                  <a:pt x="432" y="1"/>
                </a:moveTo>
                <a:cubicBezTo>
                  <a:pt x="432" y="1"/>
                  <a:pt x="189" y="283"/>
                  <a:pt x="95" y="892"/>
                </a:cubicBezTo>
                <a:cubicBezTo>
                  <a:pt x="1" y="1498"/>
                  <a:pt x="432" y="1566"/>
                  <a:pt x="432" y="1566"/>
                </a:cubicBezTo>
                <a:cubicBezTo>
                  <a:pt x="432" y="1566"/>
                  <a:pt x="811" y="1459"/>
                  <a:pt x="743" y="892"/>
                </a:cubicBezTo>
                <a:cubicBezTo>
                  <a:pt x="662" y="338"/>
                  <a:pt x="432" y="1"/>
                  <a:pt x="43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10135210" y="4146766"/>
            <a:ext cx="30879" cy="240868"/>
          </a:xfrm>
          <a:custGeom>
            <a:avLst/>
            <a:gdLst/>
            <a:ahLst/>
            <a:cxnLst/>
            <a:rect l="l" t="t" r="r" b="b"/>
            <a:pathLst>
              <a:path w="111" h="1070" extrusionOk="0">
                <a:moveTo>
                  <a:pt x="56" y="1"/>
                </a:moveTo>
                <a:lnTo>
                  <a:pt x="1" y="1070"/>
                </a:lnTo>
                <a:lnTo>
                  <a:pt x="111" y="1070"/>
                </a:lnTo>
                <a:lnTo>
                  <a:pt x="56"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10180277" y="3773308"/>
            <a:ext cx="320193" cy="498393"/>
          </a:xfrm>
          <a:custGeom>
            <a:avLst/>
            <a:gdLst/>
            <a:ahLst/>
            <a:cxnLst/>
            <a:rect l="l" t="t" r="r" b="b"/>
            <a:pathLst>
              <a:path w="1151" h="2214" extrusionOk="0">
                <a:moveTo>
                  <a:pt x="610" y="1"/>
                </a:moveTo>
                <a:cubicBezTo>
                  <a:pt x="610" y="1"/>
                  <a:pt x="286" y="406"/>
                  <a:pt x="137" y="1271"/>
                </a:cubicBezTo>
                <a:cubicBezTo>
                  <a:pt x="1" y="2120"/>
                  <a:pt x="610" y="2214"/>
                  <a:pt x="610" y="2214"/>
                </a:cubicBezTo>
                <a:cubicBezTo>
                  <a:pt x="610" y="2214"/>
                  <a:pt x="1151" y="2065"/>
                  <a:pt x="1054" y="1271"/>
                </a:cubicBezTo>
                <a:cubicBezTo>
                  <a:pt x="947" y="474"/>
                  <a:pt x="610" y="1"/>
                  <a:pt x="61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10327159" y="4046816"/>
            <a:ext cx="41728" cy="340816"/>
          </a:xfrm>
          <a:custGeom>
            <a:avLst/>
            <a:gdLst/>
            <a:ahLst/>
            <a:cxnLst/>
            <a:rect l="l" t="t" r="r" b="b"/>
            <a:pathLst>
              <a:path w="150" h="1514" extrusionOk="0">
                <a:moveTo>
                  <a:pt x="69" y="1"/>
                </a:moveTo>
                <a:lnTo>
                  <a:pt x="1" y="1514"/>
                </a:lnTo>
                <a:lnTo>
                  <a:pt x="150"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343452" y="4326179"/>
            <a:ext cx="322696" cy="501995"/>
          </a:xfrm>
          <a:custGeom>
            <a:avLst/>
            <a:gdLst/>
            <a:ahLst/>
            <a:cxnLst/>
            <a:rect l="l" t="t" r="r" b="b"/>
            <a:pathLst>
              <a:path w="1160" h="2230" extrusionOk="0">
                <a:moveTo>
                  <a:pt x="619" y="1"/>
                </a:moveTo>
                <a:cubicBezTo>
                  <a:pt x="619" y="1"/>
                  <a:pt x="282" y="419"/>
                  <a:pt x="146" y="1271"/>
                </a:cubicBezTo>
                <a:cubicBezTo>
                  <a:pt x="0" y="2136"/>
                  <a:pt x="619" y="2230"/>
                  <a:pt x="619" y="2230"/>
                </a:cubicBezTo>
                <a:cubicBezTo>
                  <a:pt x="619" y="2230"/>
                  <a:pt x="1160" y="2081"/>
                  <a:pt x="1053" y="1271"/>
                </a:cubicBezTo>
                <a:cubicBezTo>
                  <a:pt x="956" y="474"/>
                  <a:pt x="619" y="1"/>
                  <a:pt x="619"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489223" y="4602615"/>
            <a:ext cx="45344" cy="340816"/>
          </a:xfrm>
          <a:custGeom>
            <a:avLst/>
            <a:gdLst/>
            <a:ahLst/>
            <a:cxnLst/>
            <a:rect l="l" t="t" r="r" b="b"/>
            <a:pathLst>
              <a:path w="163" h="1514" extrusionOk="0">
                <a:moveTo>
                  <a:pt x="69" y="1"/>
                </a:moveTo>
                <a:lnTo>
                  <a:pt x="1" y="1514"/>
                </a:lnTo>
                <a:lnTo>
                  <a:pt x="163" y="1514"/>
                </a:lnTo>
                <a:lnTo>
                  <a:pt x="69"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128693" y="4259997"/>
            <a:ext cx="322975" cy="501095"/>
          </a:xfrm>
          <a:custGeom>
            <a:avLst/>
            <a:gdLst/>
            <a:ahLst/>
            <a:cxnLst/>
            <a:rect l="l" t="t" r="r" b="b"/>
            <a:pathLst>
              <a:path w="1161" h="2226" extrusionOk="0">
                <a:moveTo>
                  <a:pt x="623" y="0"/>
                </a:moveTo>
                <a:cubicBezTo>
                  <a:pt x="623" y="0"/>
                  <a:pt x="286" y="418"/>
                  <a:pt x="150" y="1280"/>
                </a:cubicBezTo>
                <a:cubicBezTo>
                  <a:pt x="1" y="2132"/>
                  <a:pt x="623" y="2226"/>
                  <a:pt x="623" y="2226"/>
                </a:cubicBezTo>
                <a:cubicBezTo>
                  <a:pt x="623" y="2226"/>
                  <a:pt x="1161" y="2077"/>
                  <a:pt x="1054" y="1280"/>
                </a:cubicBezTo>
                <a:cubicBezTo>
                  <a:pt x="960" y="470"/>
                  <a:pt x="623" y="0"/>
                  <a:pt x="623" y="0"/>
                </a:cubicBezTo>
                <a:close/>
              </a:path>
            </a:pathLst>
          </a:custGeom>
          <a:solidFill>
            <a:srgbClr val="0C554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279191" y="4536208"/>
            <a:ext cx="42007" cy="340141"/>
          </a:xfrm>
          <a:custGeom>
            <a:avLst/>
            <a:gdLst/>
            <a:ahLst/>
            <a:cxnLst/>
            <a:rect l="l" t="t" r="r" b="b"/>
            <a:pathLst>
              <a:path w="151" h="1511" extrusionOk="0">
                <a:moveTo>
                  <a:pt x="53" y="1"/>
                </a:moveTo>
                <a:lnTo>
                  <a:pt x="1" y="1511"/>
                </a:lnTo>
                <a:lnTo>
                  <a:pt x="150" y="1511"/>
                </a:lnTo>
                <a:lnTo>
                  <a:pt x="53" y="1"/>
                </a:lnTo>
                <a:close/>
              </a:path>
            </a:pathLst>
          </a:custGeom>
          <a:solidFill>
            <a:srgbClr val="525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9696229" y="4867346"/>
            <a:ext cx="86795" cy="127863"/>
          </a:xfrm>
          <a:custGeom>
            <a:avLst/>
            <a:gdLst/>
            <a:ahLst/>
            <a:cxnLst/>
            <a:rect l="l" t="t" r="r" b="b"/>
            <a:pathLst>
              <a:path w="312" h="568" extrusionOk="0">
                <a:moveTo>
                  <a:pt x="231" y="1"/>
                </a:moveTo>
                <a:cubicBezTo>
                  <a:pt x="95" y="69"/>
                  <a:pt x="1" y="189"/>
                  <a:pt x="14" y="351"/>
                </a:cubicBezTo>
                <a:cubicBezTo>
                  <a:pt x="27" y="461"/>
                  <a:pt x="121" y="568"/>
                  <a:pt x="121" y="568"/>
                </a:cubicBezTo>
                <a:cubicBezTo>
                  <a:pt x="121" y="568"/>
                  <a:pt x="244" y="500"/>
                  <a:pt x="283" y="338"/>
                </a:cubicBezTo>
                <a:cubicBezTo>
                  <a:pt x="312" y="189"/>
                  <a:pt x="231" y="1"/>
                  <a:pt x="23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9752146" y="4945909"/>
            <a:ext cx="102095" cy="61680"/>
          </a:xfrm>
          <a:custGeom>
            <a:avLst/>
            <a:gdLst/>
            <a:ahLst/>
            <a:cxnLst/>
            <a:rect l="l" t="t" r="r" b="b"/>
            <a:pathLst>
              <a:path w="367" h="274" extrusionOk="0">
                <a:moveTo>
                  <a:pt x="341" y="1"/>
                </a:moveTo>
                <a:cubicBezTo>
                  <a:pt x="305" y="1"/>
                  <a:pt x="238" y="7"/>
                  <a:pt x="163" y="44"/>
                </a:cubicBezTo>
                <a:cubicBezTo>
                  <a:pt x="56" y="96"/>
                  <a:pt x="1" y="274"/>
                  <a:pt x="1" y="274"/>
                </a:cubicBezTo>
                <a:cubicBezTo>
                  <a:pt x="1" y="274"/>
                  <a:pt x="163" y="258"/>
                  <a:pt x="260" y="177"/>
                </a:cubicBezTo>
                <a:cubicBezTo>
                  <a:pt x="312" y="138"/>
                  <a:pt x="367" y="2"/>
                  <a:pt x="367" y="2"/>
                </a:cubicBezTo>
                <a:cubicBezTo>
                  <a:pt x="367" y="2"/>
                  <a:pt x="357" y="1"/>
                  <a:pt x="341"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9647826" y="4930376"/>
            <a:ext cx="55916" cy="52451"/>
          </a:xfrm>
          <a:custGeom>
            <a:avLst/>
            <a:gdLst/>
            <a:ahLst/>
            <a:cxnLst/>
            <a:rect l="l" t="t" r="r" b="b"/>
            <a:pathLst>
              <a:path w="201" h="233" extrusionOk="0">
                <a:moveTo>
                  <a:pt x="50" y="1"/>
                </a:moveTo>
                <a:cubicBezTo>
                  <a:pt x="0" y="1"/>
                  <a:pt x="4" y="52"/>
                  <a:pt x="39" y="113"/>
                </a:cubicBezTo>
                <a:cubicBezTo>
                  <a:pt x="68" y="152"/>
                  <a:pt x="188" y="233"/>
                  <a:pt x="188" y="233"/>
                </a:cubicBezTo>
                <a:cubicBezTo>
                  <a:pt x="201" y="165"/>
                  <a:pt x="120" y="19"/>
                  <a:pt x="68" y="3"/>
                </a:cubicBezTo>
                <a:cubicBezTo>
                  <a:pt x="61" y="2"/>
                  <a:pt x="55" y="1"/>
                  <a:pt x="50"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9316782" y="5876067"/>
            <a:ext cx="102095" cy="140244"/>
          </a:xfrm>
          <a:custGeom>
            <a:avLst/>
            <a:gdLst/>
            <a:ahLst/>
            <a:cxnLst/>
            <a:rect l="l" t="t" r="r" b="b"/>
            <a:pathLst>
              <a:path w="367" h="623" extrusionOk="0">
                <a:moveTo>
                  <a:pt x="176" y="1"/>
                </a:moveTo>
                <a:cubicBezTo>
                  <a:pt x="176" y="1"/>
                  <a:pt x="14" y="192"/>
                  <a:pt x="14" y="312"/>
                </a:cubicBezTo>
                <a:cubicBezTo>
                  <a:pt x="1" y="435"/>
                  <a:pt x="176" y="623"/>
                  <a:pt x="176" y="623"/>
                </a:cubicBezTo>
                <a:cubicBezTo>
                  <a:pt x="270" y="568"/>
                  <a:pt x="367" y="419"/>
                  <a:pt x="312" y="257"/>
                </a:cubicBezTo>
                <a:cubicBezTo>
                  <a:pt x="257" y="95"/>
                  <a:pt x="176" y="1"/>
                  <a:pt x="176"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9399681" y="5946077"/>
            <a:ext cx="59811" cy="60780"/>
          </a:xfrm>
          <a:custGeom>
            <a:avLst/>
            <a:gdLst/>
            <a:ahLst/>
            <a:cxnLst/>
            <a:rect l="l" t="t" r="r" b="b"/>
            <a:pathLst>
              <a:path w="215" h="270" extrusionOk="0">
                <a:moveTo>
                  <a:pt x="189" y="1"/>
                </a:moveTo>
                <a:cubicBezTo>
                  <a:pt x="1" y="82"/>
                  <a:pt x="1" y="270"/>
                  <a:pt x="1" y="270"/>
                </a:cubicBezTo>
                <a:cubicBezTo>
                  <a:pt x="1" y="270"/>
                  <a:pt x="53" y="270"/>
                  <a:pt x="134" y="205"/>
                </a:cubicBezTo>
                <a:cubicBezTo>
                  <a:pt x="215" y="137"/>
                  <a:pt x="189" y="1"/>
                  <a:pt x="189"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2163520" y="574167"/>
            <a:ext cx="4506983" cy="1671989"/>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10176661" y="-108885"/>
            <a:ext cx="4060024" cy="1862631"/>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7" name="Google Shape;107;p2"/>
          <p:cNvGrpSpPr/>
          <p:nvPr/>
        </p:nvGrpSpPr>
        <p:grpSpPr>
          <a:xfrm>
            <a:off x="2160791" y="3794117"/>
            <a:ext cx="1769835" cy="583424"/>
            <a:chOff x="1226000" y="3066700"/>
            <a:chExt cx="377750" cy="124525"/>
          </a:xfrm>
        </p:grpSpPr>
        <p:sp>
          <p:nvSpPr>
            <p:cNvPr id="108" name="Google Shape;108;p2"/>
            <p:cNvSpPr/>
            <p:nvPr/>
          </p:nvSpPr>
          <p:spPr>
            <a:xfrm>
              <a:off x="1487550" y="3152425"/>
              <a:ext cx="116200" cy="38800"/>
            </a:xfrm>
            <a:custGeom>
              <a:avLst/>
              <a:gdLst/>
              <a:ahLst/>
              <a:cxnLst/>
              <a:rect l="l" t="t" r="r" b="b"/>
              <a:pathLst>
                <a:path w="4648" h="1552" extrusionOk="0">
                  <a:moveTo>
                    <a:pt x="358" y="0"/>
                  </a:moveTo>
                  <a:cubicBezTo>
                    <a:pt x="309" y="0"/>
                    <a:pt x="259" y="10"/>
                    <a:pt x="218" y="29"/>
                  </a:cubicBezTo>
                  <a:cubicBezTo>
                    <a:pt x="176" y="55"/>
                    <a:pt x="137" y="68"/>
                    <a:pt x="111" y="110"/>
                  </a:cubicBezTo>
                  <a:cubicBezTo>
                    <a:pt x="82" y="162"/>
                    <a:pt x="69" y="217"/>
                    <a:pt x="56" y="256"/>
                  </a:cubicBezTo>
                  <a:cubicBezTo>
                    <a:pt x="1" y="580"/>
                    <a:pt x="1" y="920"/>
                    <a:pt x="56" y="1244"/>
                  </a:cubicBezTo>
                  <a:cubicBezTo>
                    <a:pt x="69" y="1325"/>
                    <a:pt x="82" y="1500"/>
                    <a:pt x="137" y="1552"/>
                  </a:cubicBezTo>
                  <a:lnTo>
                    <a:pt x="4647" y="1552"/>
                  </a:lnTo>
                  <a:cubicBezTo>
                    <a:pt x="4609" y="1487"/>
                    <a:pt x="4526" y="1442"/>
                    <a:pt x="4443" y="1442"/>
                  </a:cubicBezTo>
                  <a:cubicBezTo>
                    <a:pt x="4406" y="1442"/>
                    <a:pt x="4369" y="1451"/>
                    <a:pt x="4336" y="1471"/>
                  </a:cubicBezTo>
                  <a:cubicBezTo>
                    <a:pt x="4296" y="1407"/>
                    <a:pt x="4222" y="1377"/>
                    <a:pt x="4150" y="1377"/>
                  </a:cubicBezTo>
                  <a:cubicBezTo>
                    <a:pt x="4100" y="1377"/>
                    <a:pt x="4050" y="1391"/>
                    <a:pt x="4012" y="1419"/>
                  </a:cubicBezTo>
                  <a:cubicBezTo>
                    <a:pt x="3999" y="1364"/>
                    <a:pt x="3944" y="1325"/>
                    <a:pt x="3876" y="1325"/>
                  </a:cubicBezTo>
                  <a:cubicBezTo>
                    <a:pt x="3821" y="1325"/>
                    <a:pt x="3756" y="1364"/>
                    <a:pt x="3740" y="1419"/>
                  </a:cubicBezTo>
                  <a:cubicBezTo>
                    <a:pt x="3714" y="1364"/>
                    <a:pt x="3675" y="1325"/>
                    <a:pt x="3620" y="1309"/>
                  </a:cubicBezTo>
                  <a:cubicBezTo>
                    <a:pt x="3613" y="1307"/>
                    <a:pt x="3606" y="1306"/>
                    <a:pt x="3599" y="1306"/>
                  </a:cubicBezTo>
                  <a:cubicBezTo>
                    <a:pt x="3549" y="1306"/>
                    <a:pt x="3497" y="1343"/>
                    <a:pt x="3497" y="1377"/>
                  </a:cubicBezTo>
                  <a:cubicBezTo>
                    <a:pt x="3471" y="1325"/>
                    <a:pt x="3416" y="1270"/>
                    <a:pt x="3351" y="1270"/>
                  </a:cubicBezTo>
                  <a:cubicBezTo>
                    <a:pt x="3342" y="1268"/>
                    <a:pt x="3332" y="1267"/>
                    <a:pt x="3322" y="1267"/>
                  </a:cubicBezTo>
                  <a:cubicBezTo>
                    <a:pt x="3274" y="1267"/>
                    <a:pt x="3221" y="1292"/>
                    <a:pt x="3189" y="1338"/>
                  </a:cubicBezTo>
                  <a:cubicBezTo>
                    <a:pt x="3202" y="1283"/>
                    <a:pt x="3173" y="1215"/>
                    <a:pt x="3121" y="1202"/>
                  </a:cubicBezTo>
                  <a:cubicBezTo>
                    <a:pt x="3103" y="1193"/>
                    <a:pt x="3083" y="1189"/>
                    <a:pt x="3064" y="1189"/>
                  </a:cubicBezTo>
                  <a:cubicBezTo>
                    <a:pt x="3026" y="1189"/>
                    <a:pt x="2989" y="1207"/>
                    <a:pt x="2972" y="1244"/>
                  </a:cubicBezTo>
                  <a:cubicBezTo>
                    <a:pt x="2972" y="1134"/>
                    <a:pt x="2959" y="1040"/>
                    <a:pt x="2849" y="1001"/>
                  </a:cubicBezTo>
                  <a:cubicBezTo>
                    <a:pt x="2816" y="980"/>
                    <a:pt x="2773" y="969"/>
                    <a:pt x="2729" y="969"/>
                  </a:cubicBezTo>
                  <a:cubicBezTo>
                    <a:pt x="2684" y="969"/>
                    <a:pt x="2640" y="980"/>
                    <a:pt x="2606" y="1001"/>
                  </a:cubicBezTo>
                  <a:cubicBezTo>
                    <a:pt x="2499" y="1053"/>
                    <a:pt x="2473" y="1108"/>
                    <a:pt x="2444" y="1228"/>
                  </a:cubicBezTo>
                  <a:cubicBezTo>
                    <a:pt x="2420" y="1184"/>
                    <a:pt x="2372" y="1164"/>
                    <a:pt x="2322" y="1164"/>
                  </a:cubicBezTo>
                  <a:cubicBezTo>
                    <a:pt x="2262" y="1164"/>
                    <a:pt x="2199" y="1192"/>
                    <a:pt x="2162" y="1244"/>
                  </a:cubicBezTo>
                  <a:cubicBezTo>
                    <a:pt x="2188" y="1134"/>
                    <a:pt x="2094" y="1001"/>
                    <a:pt x="1987" y="1001"/>
                  </a:cubicBezTo>
                  <a:cubicBezTo>
                    <a:pt x="1865" y="1001"/>
                    <a:pt x="1772" y="1118"/>
                    <a:pt x="1795" y="1224"/>
                  </a:cubicBezTo>
                  <a:lnTo>
                    <a:pt x="1795" y="1224"/>
                  </a:lnTo>
                  <a:cubicBezTo>
                    <a:pt x="1783" y="1179"/>
                    <a:pt x="1734" y="1146"/>
                    <a:pt x="1686" y="1146"/>
                  </a:cubicBezTo>
                  <a:cubicBezTo>
                    <a:pt x="1668" y="1146"/>
                    <a:pt x="1649" y="1151"/>
                    <a:pt x="1634" y="1163"/>
                  </a:cubicBezTo>
                  <a:cubicBezTo>
                    <a:pt x="1663" y="1095"/>
                    <a:pt x="1676" y="1014"/>
                    <a:pt x="1663" y="946"/>
                  </a:cubicBezTo>
                  <a:cubicBezTo>
                    <a:pt x="1650" y="878"/>
                    <a:pt x="1595" y="810"/>
                    <a:pt x="1527" y="797"/>
                  </a:cubicBezTo>
                  <a:cubicBezTo>
                    <a:pt x="1518" y="795"/>
                    <a:pt x="1509" y="794"/>
                    <a:pt x="1500" y="794"/>
                  </a:cubicBezTo>
                  <a:cubicBezTo>
                    <a:pt x="1442" y="794"/>
                    <a:pt x="1387" y="830"/>
                    <a:pt x="1365" y="878"/>
                  </a:cubicBezTo>
                  <a:cubicBezTo>
                    <a:pt x="1376" y="820"/>
                    <a:pt x="1328" y="752"/>
                    <a:pt x="1263" y="752"/>
                  </a:cubicBezTo>
                  <a:cubicBezTo>
                    <a:pt x="1252" y="752"/>
                    <a:pt x="1241" y="754"/>
                    <a:pt x="1229" y="758"/>
                  </a:cubicBezTo>
                  <a:cubicBezTo>
                    <a:pt x="1339" y="677"/>
                    <a:pt x="1339" y="499"/>
                    <a:pt x="1229" y="418"/>
                  </a:cubicBezTo>
                  <a:cubicBezTo>
                    <a:pt x="1193" y="382"/>
                    <a:pt x="1145" y="366"/>
                    <a:pt x="1096" y="366"/>
                  </a:cubicBezTo>
                  <a:cubicBezTo>
                    <a:pt x="1018" y="366"/>
                    <a:pt x="939" y="407"/>
                    <a:pt x="905" y="473"/>
                  </a:cubicBezTo>
                  <a:cubicBezTo>
                    <a:pt x="905" y="418"/>
                    <a:pt x="879" y="366"/>
                    <a:pt x="840" y="324"/>
                  </a:cubicBezTo>
                  <a:cubicBezTo>
                    <a:pt x="815" y="312"/>
                    <a:pt x="791" y="306"/>
                    <a:pt x="766" y="306"/>
                  </a:cubicBezTo>
                  <a:cubicBezTo>
                    <a:pt x="736" y="306"/>
                    <a:pt x="707" y="315"/>
                    <a:pt x="678" y="337"/>
                  </a:cubicBezTo>
                  <a:cubicBezTo>
                    <a:pt x="691" y="217"/>
                    <a:pt x="623" y="110"/>
                    <a:pt x="529" y="55"/>
                  </a:cubicBezTo>
                  <a:cubicBezTo>
                    <a:pt x="484" y="17"/>
                    <a:pt x="421" y="0"/>
                    <a:pt x="358"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1226000" y="3154050"/>
              <a:ext cx="114825" cy="37175"/>
            </a:xfrm>
            <a:custGeom>
              <a:avLst/>
              <a:gdLst/>
              <a:ahLst/>
              <a:cxnLst/>
              <a:rect l="l" t="t" r="r" b="b"/>
              <a:pathLst>
                <a:path w="4593" h="1487" extrusionOk="0">
                  <a:moveTo>
                    <a:pt x="4154" y="0"/>
                  </a:moveTo>
                  <a:cubicBezTo>
                    <a:pt x="4139" y="0"/>
                    <a:pt x="4123" y="1"/>
                    <a:pt x="4106" y="3"/>
                  </a:cubicBezTo>
                  <a:cubicBezTo>
                    <a:pt x="3970" y="16"/>
                    <a:pt x="3850" y="84"/>
                    <a:pt x="3753" y="178"/>
                  </a:cubicBezTo>
                  <a:cubicBezTo>
                    <a:pt x="3672" y="259"/>
                    <a:pt x="3659" y="369"/>
                    <a:pt x="3672" y="476"/>
                  </a:cubicBezTo>
                  <a:cubicBezTo>
                    <a:pt x="3647" y="455"/>
                    <a:pt x="3617" y="446"/>
                    <a:pt x="3586" y="446"/>
                  </a:cubicBezTo>
                  <a:cubicBezTo>
                    <a:pt x="3516" y="446"/>
                    <a:pt x="3445" y="495"/>
                    <a:pt x="3445" y="570"/>
                  </a:cubicBezTo>
                  <a:cubicBezTo>
                    <a:pt x="3390" y="515"/>
                    <a:pt x="3348" y="463"/>
                    <a:pt x="3283" y="450"/>
                  </a:cubicBezTo>
                  <a:cubicBezTo>
                    <a:pt x="3258" y="437"/>
                    <a:pt x="3228" y="430"/>
                    <a:pt x="3197" y="430"/>
                  </a:cubicBezTo>
                  <a:cubicBezTo>
                    <a:pt x="3160" y="430"/>
                    <a:pt x="3122" y="440"/>
                    <a:pt x="3092" y="463"/>
                  </a:cubicBezTo>
                  <a:cubicBezTo>
                    <a:pt x="3053" y="502"/>
                    <a:pt x="3024" y="583"/>
                    <a:pt x="3079" y="638"/>
                  </a:cubicBezTo>
                  <a:cubicBezTo>
                    <a:pt x="3054" y="633"/>
                    <a:pt x="3029" y="630"/>
                    <a:pt x="3006" y="630"/>
                  </a:cubicBezTo>
                  <a:cubicBezTo>
                    <a:pt x="2965" y="630"/>
                    <a:pt x="2929" y="639"/>
                    <a:pt x="2904" y="664"/>
                  </a:cubicBezTo>
                  <a:cubicBezTo>
                    <a:pt x="2862" y="706"/>
                    <a:pt x="2836" y="774"/>
                    <a:pt x="2878" y="826"/>
                  </a:cubicBezTo>
                  <a:cubicBezTo>
                    <a:pt x="2852" y="794"/>
                    <a:pt x="2808" y="776"/>
                    <a:pt x="2764" y="776"/>
                  </a:cubicBezTo>
                  <a:cubicBezTo>
                    <a:pt x="2736" y="776"/>
                    <a:pt x="2708" y="783"/>
                    <a:pt x="2687" y="800"/>
                  </a:cubicBezTo>
                  <a:cubicBezTo>
                    <a:pt x="2619" y="839"/>
                    <a:pt x="2606" y="936"/>
                    <a:pt x="2635" y="988"/>
                  </a:cubicBezTo>
                  <a:cubicBezTo>
                    <a:pt x="2620" y="963"/>
                    <a:pt x="2597" y="953"/>
                    <a:pt x="2571" y="953"/>
                  </a:cubicBezTo>
                  <a:cubicBezTo>
                    <a:pt x="2525" y="953"/>
                    <a:pt x="2471" y="986"/>
                    <a:pt x="2444" y="1030"/>
                  </a:cubicBezTo>
                  <a:cubicBezTo>
                    <a:pt x="2392" y="920"/>
                    <a:pt x="2256" y="881"/>
                    <a:pt x="2133" y="868"/>
                  </a:cubicBezTo>
                  <a:cubicBezTo>
                    <a:pt x="2116" y="864"/>
                    <a:pt x="2098" y="863"/>
                    <a:pt x="2080" y="863"/>
                  </a:cubicBezTo>
                  <a:cubicBezTo>
                    <a:pt x="2033" y="863"/>
                    <a:pt x="1985" y="875"/>
                    <a:pt x="1945" y="894"/>
                  </a:cubicBezTo>
                  <a:cubicBezTo>
                    <a:pt x="1825" y="949"/>
                    <a:pt x="1783" y="1098"/>
                    <a:pt x="1770" y="1231"/>
                  </a:cubicBezTo>
                  <a:cubicBezTo>
                    <a:pt x="1744" y="1205"/>
                    <a:pt x="1702" y="1163"/>
                    <a:pt x="1663" y="1150"/>
                  </a:cubicBezTo>
                  <a:cubicBezTo>
                    <a:pt x="1639" y="1137"/>
                    <a:pt x="1615" y="1131"/>
                    <a:pt x="1592" y="1131"/>
                  </a:cubicBezTo>
                  <a:cubicBezTo>
                    <a:pt x="1522" y="1131"/>
                    <a:pt x="1459" y="1183"/>
                    <a:pt x="1420" y="1244"/>
                  </a:cubicBezTo>
                  <a:cubicBezTo>
                    <a:pt x="1323" y="1137"/>
                    <a:pt x="1190" y="1043"/>
                    <a:pt x="1041" y="1043"/>
                  </a:cubicBezTo>
                  <a:cubicBezTo>
                    <a:pt x="1032" y="1042"/>
                    <a:pt x="1022" y="1042"/>
                    <a:pt x="1012" y="1042"/>
                  </a:cubicBezTo>
                  <a:cubicBezTo>
                    <a:pt x="883" y="1042"/>
                    <a:pt x="740" y="1121"/>
                    <a:pt x="704" y="1260"/>
                  </a:cubicBezTo>
                  <a:cubicBezTo>
                    <a:pt x="649" y="1231"/>
                    <a:pt x="581" y="1205"/>
                    <a:pt x="529" y="1205"/>
                  </a:cubicBezTo>
                  <a:cubicBezTo>
                    <a:pt x="461" y="1205"/>
                    <a:pt x="393" y="1244"/>
                    <a:pt x="380" y="1299"/>
                  </a:cubicBezTo>
                  <a:cubicBezTo>
                    <a:pt x="340" y="1279"/>
                    <a:pt x="299" y="1270"/>
                    <a:pt x="259" y="1270"/>
                  </a:cubicBezTo>
                  <a:cubicBezTo>
                    <a:pt x="218" y="1270"/>
                    <a:pt x="178" y="1279"/>
                    <a:pt x="137" y="1299"/>
                  </a:cubicBezTo>
                  <a:cubicBezTo>
                    <a:pt x="69" y="1341"/>
                    <a:pt x="14" y="1406"/>
                    <a:pt x="1" y="1487"/>
                  </a:cubicBezTo>
                  <a:lnTo>
                    <a:pt x="4456" y="1487"/>
                  </a:lnTo>
                  <a:cubicBezTo>
                    <a:pt x="4524" y="1422"/>
                    <a:pt x="4563" y="1312"/>
                    <a:pt x="4563" y="1192"/>
                  </a:cubicBezTo>
                  <a:cubicBezTo>
                    <a:pt x="4592" y="936"/>
                    <a:pt x="4579" y="664"/>
                    <a:pt x="4537" y="395"/>
                  </a:cubicBezTo>
                  <a:cubicBezTo>
                    <a:pt x="4500" y="179"/>
                    <a:pt x="4390" y="0"/>
                    <a:pt x="4154" y="0"/>
                  </a:cubicBezTo>
                  <a:close/>
                </a:path>
              </a:pathLst>
            </a:custGeom>
            <a:solidFill>
              <a:srgbClr val="14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1445775" y="3080225"/>
              <a:ext cx="60350" cy="67500"/>
            </a:xfrm>
            <a:custGeom>
              <a:avLst/>
              <a:gdLst/>
              <a:ahLst/>
              <a:cxnLst/>
              <a:rect l="l" t="t" r="r" b="b"/>
              <a:pathLst>
                <a:path w="2414" h="2700" extrusionOk="0">
                  <a:moveTo>
                    <a:pt x="188" y="1"/>
                  </a:moveTo>
                  <a:lnTo>
                    <a:pt x="0" y="134"/>
                  </a:lnTo>
                  <a:lnTo>
                    <a:pt x="1782" y="2308"/>
                  </a:lnTo>
                  <a:lnTo>
                    <a:pt x="1782" y="2700"/>
                  </a:lnTo>
                  <a:lnTo>
                    <a:pt x="2414" y="2700"/>
                  </a:lnTo>
                  <a:lnTo>
                    <a:pt x="2158" y="2308"/>
                  </a:lnTo>
                  <a:lnTo>
                    <a:pt x="1834" y="1067"/>
                  </a:lnTo>
                  <a:lnTo>
                    <a:pt x="18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1490325" y="3138950"/>
              <a:ext cx="15800" cy="8775"/>
            </a:xfrm>
            <a:custGeom>
              <a:avLst/>
              <a:gdLst/>
              <a:ahLst/>
              <a:cxnLst/>
              <a:rect l="l" t="t" r="r" b="b"/>
              <a:pathLst>
                <a:path w="632" h="351" extrusionOk="0">
                  <a:moveTo>
                    <a:pt x="0" y="1"/>
                  </a:moveTo>
                  <a:lnTo>
                    <a:pt x="0" y="351"/>
                  </a:lnTo>
                  <a:lnTo>
                    <a:pt x="632" y="351"/>
                  </a:lnTo>
                  <a:lnTo>
                    <a:pt x="308"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1401225" y="3080875"/>
              <a:ext cx="93800" cy="110350"/>
            </a:xfrm>
            <a:custGeom>
              <a:avLst/>
              <a:gdLst/>
              <a:ahLst/>
              <a:cxnLst/>
              <a:rect l="l" t="t" r="r" b="b"/>
              <a:pathLst>
                <a:path w="3752" h="4414" extrusionOk="0">
                  <a:moveTo>
                    <a:pt x="1821" y="1"/>
                  </a:moveTo>
                  <a:lnTo>
                    <a:pt x="295" y="1041"/>
                  </a:lnTo>
                  <a:lnTo>
                    <a:pt x="0" y="2282"/>
                  </a:lnTo>
                  <a:lnTo>
                    <a:pt x="0" y="4414"/>
                  </a:lnTo>
                  <a:lnTo>
                    <a:pt x="3752" y="4414"/>
                  </a:lnTo>
                  <a:lnTo>
                    <a:pt x="3752" y="2282"/>
                  </a:lnTo>
                  <a:lnTo>
                    <a:pt x="3483" y="1161"/>
                  </a:lnTo>
                  <a:lnTo>
                    <a:pt x="1821"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1328950" y="3137900"/>
              <a:ext cx="74950" cy="53325"/>
            </a:xfrm>
            <a:custGeom>
              <a:avLst/>
              <a:gdLst/>
              <a:ahLst/>
              <a:cxnLst/>
              <a:rect l="l" t="t" r="r" b="b"/>
              <a:pathLst>
                <a:path w="2998" h="2133" extrusionOk="0">
                  <a:moveTo>
                    <a:pt x="1" y="1"/>
                  </a:moveTo>
                  <a:lnTo>
                    <a:pt x="1" y="2133"/>
                  </a:lnTo>
                  <a:lnTo>
                    <a:pt x="2998" y="2133"/>
                  </a:lnTo>
                  <a:lnTo>
                    <a:pt x="299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1327900" y="3106875"/>
              <a:ext cx="83800" cy="31050"/>
            </a:xfrm>
            <a:custGeom>
              <a:avLst/>
              <a:gdLst/>
              <a:ahLst/>
              <a:cxnLst/>
              <a:rect l="l" t="t" r="r" b="b"/>
              <a:pathLst>
                <a:path w="3352" h="1242" extrusionOk="0">
                  <a:moveTo>
                    <a:pt x="299" y="1"/>
                  </a:moveTo>
                  <a:lnTo>
                    <a:pt x="1" y="1242"/>
                  </a:lnTo>
                  <a:lnTo>
                    <a:pt x="3040" y="1242"/>
                  </a:lnTo>
                  <a:lnTo>
                    <a:pt x="3351"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1335350" y="3080225"/>
              <a:ext cx="115125" cy="26675"/>
            </a:xfrm>
            <a:custGeom>
              <a:avLst/>
              <a:gdLst/>
              <a:ahLst/>
              <a:cxnLst/>
              <a:rect l="l" t="t" r="r" b="b"/>
              <a:pathLst>
                <a:path w="4605" h="1067" extrusionOk="0">
                  <a:moveTo>
                    <a:pt x="1566" y="1"/>
                  </a:moveTo>
                  <a:lnTo>
                    <a:pt x="1" y="1067"/>
                  </a:lnTo>
                  <a:lnTo>
                    <a:pt x="3053" y="1067"/>
                  </a:lnTo>
                  <a:lnTo>
                    <a:pt x="460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1318525" y="3137900"/>
              <a:ext cx="85375" cy="9825"/>
            </a:xfrm>
            <a:custGeom>
              <a:avLst/>
              <a:gdLst/>
              <a:ahLst/>
              <a:cxnLst/>
              <a:rect l="l" t="t" r="r" b="b"/>
              <a:pathLst>
                <a:path w="3415" h="393" extrusionOk="0">
                  <a:moveTo>
                    <a:pt x="376" y="1"/>
                  </a:moveTo>
                  <a:lnTo>
                    <a:pt x="0" y="393"/>
                  </a:lnTo>
                  <a:lnTo>
                    <a:pt x="3036" y="393"/>
                  </a:lnTo>
                  <a:lnTo>
                    <a:pt x="341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1394400" y="3080225"/>
              <a:ext cx="60775" cy="67500"/>
            </a:xfrm>
            <a:custGeom>
              <a:avLst/>
              <a:gdLst/>
              <a:ahLst/>
              <a:cxnLst/>
              <a:rect l="l" t="t" r="r" b="b"/>
              <a:pathLst>
                <a:path w="2431" h="2700" extrusionOk="0">
                  <a:moveTo>
                    <a:pt x="2243" y="1"/>
                  </a:moveTo>
                  <a:lnTo>
                    <a:pt x="691" y="1067"/>
                  </a:lnTo>
                  <a:lnTo>
                    <a:pt x="380" y="2308"/>
                  </a:lnTo>
                  <a:lnTo>
                    <a:pt x="1" y="2700"/>
                  </a:lnTo>
                  <a:lnTo>
                    <a:pt x="192" y="2700"/>
                  </a:lnTo>
                  <a:lnTo>
                    <a:pt x="516" y="2350"/>
                  </a:lnTo>
                  <a:lnTo>
                    <a:pt x="824" y="1106"/>
                  </a:lnTo>
                  <a:lnTo>
                    <a:pt x="24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1450450" y="3080225"/>
              <a:ext cx="60475" cy="67500"/>
            </a:xfrm>
            <a:custGeom>
              <a:avLst/>
              <a:gdLst/>
              <a:ahLst/>
              <a:cxnLst/>
              <a:rect l="l" t="t" r="r" b="b"/>
              <a:pathLst>
                <a:path w="2419" h="2700" extrusionOk="0">
                  <a:moveTo>
                    <a:pt x="1" y="1"/>
                  </a:moveTo>
                  <a:lnTo>
                    <a:pt x="1608" y="1106"/>
                  </a:lnTo>
                  <a:lnTo>
                    <a:pt x="1903" y="2350"/>
                  </a:lnTo>
                  <a:lnTo>
                    <a:pt x="2227" y="2700"/>
                  </a:lnTo>
                  <a:lnTo>
                    <a:pt x="2418" y="2700"/>
                  </a:lnTo>
                  <a:lnTo>
                    <a:pt x="2039" y="2308"/>
                  </a:lnTo>
                  <a:lnTo>
                    <a:pt x="1741" y="1067"/>
                  </a:lnTo>
                  <a:lnTo>
                    <a:pt x="1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1450450" y="3081850"/>
              <a:ext cx="40225" cy="28050"/>
            </a:xfrm>
            <a:custGeom>
              <a:avLst/>
              <a:gdLst/>
              <a:ahLst/>
              <a:cxnLst/>
              <a:rect l="l" t="t" r="r" b="b"/>
              <a:pathLst>
                <a:path w="1609" h="1122" extrusionOk="0">
                  <a:moveTo>
                    <a:pt x="95" y="1"/>
                  </a:moveTo>
                  <a:lnTo>
                    <a:pt x="1" y="69"/>
                  </a:lnTo>
                  <a:lnTo>
                    <a:pt x="1514" y="1122"/>
                  </a:lnTo>
                  <a:lnTo>
                    <a:pt x="1608" y="1041"/>
                  </a:lnTo>
                  <a:lnTo>
                    <a:pt x="95"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1412950" y="3073425"/>
              <a:ext cx="2050" cy="1725"/>
            </a:xfrm>
            <a:custGeom>
              <a:avLst/>
              <a:gdLst/>
              <a:ahLst/>
              <a:cxnLst/>
              <a:rect l="l" t="t" r="r" b="b"/>
              <a:pathLst>
                <a:path w="82" h="69" extrusionOk="0">
                  <a:moveTo>
                    <a:pt x="1" y="1"/>
                  </a:moveTo>
                  <a:lnTo>
                    <a:pt x="1" y="69"/>
                  </a:lnTo>
                  <a:lnTo>
                    <a:pt x="82" y="69"/>
                  </a:lnTo>
                  <a:lnTo>
                    <a:pt x="1" y="1"/>
                  </a:lnTo>
                  <a:close/>
                </a:path>
              </a:pathLst>
            </a:custGeom>
            <a:solidFill>
              <a:srgbClr val="878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1384275" y="3072450"/>
              <a:ext cx="15900" cy="13150"/>
            </a:xfrm>
            <a:custGeom>
              <a:avLst/>
              <a:gdLst/>
              <a:ahLst/>
              <a:cxnLst/>
              <a:rect l="l" t="t" r="r" b="b"/>
              <a:pathLst>
                <a:path w="636" h="526" extrusionOk="0">
                  <a:moveTo>
                    <a:pt x="1" y="1"/>
                  </a:moveTo>
                  <a:lnTo>
                    <a:pt x="1" y="526"/>
                  </a:lnTo>
                  <a:lnTo>
                    <a:pt x="636" y="526"/>
                  </a:lnTo>
                  <a:lnTo>
                    <a:pt x="6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1400150" y="3066700"/>
              <a:ext cx="12825" cy="18900"/>
            </a:xfrm>
            <a:custGeom>
              <a:avLst/>
              <a:gdLst/>
              <a:ahLst/>
              <a:cxnLst/>
              <a:rect l="l" t="t" r="r" b="b"/>
              <a:pathLst>
                <a:path w="513" h="756" extrusionOk="0">
                  <a:moveTo>
                    <a:pt x="257" y="1"/>
                  </a:moveTo>
                  <a:lnTo>
                    <a:pt x="1" y="231"/>
                  </a:lnTo>
                  <a:lnTo>
                    <a:pt x="1" y="756"/>
                  </a:lnTo>
                  <a:lnTo>
                    <a:pt x="338" y="542"/>
                  </a:lnTo>
                  <a:lnTo>
                    <a:pt x="513" y="542"/>
                  </a:lnTo>
                  <a:lnTo>
                    <a:pt x="513" y="231"/>
                  </a:lnTo>
                  <a:lnTo>
                    <a:pt x="257"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1380225" y="3066700"/>
              <a:ext cx="26350" cy="7475"/>
            </a:xfrm>
            <a:custGeom>
              <a:avLst/>
              <a:gdLst/>
              <a:ahLst/>
              <a:cxnLst/>
              <a:rect l="l" t="t" r="r" b="b"/>
              <a:pathLst>
                <a:path w="1054" h="299" extrusionOk="0">
                  <a:moveTo>
                    <a:pt x="338" y="1"/>
                  </a:moveTo>
                  <a:lnTo>
                    <a:pt x="1" y="299"/>
                  </a:lnTo>
                  <a:lnTo>
                    <a:pt x="717" y="299"/>
                  </a:lnTo>
                  <a:lnTo>
                    <a:pt x="1054"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1380225" y="3074150"/>
              <a:ext cx="17925" cy="1000"/>
            </a:xfrm>
            <a:custGeom>
              <a:avLst/>
              <a:gdLst/>
              <a:ahLst/>
              <a:cxnLst/>
              <a:rect l="l" t="t" r="r" b="b"/>
              <a:pathLst>
                <a:path w="717" h="40" extrusionOk="0">
                  <a:moveTo>
                    <a:pt x="1" y="1"/>
                  </a:moveTo>
                  <a:lnTo>
                    <a:pt x="1" y="40"/>
                  </a:lnTo>
                  <a:lnTo>
                    <a:pt x="717" y="40"/>
                  </a:lnTo>
                  <a:lnTo>
                    <a:pt x="717" y="1"/>
                  </a:lnTo>
                  <a:close/>
                </a:path>
              </a:pathLst>
            </a:custGeom>
            <a:solidFill>
              <a:srgbClr val="EDE8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1398125" y="3066700"/>
              <a:ext cx="8450" cy="8450"/>
            </a:xfrm>
            <a:custGeom>
              <a:avLst/>
              <a:gdLst/>
              <a:ahLst/>
              <a:cxnLst/>
              <a:rect l="l" t="t" r="r" b="b"/>
              <a:pathLst>
                <a:path w="338" h="338" extrusionOk="0">
                  <a:moveTo>
                    <a:pt x="338" y="1"/>
                  </a:moveTo>
                  <a:lnTo>
                    <a:pt x="1" y="299"/>
                  </a:lnTo>
                  <a:lnTo>
                    <a:pt x="1" y="338"/>
                  </a:lnTo>
                  <a:lnTo>
                    <a:pt x="338" y="40"/>
                  </a:lnTo>
                  <a:lnTo>
                    <a:pt x="338"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1406550" y="3066700"/>
              <a:ext cx="8450" cy="8450"/>
            </a:xfrm>
            <a:custGeom>
              <a:avLst/>
              <a:gdLst/>
              <a:ahLst/>
              <a:cxnLst/>
              <a:rect l="l" t="t" r="r" b="b"/>
              <a:pathLst>
                <a:path w="338" h="338" extrusionOk="0">
                  <a:moveTo>
                    <a:pt x="1" y="1"/>
                  </a:moveTo>
                  <a:lnTo>
                    <a:pt x="1" y="40"/>
                  </a:lnTo>
                  <a:lnTo>
                    <a:pt x="338" y="338"/>
                  </a:lnTo>
                  <a:lnTo>
                    <a:pt x="338" y="299"/>
                  </a:lnTo>
                  <a:lnTo>
                    <a:pt x="1" y="1"/>
                  </a:lnTo>
                  <a:close/>
                </a:path>
              </a:pathLst>
            </a:custGeom>
            <a:solidFill>
              <a:srgbClr val="A8A2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1431175" y="3150700"/>
              <a:ext cx="35825" cy="40525"/>
            </a:xfrm>
            <a:custGeom>
              <a:avLst/>
              <a:gdLst/>
              <a:ahLst/>
              <a:cxnLst/>
              <a:rect l="l" t="t" r="r" b="b"/>
              <a:pathLst>
                <a:path w="1433" h="1621" extrusionOk="0">
                  <a:moveTo>
                    <a:pt x="1" y="1"/>
                  </a:moveTo>
                  <a:lnTo>
                    <a:pt x="1" y="1621"/>
                  </a:lnTo>
                  <a:lnTo>
                    <a:pt x="1433" y="1621"/>
                  </a:lnTo>
                  <a:lnTo>
                    <a:pt x="143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1429900" y="3151750"/>
              <a:ext cx="2350" cy="39475"/>
            </a:xfrm>
            <a:custGeom>
              <a:avLst/>
              <a:gdLst/>
              <a:ahLst/>
              <a:cxnLst/>
              <a:rect l="l" t="t" r="r" b="b"/>
              <a:pathLst>
                <a:path w="94" h="1579" extrusionOk="0">
                  <a:moveTo>
                    <a:pt x="0" y="1"/>
                  </a:moveTo>
                  <a:lnTo>
                    <a:pt x="0" y="1579"/>
                  </a:lnTo>
                  <a:lnTo>
                    <a:pt x="94" y="1579"/>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1463575" y="3151750"/>
              <a:ext cx="2475" cy="39475"/>
            </a:xfrm>
            <a:custGeom>
              <a:avLst/>
              <a:gdLst/>
              <a:ahLst/>
              <a:cxnLst/>
              <a:rect l="l" t="t" r="r" b="b"/>
              <a:pathLst>
                <a:path w="99" h="1579" extrusionOk="0">
                  <a:moveTo>
                    <a:pt x="1" y="1"/>
                  </a:moveTo>
                  <a:lnTo>
                    <a:pt x="1" y="1579"/>
                  </a:lnTo>
                  <a:lnTo>
                    <a:pt x="98" y="1579"/>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1446725" y="3151750"/>
              <a:ext cx="2375" cy="39475"/>
            </a:xfrm>
            <a:custGeom>
              <a:avLst/>
              <a:gdLst/>
              <a:ahLst/>
              <a:cxnLst/>
              <a:rect l="l" t="t" r="r" b="b"/>
              <a:pathLst>
                <a:path w="95" h="1579" extrusionOk="0">
                  <a:moveTo>
                    <a:pt x="1" y="1"/>
                  </a:moveTo>
                  <a:lnTo>
                    <a:pt x="1" y="1579"/>
                  </a:lnTo>
                  <a:lnTo>
                    <a:pt x="95" y="1579"/>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1429900" y="3151750"/>
              <a:ext cx="36150" cy="2375"/>
            </a:xfrm>
            <a:custGeom>
              <a:avLst/>
              <a:gdLst/>
              <a:ahLst/>
              <a:cxnLst/>
              <a:rect l="l" t="t" r="r" b="b"/>
              <a:pathLst>
                <a:path w="1446" h="95" extrusionOk="0">
                  <a:moveTo>
                    <a:pt x="0" y="1"/>
                  </a:moveTo>
                  <a:lnTo>
                    <a:pt x="0" y="95"/>
                  </a:lnTo>
                  <a:lnTo>
                    <a:pt x="1445" y="95"/>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1429900" y="3170950"/>
              <a:ext cx="36150" cy="2450"/>
            </a:xfrm>
            <a:custGeom>
              <a:avLst/>
              <a:gdLst/>
              <a:ahLst/>
              <a:cxnLst/>
              <a:rect l="l" t="t" r="r" b="b"/>
              <a:pathLst>
                <a:path w="1446" h="98" extrusionOk="0">
                  <a:moveTo>
                    <a:pt x="0" y="1"/>
                  </a:moveTo>
                  <a:lnTo>
                    <a:pt x="0" y="98"/>
                  </a:lnTo>
                  <a:lnTo>
                    <a:pt x="1445" y="98"/>
                  </a:lnTo>
                  <a:lnTo>
                    <a:pt x="144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1446725" y="3151750"/>
              <a:ext cx="19325" cy="20600"/>
            </a:xfrm>
            <a:custGeom>
              <a:avLst/>
              <a:gdLst/>
              <a:ahLst/>
              <a:cxnLst/>
              <a:rect l="l" t="t" r="r" b="b"/>
              <a:pathLst>
                <a:path w="773" h="824" extrusionOk="0">
                  <a:moveTo>
                    <a:pt x="675" y="1"/>
                  </a:moveTo>
                  <a:lnTo>
                    <a:pt x="1" y="824"/>
                  </a:lnTo>
                  <a:lnTo>
                    <a:pt x="95" y="824"/>
                  </a:lnTo>
                  <a:lnTo>
                    <a:pt x="772"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1429900" y="3151750"/>
              <a:ext cx="19200" cy="20600"/>
            </a:xfrm>
            <a:custGeom>
              <a:avLst/>
              <a:gdLst/>
              <a:ahLst/>
              <a:cxnLst/>
              <a:rect l="l" t="t" r="r" b="b"/>
              <a:pathLst>
                <a:path w="768" h="824" extrusionOk="0">
                  <a:moveTo>
                    <a:pt x="0" y="1"/>
                  </a:moveTo>
                  <a:lnTo>
                    <a:pt x="674" y="824"/>
                  </a:lnTo>
                  <a:lnTo>
                    <a:pt x="768" y="824"/>
                  </a:lnTo>
                  <a:lnTo>
                    <a:pt x="9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1446725" y="3172325"/>
              <a:ext cx="18250" cy="18900"/>
            </a:xfrm>
            <a:custGeom>
              <a:avLst/>
              <a:gdLst/>
              <a:ahLst/>
              <a:cxnLst/>
              <a:rect l="l" t="t" r="r" b="b"/>
              <a:pathLst>
                <a:path w="730" h="756" extrusionOk="0">
                  <a:moveTo>
                    <a:pt x="1" y="1"/>
                  </a:moveTo>
                  <a:lnTo>
                    <a:pt x="636" y="756"/>
                  </a:lnTo>
                  <a:lnTo>
                    <a:pt x="730" y="756"/>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1430850" y="3172325"/>
              <a:ext cx="18250" cy="18900"/>
            </a:xfrm>
            <a:custGeom>
              <a:avLst/>
              <a:gdLst/>
              <a:ahLst/>
              <a:cxnLst/>
              <a:rect l="l" t="t" r="r" b="b"/>
              <a:pathLst>
                <a:path w="730" h="756" extrusionOk="0">
                  <a:moveTo>
                    <a:pt x="636" y="1"/>
                  </a:moveTo>
                  <a:lnTo>
                    <a:pt x="1" y="756"/>
                  </a:lnTo>
                  <a:lnTo>
                    <a:pt x="95" y="756"/>
                  </a:lnTo>
                  <a:lnTo>
                    <a:pt x="73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1431175" y="3150700"/>
              <a:ext cx="2475" cy="40525"/>
            </a:xfrm>
            <a:custGeom>
              <a:avLst/>
              <a:gdLst/>
              <a:ahLst/>
              <a:cxnLst/>
              <a:rect l="l" t="t" r="r" b="b"/>
              <a:pathLst>
                <a:path w="99" h="1621" extrusionOk="0">
                  <a:moveTo>
                    <a:pt x="1" y="1"/>
                  </a:moveTo>
                  <a:lnTo>
                    <a:pt x="1" y="1621"/>
                  </a:lnTo>
                  <a:lnTo>
                    <a:pt x="98" y="162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1464625" y="3150700"/>
              <a:ext cx="2375" cy="40525"/>
            </a:xfrm>
            <a:custGeom>
              <a:avLst/>
              <a:gdLst/>
              <a:ahLst/>
              <a:cxnLst/>
              <a:rect l="l" t="t" r="r" b="b"/>
              <a:pathLst>
                <a:path w="95" h="1621" extrusionOk="0">
                  <a:moveTo>
                    <a:pt x="1" y="1"/>
                  </a:moveTo>
                  <a:lnTo>
                    <a:pt x="1" y="1621"/>
                  </a:lnTo>
                  <a:lnTo>
                    <a:pt x="95" y="1621"/>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1448125" y="3150700"/>
              <a:ext cx="2050" cy="40525"/>
            </a:xfrm>
            <a:custGeom>
              <a:avLst/>
              <a:gdLst/>
              <a:ahLst/>
              <a:cxnLst/>
              <a:rect l="l" t="t" r="r" b="b"/>
              <a:pathLst>
                <a:path w="82" h="1621" extrusionOk="0">
                  <a:moveTo>
                    <a:pt x="0" y="1"/>
                  </a:moveTo>
                  <a:lnTo>
                    <a:pt x="0" y="1621"/>
                  </a:lnTo>
                  <a:lnTo>
                    <a:pt x="81" y="162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1431175" y="3150700"/>
              <a:ext cx="35825" cy="2450"/>
            </a:xfrm>
            <a:custGeom>
              <a:avLst/>
              <a:gdLst/>
              <a:ahLst/>
              <a:cxnLst/>
              <a:rect l="l" t="t" r="r" b="b"/>
              <a:pathLst>
                <a:path w="1433" h="98" extrusionOk="0">
                  <a:moveTo>
                    <a:pt x="1" y="1"/>
                  </a:moveTo>
                  <a:lnTo>
                    <a:pt x="1" y="98"/>
                  </a:lnTo>
                  <a:lnTo>
                    <a:pt x="1433" y="98"/>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1431175" y="3169975"/>
              <a:ext cx="35825" cy="2375"/>
            </a:xfrm>
            <a:custGeom>
              <a:avLst/>
              <a:gdLst/>
              <a:ahLst/>
              <a:cxnLst/>
              <a:rect l="l" t="t" r="r" b="b"/>
              <a:pathLst>
                <a:path w="1433" h="95" extrusionOk="0">
                  <a:moveTo>
                    <a:pt x="1" y="1"/>
                  </a:moveTo>
                  <a:lnTo>
                    <a:pt x="1" y="95"/>
                  </a:lnTo>
                  <a:lnTo>
                    <a:pt x="1433" y="95"/>
                  </a:lnTo>
                  <a:lnTo>
                    <a:pt x="1433"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1448125" y="3150700"/>
              <a:ext cx="18875" cy="20275"/>
            </a:xfrm>
            <a:custGeom>
              <a:avLst/>
              <a:gdLst/>
              <a:ahLst/>
              <a:cxnLst/>
              <a:rect l="l" t="t" r="r" b="b"/>
              <a:pathLst>
                <a:path w="755" h="811" extrusionOk="0">
                  <a:moveTo>
                    <a:pt x="661" y="1"/>
                  </a:moveTo>
                  <a:lnTo>
                    <a:pt x="0" y="811"/>
                  </a:lnTo>
                  <a:lnTo>
                    <a:pt x="81" y="811"/>
                  </a:lnTo>
                  <a:lnTo>
                    <a:pt x="75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1431175" y="3150700"/>
              <a:ext cx="19000" cy="20275"/>
            </a:xfrm>
            <a:custGeom>
              <a:avLst/>
              <a:gdLst/>
              <a:ahLst/>
              <a:cxnLst/>
              <a:rect l="l" t="t" r="r" b="b"/>
              <a:pathLst>
                <a:path w="760" h="811" extrusionOk="0">
                  <a:moveTo>
                    <a:pt x="1" y="1"/>
                  </a:moveTo>
                  <a:lnTo>
                    <a:pt x="678" y="811"/>
                  </a:lnTo>
                  <a:lnTo>
                    <a:pt x="759" y="811"/>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1448125" y="3170950"/>
              <a:ext cx="18875" cy="20275"/>
            </a:xfrm>
            <a:custGeom>
              <a:avLst/>
              <a:gdLst/>
              <a:ahLst/>
              <a:cxnLst/>
              <a:rect l="l" t="t" r="r" b="b"/>
              <a:pathLst>
                <a:path w="755" h="811" extrusionOk="0">
                  <a:moveTo>
                    <a:pt x="0" y="1"/>
                  </a:moveTo>
                  <a:lnTo>
                    <a:pt x="661" y="811"/>
                  </a:lnTo>
                  <a:lnTo>
                    <a:pt x="755" y="811"/>
                  </a:lnTo>
                  <a:lnTo>
                    <a:pt x="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1431175" y="3170950"/>
              <a:ext cx="19000" cy="20275"/>
            </a:xfrm>
            <a:custGeom>
              <a:avLst/>
              <a:gdLst/>
              <a:ahLst/>
              <a:cxnLst/>
              <a:rect l="l" t="t" r="r" b="b"/>
              <a:pathLst>
                <a:path w="760" h="811" extrusionOk="0">
                  <a:moveTo>
                    <a:pt x="678" y="1"/>
                  </a:moveTo>
                  <a:lnTo>
                    <a:pt x="1" y="811"/>
                  </a:lnTo>
                  <a:lnTo>
                    <a:pt x="98" y="811"/>
                  </a:lnTo>
                  <a:lnTo>
                    <a:pt x="75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1438300" y="3111575"/>
              <a:ext cx="21675" cy="24000"/>
            </a:xfrm>
            <a:custGeom>
              <a:avLst/>
              <a:gdLst/>
              <a:ahLst/>
              <a:cxnLst/>
              <a:rect l="l" t="t" r="r" b="b"/>
              <a:pathLst>
                <a:path w="867" h="960" extrusionOk="0">
                  <a:moveTo>
                    <a:pt x="1" y="1"/>
                  </a:moveTo>
                  <a:lnTo>
                    <a:pt x="1" y="960"/>
                  </a:lnTo>
                  <a:lnTo>
                    <a:pt x="866" y="960"/>
                  </a:lnTo>
                  <a:lnTo>
                    <a:pt x="8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1437250" y="3134175"/>
              <a:ext cx="21650" cy="2050"/>
            </a:xfrm>
            <a:custGeom>
              <a:avLst/>
              <a:gdLst/>
              <a:ahLst/>
              <a:cxnLst/>
              <a:rect l="l" t="t" r="r" b="b"/>
              <a:pathLst>
                <a:path w="866" h="82" extrusionOk="0">
                  <a:moveTo>
                    <a:pt x="1" y="1"/>
                  </a:moveTo>
                  <a:lnTo>
                    <a:pt x="1" y="82"/>
                  </a:lnTo>
                  <a:lnTo>
                    <a:pt x="866" y="82"/>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1437250" y="3112625"/>
              <a:ext cx="21650" cy="2375"/>
            </a:xfrm>
            <a:custGeom>
              <a:avLst/>
              <a:gdLst/>
              <a:ahLst/>
              <a:cxnLst/>
              <a:rect l="l" t="t" r="r" b="b"/>
              <a:pathLst>
                <a:path w="866" h="95" extrusionOk="0">
                  <a:moveTo>
                    <a:pt x="1" y="1"/>
                  </a:moveTo>
                  <a:lnTo>
                    <a:pt x="1" y="95"/>
                  </a:lnTo>
                  <a:lnTo>
                    <a:pt x="866" y="95"/>
                  </a:lnTo>
                  <a:lnTo>
                    <a:pt x="866"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1437250" y="3112625"/>
              <a:ext cx="2475" cy="23600"/>
            </a:xfrm>
            <a:custGeom>
              <a:avLst/>
              <a:gdLst/>
              <a:ahLst/>
              <a:cxnLst/>
              <a:rect l="l" t="t" r="r" b="b"/>
              <a:pathLst>
                <a:path w="99" h="944" extrusionOk="0">
                  <a:moveTo>
                    <a:pt x="1" y="1"/>
                  </a:moveTo>
                  <a:lnTo>
                    <a:pt x="1" y="944"/>
                  </a:lnTo>
                  <a:lnTo>
                    <a:pt x="98" y="944"/>
                  </a:lnTo>
                  <a:lnTo>
                    <a:pt x="98"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1456525" y="3112625"/>
              <a:ext cx="2375" cy="23600"/>
            </a:xfrm>
            <a:custGeom>
              <a:avLst/>
              <a:gdLst/>
              <a:ahLst/>
              <a:cxnLst/>
              <a:rect l="l" t="t" r="r" b="b"/>
              <a:pathLst>
                <a:path w="95" h="944" extrusionOk="0">
                  <a:moveTo>
                    <a:pt x="1" y="1"/>
                  </a:moveTo>
                  <a:lnTo>
                    <a:pt x="1" y="944"/>
                  </a:lnTo>
                  <a:lnTo>
                    <a:pt x="95" y="944"/>
                  </a:lnTo>
                  <a:lnTo>
                    <a:pt x="9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1439700" y="3112625"/>
              <a:ext cx="16850" cy="23600"/>
            </a:xfrm>
            <a:custGeom>
              <a:avLst/>
              <a:gdLst/>
              <a:ahLst/>
              <a:cxnLst/>
              <a:rect l="l" t="t" r="r" b="b"/>
              <a:pathLst>
                <a:path w="674" h="944" extrusionOk="0">
                  <a:moveTo>
                    <a:pt x="0" y="1"/>
                  </a:moveTo>
                  <a:lnTo>
                    <a:pt x="0" y="95"/>
                  </a:lnTo>
                  <a:lnTo>
                    <a:pt x="674" y="944"/>
                  </a:lnTo>
                  <a:lnTo>
                    <a:pt x="674" y="863"/>
                  </a:lnTo>
                  <a:lnTo>
                    <a:pt x="0"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2"/>
            <p:cNvSpPr/>
            <p:nvPr/>
          </p:nvSpPr>
          <p:spPr>
            <a:xfrm>
              <a:off x="1439700" y="3112625"/>
              <a:ext cx="16850" cy="23600"/>
            </a:xfrm>
            <a:custGeom>
              <a:avLst/>
              <a:gdLst/>
              <a:ahLst/>
              <a:cxnLst/>
              <a:rect l="l" t="t" r="r" b="b"/>
              <a:pathLst>
                <a:path w="674" h="944" extrusionOk="0">
                  <a:moveTo>
                    <a:pt x="674" y="1"/>
                  </a:moveTo>
                  <a:lnTo>
                    <a:pt x="0" y="863"/>
                  </a:lnTo>
                  <a:lnTo>
                    <a:pt x="0" y="944"/>
                  </a:lnTo>
                  <a:lnTo>
                    <a:pt x="674" y="95"/>
                  </a:lnTo>
                  <a:lnTo>
                    <a:pt x="674"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2"/>
            <p:cNvSpPr/>
            <p:nvPr/>
          </p:nvSpPr>
          <p:spPr>
            <a:xfrm>
              <a:off x="1438300" y="3133200"/>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2"/>
            <p:cNvSpPr/>
            <p:nvPr/>
          </p:nvSpPr>
          <p:spPr>
            <a:xfrm>
              <a:off x="1438300" y="3111575"/>
              <a:ext cx="21675" cy="2375"/>
            </a:xfrm>
            <a:custGeom>
              <a:avLst/>
              <a:gdLst/>
              <a:ahLst/>
              <a:cxnLst/>
              <a:rect l="l" t="t" r="r" b="b"/>
              <a:pathLst>
                <a:path w="867" h="95" extrusionOk="0">
                  <a:moveTo>
                    <a:pt x="1" y="1"/>
                  </a:moveTo>
                  <a:lnTo>
                    <a:pt x="1" y="95"/>
                  </a:lnTo>
                  <a:lnTo>
                    <a:pt x="866" y="95"/>
                  </a:lnTo>
                  <a:lnTo>
                    <a:pt x="866"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2"/>
            <p:cNvSpPr/>
            <p:nvPr/>
          </p:nvSpPr>
          <p:spPr>
            <a:xfrm>
              <a:off x="1438300" y="3111575"/>
              <a:ext cx="2375" cy="24000"/>
            </a:xfrm>
            <a:custGeom>
              <a:avLst/>
              <a:gdLst/>
              <a:ahLst/>
              <a:cxnLst/>
              <a:rect l="l" t="t" r="r" b="b"/>
              <a:pathLst>
                <a:path w="95" h="960" extrusionOk="0">
                  <a:moveTo>
                    <a:pt x="1" y="1"/>
                  </a:moveTo>
                  <a:lnTo>
                    <a:pt x="1" y="960"/>
                  </a:lnTo>
                  <a:lnTo>
                    <a:pt x="95" y="960"/>
                  </a:lnTo>
                  <a:lnTo>
                    <a:pt x="9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1457500" y="3111575"/>
              <a:ext cx="2475" cy="24000"/>
            </a:xfrm>
            <a:custGeom>
              <a:avLst/>
              <a:gdLst/>
              <a:ahLst/>
              <a:cxnLst/>
              <a:rect l="l" t="t" r="r" b="b"/>
              <a:pathLst>
                <a:path w="99" h="960" extrusionOk="0">
                  <a:moveTo>
                    <a:pt x="1" y="1"/>
                  </a:moveTo>
                  <a:lnTo>
                    <a:pt x="1" y="960"/>
                  </a:lnTo>
                  <a:lnTo>
                    <a:pt x="98" y="960"/>
                  </a:lnTo>
                  <a:lnTo>
                    <a:pt x="98"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1440650" y="3111575"/>
              <a:ext cx="16875" cy="24000"/>
            </a:xfrm>
            <a:custGeom>
              <a:avLst/>
              <a:gdLst/>
              <a:ahLst/>
              <a:cxnLst/>
              <a:rect l="l" t="t" r="r" b="b"/>
              <a:pathLst>
                <a:path w="675" h="960" extrusionOk="0">
                  <a:moveTo>
                    <a:pt x="1" y="1"/>
                  </a:moveTo>
                  <a:lnTo>
                    <a:pt x="1" y="95"/>
                  </a:lnTo>
                  <a:lnTo>
                    <a:pt x="675" y="960"/>
                  </a:lnTo>
                  <a:lnTo>
                    <a:pt x="675" y="866"/>
                  </a:lnTo>
                  <a:lnTo>
                    <a:pt x="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1440650" y="3111575"/>
              <a:ext cx="16875" cy="24000"/>
            </a:xfrm>
            <a:custGeom>
              <a:avLst/>
              <a:gdLst/>
              <a:ahLst/>
              <a:cxnLst/>
              <a:rect l="l" t="t" r="r" b="b"/>
              <a:pathLst>
                <a:path w="675" h="960" extrusionOk="0">
                  <a:moveTo>
                    <a:pt x="675" y="1"/>
                  </a:moveTo>
                  <a:lnTo>
                    <a:pt x="1" y="866"/>
                  </a:lnTo>
                  <a:lnTo>
                    <a:pt x="1" y="960"/>
                  </a:lnTo>
                  <a:lnTo>
                    <a:pt x="675" y="95"/>
                  </a:lnTo>
                  <a:lnTo>
                    <a:pt x="67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1347825" y="3161875"/>
              <a:ext cx="14525" cy="15175"/>
            </a:xfrm>
            <a:custGeom>
              <a:avLst/>
              <a:gdLst/>
              <a:ahLst/>
              <a:cxnLst/>
              <a:rect l="l" t="t" r="r" b="b"/>
              <a:pathLst>
                <a:path w="581" h="607" extrusionOk="0">
                  <a:moveTo>
                    <a:pt x="1" y="1"/>
                  </a:moveTo>
                  <a:lnTo>
                    <a:pt x="1" y="607"/>
                  </a:lnTo>
                  <a:lnTo>
                    <a:pt x="581" y="607"/>
                  </a:lnTo>
                  <a:lnTo>
                    <a:pt x="581"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1347175" y="3176050"/>
              <a:ext cx="14525" cy="1725"/>
            </a:xfrm>
            <a:custGeom>
              <a:avLst/>
              <a:gdLst/>
              <a:ahLst/>
              <a:cxnLst/>
              <a:rect l="l" t="t" r="r" b="b"/>
              <a:pathLst>
                <a:path w="581" h="69" extrusionOk="0">
                  <a:moveTo>
                    <a:pt x="1" y="1"/>
                  </a:moveTo>
                  <a:lnTo>
                    <a:pt x="1" y="69"/>
                  </a:lnTo>
                  <a:lnTo>
                    <a:pt x="581" y="69"/>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1347175" y="3162525"/>
              <a:ext cx="14525" cy="2050"/>
            </a:xfrm>
            <a:custGeom>
              <a:avLst/>
              <a:gdLst/>
              <a:ahLst/>
              <a:cxnLst/>
              <a:rect l="l" t="t" r="r" b="b"/>
              <a:pathLst>
                <a:path w="581" h="82" extrusionOk="0">
                  <a:moveTo>
                    <a:pt x="1" y="1"/>
                  </a:moveTo>
                  <a:lnTo>
                    <a:pt x="1" y="82"/>
                  </a:lnTo>
                  <a:lnTo>
                    <a:pt x="581" y="82"/>
                  </a:lnTo>
                  <a:lnTo>
                    <a:pt x="58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1347175" y="3162525"/>
              <a:ext cx="1750" cy="15250"/>
            </a:xfrm>
            <a:custGeom>
              <a:avLst/>
              <a:gdLst/>
              <a:ahLst/>
              <a:cxnLst/>
              <a:rect l="l" t="t" r="r" b="b"/>
              <a:pathLst>
                <a:path w="70" h="610" extrusionOk="0">
                  <a:moveTo>
                    <a:pt x="1" y="1"/>
                  </a:moveTo>
                  <a:lnTo>
                    <a:pt x="1" y="610"/>
                  </a:lnTo>
                  <a:lnTo>
                    <a:pt x="69" y="610"/>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1359975" y="3163575"/>
              <a:ext cx="1725" cy="14200"/>
            </a:xfrm>
            <a:custGeom>
              <a:avLst/>
              <a:gdLst/>
              <a:ahLst/>
              <a:cxnLst/>
              <a:rect l="l" t="t" r="r" b="b"/>
              <a:pathLst>
                <a:path w="69" h="568" extrusionOk="0">
                  <a:moveTo>
                    <a:pt x="1" y="1"/>
                  </a:moveTo>
                  <a:lnTo>
                    <a:pt x="1" y="568"/>
                  </a:lnTo>
                  <a:lnTo>
                    <a:pt x="69" y="568"/>
                  </a:lnTo>
                  <a:lnTo>
                    <a:pt x="69"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1347825" y="3175400"/>
              <a:ext cx="14525" cy="1650"/>
            </a:xfrm>
            <a:custGeom>
              <a:avLst/>
              <a:gdLst/>
              <a:ahLst/>
              <a:cxnLst/>
              <a:rect l="l" t="t" r="r" b="b"/>
              <a:pathLst>
                <a:path w="581" h="66" extrusionOk="0">
                  <a:moveTo>
                    <a:pt x="1" y="1"/>
                  </a:moveTo>
                  <a:lnTo>
                    <a:pt x="1" y="66"/>
                  </a:lnTo>
                  <a:lnTo>
                    <a:pt x="581" y="66"/>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1347825" y="3161875"/>
              <a:ext cx="14525" cy="1725"/>
            </a:xfrm>
            <a:custGeom>
              <a:avLst/>
              <a:gdLst/>
              <a:ahLst/>
              <a:cxnLst/>
              <a:rect l="l" t="t" r="r" b="b"/>
              <a:pathLst>
                <a:path w="581" h="69" extrusionOk="0">
                  <a:moveTo>
                    <a:pt x="1" y="1"/>
                  </a:moveTo>
                  <a:lnTo>
                    <a:pt x="1" y="69"/>
                  </a:lnTo>
                  <a:lnTo>
                    <a:pt x="581" y="69"/>
                  </a:lnTo>
                  <a:lnTo>
                    <a:pt x="581"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1347825" y="3161875"/>
              <a:ext cx="1725" cy="15175"/>
            </a:xfrm>
            <a:custGeom>
              <a:avLst/>
              <a:gdLst/>
              <a:ahLst/>
              <a:cxnLst/>
              <a:rect l="l" t="t" r="r" b="b"/>
              <a:pathLst>
                <a:path w="69"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1360725" y="3161875"/>
              <a:ext cx="14525" cy="15175"/>
            </a:xfrm>
            <a:custGeom>
              <a:avLst/>
              <a:gdLst/>
              <a:ahLst/>
              <a:cxnLst/>
              <a:rect l="l" t="t" r="r" b="b"/>
              <a:pathLst>
                <a:path w="581" h="607" extrusionOk="0">
                  <a:moveTo>
                    <a:pt x="0" y="1"/>
                  </a:moveTo>
                  <a:lnTo>
                    <a:pt x="0" y="607"/>
                  </a:lnTo>
                  <a:lnTo>
                    <a:pt x="580" y="607"/>
                  </a:lnTo>
                  <a:lnTo>
                    <a:pt x="580" y="1"/>
                  </a:lnTo>
                  <a:close/>
                </a:path>
              </a:pathLst>
            </a:custGeom>
            <a:solidFill>
              <a:srgbClr val="9C45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1360725" y="3176050"/>
              <a:ext cx="13775" cy="1725"/>
            </a:xfrm>
            <a:custGeom>
              <a:avLst/>
              <a:gdLst/>
              <a:ahLst/>
              <a:cxnLst/>
              <a:rect l="l" t="t" r="r" b="b"/>
              <a:pathLst>
                <a:path w="551" h="69" extrusionOk="0">
                  <a:moveTo>
                    <a:pt x="0" y="1"/>
                  </a:moveTo>
                  <a:lnTo>
                    <a:pt x="0" y="69"/>
                  </a:lnTo>
                  <a:lnTo>
                    <a:pt x="551" y="69"/>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1360725" y="3162525"/>
              <a:ext cx="13775" cy="2050"/>
            </a:xfrm>
            <a:custGeom>
              <a:avLst/>
              <a:gdLst/>
              <a:ahLst/>
              <a:cxnLst/>
              <a:rect l="l" t="t" r="r" b="b"/>
              <a:pathLst>
                <a:path w="551" h="82" extrusionOk="0">
                  <a:moveTo>
                    <a:pt x="0" y="1"/>
                  </a:moveTo>
                  <a:lnTo>
                    <a:pt x="0" y="82"/>
                  </a:lnTo>
                  <a:lnTo>
                    <a:pt x="551" y="82"/>
                  </a:lnTo>
                  <a:lnTo>
                    <a:pt x="551"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1372875" y="3162525"/>
              <a:ext cx="1625" cy="15250"/>
            </a:xfrm>
            <a:custGeom>
              <a:avLst/>
              <a:gdLst/>
              <a:ahLst/>
              <a:cxnLst/>
              <a:rect l="l" t="t" r="r" b="b"/>
              <a:pathLst>
                <a:path w="65" h="610" extrusionOk="0">
                  <a:moveTo>
                    <a:pt x="0" y="1"/>
                  </a:moveTo>
                  <a:lnTo>
                    <a:pt x="0" y="610"/>
                  </a:lnTo>
                  <a:lnTo>
                    <a:pt x="65" y="610"/>
                  </a:lnTo>
                  <a:lnTo>
                    <a:pt x="65" y="1"/>
                  </a:lnTo>
                  <a:close/>
                </a:path>
              </a:pathLst>
            </a:custGeom>
            <a:solidFill>
              <a:srgbClr val="722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1360725" y="3175400"/>
              <a:ext cx="14525" cy="1650"/>
            </a:xfrm>
            <a:custGeom>
              <a:avLst/>
              <a:gdLst/>
              <a:ahLst/>
              <a:cxnLst/>
              <a:rect l="l" t="t" r="r" b="b"/>
              <a:pathLst>
                <a:path w="581" h="66" extrusionOk="0">
                  <a:moveTo>
                    <a:pt x="0" y="1"/>
                  </a:moveTo>
                  <a:lnTo>
                    <a:pt x="0" y="66"/>
                  </a:lnTo>
                  <a:lnTo>
                    <a:pt x="580" y="66"/>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1360725" y="3161875"/>
              <a:ext cx="14525" cy="1725"/>
            </a:xfrm>
            <a:custGeom>
              <a:avLst/>
              <a:gdLst/>
              <a:ahLst/>
              <a:cxnLst/>
              <a:rect l="l" t="t" r="r" b="b"/>
              <a:pathLst>
                <a:path w="581" h="69" extrusionOk="0">
                  <a:moveTo>
                    <a:pt x="0" y="1"/>
                  </a:moveTo>
                  <a:lnTo>
                    <a:pt x="0" y="69"/>
                  </a:lnTo>
                  <a:lnTo>
                    <a:pt x="580" y="69"/>
                  </a:lnTo>
                  <a:lnTo>
                    <a:pt x="580"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1360725" y="3161875"/>
              <a:ext cx="1625" cy="15175"/>
            </a:xfrm>
            <a:custGeom>
              <a:avLst/>
              <a:gdLst/>
              <a:ahLst/>
              <a:cxnLst/>
              <a:rect l="l" t="t" r="r" b="b"/>
              <a:pathLst>
                <a:path w="65" h="607" extrusionOk="0">
                  <a:moveTo>
                    <a:pt x="0" y="1"/>
                  </a:moveTo>
                  <a:lnTo>
                    <a:pt x="0" y="607"/>
                  </a:lnTo>
                  <a:lnTo>
                    <a:pt x="65" y="607"/>
                  </a:lnTo>
                  <a:lnTo>
                    <a:pt x="65"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1373500" y="3161875"/>
              <a:ext cx="1750" cy="15175"/>
            </a:xfrm>
            <a:custGeom>
              <a:avLst/>
              <a:gdLst/>
              <a:ahLst/>
              <a:cxnLst/>
              <a:rect l="l" t="t" r="r" b="b"/>
              <a:pathLst>
                <a:path w="70" h="607" extrusionOk="0">
                  <a:moveTo>
                    <a:pt x="1" y="1"/>
                  </a:moveTo>
                  <a:lnTo>
                    <a:pt x="1" y="607"/>
                  </a:lnTo>
                  <a:lnTo>
                    <a:pt x="69" y="607"/>
                  </a:lnTo>
                  <a:lnTo>
                    <a:pt x="69" y="1"/>
                  </a:lnTo>
                  <a:close/>
                </a:path>
              </a:pathLst>
            </a:custGeom>
            <a:solidFill>
              <a:srgbClr val="FCF9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6" name="Google Shape;176;p2"/>
          <p:cNvGrpSpPr/>
          <p:nvPr/>
        </p:nvGrpSpPr>
        <p:grpSpPr>
          <a:xfrm>
            <a:off x="1877374" y="3335323"/>
            <a:ext cx="227817" cy="1042223"/>
            <a:chOff x="1093750" y="2975250"/>
            <a:chExt cx="48625" cy="222450"/>
          </a:xfrm>
        </p:grpSpPr>
        <p:sp>
          <p:nvSpPr>
            <p:cNvPr id="177" name="Google Shape;177;p2"/>
            <p:cNvSpPr/>
            <p:nvPr/>
          </p:nvSpPr>
          <p:spPr>
            <a:xfrm>
              <a:off x="1098125" y="3024825"/>
              <a:ext cx="40200" cy="172150"/>
            </a:xfrm>
            <a:custGeom>
              <a:avLst/>
              <a:gdLst/>
              <a:ahLst/>
              <a:cxnLst/>
              <a:rect l="l" t="t" r="r" b="b"/>
              <a:pathLst>
                <a:path w="1608" h="6886" extrusionOk="0">
                  <a:moveTo>
                    <a:pt x="567" y="1"/>
                  </a:moveTo>
                  <a:cubicBezTo>
                    <a:pt x="554" y="1"/>
                    <a:pt x="541" y="14"/>
                    <a:pt x="541" y="30"/>
                  </a:cubicBezTo>
                  <a:lnTo>
                    <a:pt x="0" y="6860"/>
                  </a:lnTo>
                  <a:cubicBezTo>
                    <a:pt x="0" y="6873"/>
                    <a:pt x="13" y="6886"/>
                    <a:pt x="26" y="6886"/>
                  </a:cubicBezTo>
                  <a:cubicBezTo>
                    <a:pt x="39" y="6886"/>
                    <a:pt x="55" y="6886"/>
                    <a:pt x="55" y="6873"/>
                  </a:cubicBezTo>
                  <a:lnTo>
                    <a:pt x="593" y="56"/>
                  </a:lnTo>
                  <a:lnTo>
                    <a:pt x="1011" y="56"/>
                  </a:lnTo>
                  <a:lnTo>
                    <a:pt x="1552" y="6873"/>
                  </a:lnTo>
                  <a:cubicBezTo>
                    <a:pt x="1552" y="6886"/>
                    <a:pt x="1552" y="6886"/>
                    <a:pt x="1578" y="6886"/>
                  </a:cubicBezTo>
                  <a:cubicBezTo>
                    <a:pt x="1594" y="6886"/>
                    <a:pt x="1607" y="6873"/>
                    <a:pt x="1594" y="6860"/>
                  </a:cubicBezTo>
                  <a:lnTo>
                    <a:pt x="1053" y="30"/>
                  </a:lnTo>
                  <a:cubicBezTo>
                    <a:pt x="1053" y="14"/>
                    <a:pt x="1053" y="1"/>
                    <a:pt x="10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1097475" y="3024175"/>
              <a:ext cx="41475" cy="173525"/>
            </a:xfrm>
            <a:custGeom>
              <a:avLst/>
              <a:gdLst/>
              <a:ahLst/>
              <a:cxnLst/>
              <a:rect l="l" t="t" r="r" b="b"/>
              <a:pathLst>
                <a:path w="1659" h="6941" extrusionOk="0">
                  <a:moveTo>
                    <a:pt x="593" y="1"/>
                  </a:moveTo>
                  <a:cubicBezTo>
                    <a:pt x="567" y="1"/>
                    <a:pt x="538" y="27"/>
                    <a:pt x="538" y="56"/>
                  </a:cubicBezTo>
                  <a:lnTo>
                    <a:pt x="0" y="6886"/>
                  </a:lnTo>
                  <a:cubicBezTo>
                    <a:pt x="0" y="6899"/>
                    <a:pt x="0" y="6912"/>
                    <a:pt x="13" y="6925"/>
                  </a:cubicBezTo>
                  <a:cubicBezTo>
                    <a:pt x="26" y="6941"/>
                    <a:pt x="26" y="6941"/>
                    <a:pt x="52" y="6941"/>
                  </a:cubicBezTo>
                  <a:cubicBezTo>
                    <a:pt x="81" y="6941"/>
                    <a:pt x="107" y="6925"/>
                    <a:pt x="107" y="6899"/>
                  </a:cubicBezTo>
                  <a:lnTo>
                    <a:pt x="648" y="108"/>
                  </a:lnTo>
                  <a:lnTo>
                    <a:pt x="1011" y="108"/>
                  </a:lnTo>
                  <a:lnTo>
                    <a:pt x="1552" y="6899"/>
                  </a:lnTo>
                  <a:cubicBezTo>
                    <a:pt x="1552" y="6925"/>
                    <a:pt x="1565" y="6941"/>
                    <a:pt x="1604" y="6941"/>
                  </a:cubicBezTo>
                  <a:cubicBezTo>
                    <a:pt x="1620" y="6941"/>
                    <a:pt x="1633" y="6941"/>
                    <a:pt x="1646" y="6925"/>
                  </a:cubicBezTo>
                  <a:cubicBezTo>
                    <a:pt x="1646" y="6912"/>
                    <a:pt x="1659" y="6899"/>
                    <a:pt x="1646" y="6886"/>
                  </a:cubicBezTo>
                  <a:lnTo>
                    <a:pt x="1105" y="56"/>
                  </a:lnTo>
                  <a:cubicBezTo>
                    <a:pt x="1105" y="27"/>
                    <a:pt x="1092" y="1"/>
                    <a:pt x="106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1107600" y="3024825"/>
              <a:ext cx="20900" cy="52025"/>
            </a:xfrm>
            <a:custGeom>
              <a:avLst/>
              <a:gdLst/>
              <a:ahLst/>
              <a:cxnLst/>
              <a:rect l="l" t="t" r="r" b="b"/>
              <a:pathLst>
                <a:path w="836" h="2081" extrusionOk="0">
                  <a:moveTo>
                    <a:pt x="418" y="487"/>
                  </a:moveTo>
                  <a:lnTo>
                    <a:pt x="700" y="960"/>
                  </a:lnTo>
                  <a:lnTo>
                    <a:pt x="418" y="1391"/>
                  </a:lnTo>
                  <a:lnTo>
                    <a:pt x="146" y="960"/>
                  </a:lnTo>
                  <a:lnTo>
                    <a:pt x="418" y="487"/>
                  </a:lnTo>
                  <a:close/>
                  <a:moveTo>
                    <a:pt x="418" y="1488"/>
                  </a:moveTo>
                  <a:lnTo>
                    <a:pt x="768" y="2026"/>
                  </a:lnTo>
                  <a:lnTo>
                    <a:pt x="81" y="2026"/>
                  </a:lnTo>
                  <a:lnTo>
                    <a:pt x="418" y="1488"/>
                  </a:lnTo>
                  <a:close/>
                  <a:moveTo>
                    <a:pt x="175" y="1"/>
                  </a:moveTo>
                  <a:cubicBezTo>
                    <a:pt x="162" y="14"/>
                    <a:pt x="162" y="30"/>
                    <a:pt x="162" y="43"/>
                  </a:cubicBezTo>
                  <a:lnTo>
                    <a:pt x="389" y="435"/>
                  </a:lnTo>
                  <a:lnTo>
                    <a:pt x="94" y="947"/>
                  </a:lnTo>
                  <a:cubicBezTo>
                    <a:pt x="81" y="947"/>
                    <a:pt x="81" y="960"/>
                    <a:pt x="94" y="973"/>
                  </a:cubicBezTo>
                  <a:lnTo>
                    <a:pt x="389" y="1433"/>
                  </a:lnTo>
                  <a:lnTo>
                    <a:pt x="0" y="2039"/>
                  </a:lnTo>
                  <a:lnTo>
                    <a:pt x="0" y="2068"/>
                  </a:lnTo>
                  <a:cubicBezTo>
                    <a:pt x="13" y="2081"/>
                    <a:pt x="13" y="2081"/>
                    <a:pt x="26" y="2081"/>
                  </a:cubicBezTo>
                  <a:lnTo>
                    <a:pt x="810" y="2081"/>
                  </a:lnTo>
                  <a:cubicBezTo>
                    <a:pt x="823" y="2081"/>
                    <a:pt x="836" y="2081"/>
                    <a:pt x="836" y="2068"/>
                  </a:cubicBezTo>
                  <a:lnTo>
                    <a:pt x="836" y="2039"/>
                  </a:lnTo>
                  <a:lnTo>
                    <a:pt x="457" y="1433"/>
                  </a:lnTo>
                  <a:lnTo>
                    <a:pt x="755" y="973"/>
                  </a:lnTo>
                  <a:lnTo>
                    <a:pt x="755" y="947"/>
                  </a:lnTo>
                  <a:lnTo>
                    <a:pt x="457" y="435"/>
                  </a:lnTo>
                  <a:lnTo>
                    <a:pt x="674" y="43"/>
                  </a:lnTo>
                  <a:cubicBezTo>
                    <a:pt x="687" y="30"/>
                    <a:pt x="674" y="14"/>
                    <a:pt x="674" y="1"/>
                  </a:cubicBezTo>
                  <a:cubicBezTo>
                    <a:pt x="661" y="1"/>
                    <a:pt x="632" y="1"/>
                    <a:pt x="632" y="14"/>
                  </a:cubicBezTo>
                  <a:lnTo>
                    <a:pt x="418" y="380"/>
                  </a:lnTo>
                  <a:lnTo>
                    <a:pt x="214" y="14"/>
                  </a:lnTo>
                  <a:cubicBezTo>
                    <a:pt x="201" y="1"/>
                    <a:pt x="188" y="1"/>
                    <a:pt x="17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1106850" y="3024150"/>
              <a:ext cx="22625" cy="53350"/>
            </a:xfrm>
            <a:custGeom>
              <a:avLst/>
              <a:gdLst/>
              <a:ahLst/>
              <a:cxnLst/>
              <a:rect l="l" t="t" r="r" b="b"/>
              <a:pathLst>
                <a:path w="905" h="2134" extrusionOk="0">
                  <a:moveTo>
                    <a:pt x="448" y="569"/>
                  </a:moveTo>
                  <a:lnTo>
                    <a:pt x="691" y="987"/>
                  </a:lnTo>
                  <a:lnTo>
                    <a:pt x="448" y="1366"/>
                  </a:lnTo>
                  <a:lnTo>
                    <a:pt x="205" y="987"/>
                  </a:lnTo>
                  <a:lnTo>
                    <a:pt x="448" y="569"/>
                  </a:lnTo>
                  <a:close/>
                  <a:moveTo>
                    <a:pt x="448" y="1567"/>
                  </a:moveTo>
                  <a:lnTo>
                    <a:pt x="743" y="2027"/>
                  </a:lnTo>
                  <a:lnTo>
                    <a:pt x="150" y="2027"/>
                  </a:lnTo>
                  <a:lnTo>
                    <a:pt x="448" y="1567"/>
                  </a:lnTo>
                  <a:close/>
                  <a:moveTo>
                    <a:pt x="683" y="1"/>
                  </a:moveTo>
                  <a:cubicBezTo>
                    <a:pt x="663" y="1"/>
                    <a:pt x="644" y="12"/>
                    <a:pt x="636" y="28"/>
                  </a:cubicBezTo>
                  <a:lnTo>
                    <a:pt x="448" y="352"/>
                  </a:lnTo>
                  <a:lnTo>
                    <a:pt x="257" y="28"/>
                  </a:lnTo>
                  <a:cubicBezTo>
                    <a:pt x="249" y="13"/>
                    <a:pt x="237" y="6"/>
                    <a:pt x="223" y="6"/>
                  </a:cubicBezTo>
                  <a:cubicBezTo>
                    <a:pt x="214" y="6"/>
                    <a:pt x="203" y="10"/>
                    <a:pt x="192" y="15"/>
                  </a:cubicBezTo>
                  <a:cubicBezTo>
                    <a:pt x="176" y="15"/>
                    <a:pt x="163" y="28"/>
                    <a:pt x="163" y="41"/>
                  </a:cubicBezTo>
                  <a:lnTo>
                    <a:pt x="163" y="83"/>
                  </a:lnTo>
                  <a:lnTo>
                    <a:pt x="393" y="462"/>
                  </a:lnTo>
                  <a:lnTo>
                    <a:pt x="95" y="961"/>
                  </a:lnTo>
                  <a:cubicBezTo>
                    <a:pt x="82" y="974"/>
                    <a:pt x="82" y="987"/>
                    <a:pt x="95" y="1013"/>
                  </a:cubicBezTo>
                  <a:lnTo>
                    <a:pt x="380" y="1460"/>
                  </a:lnTo>
                  <a:lnTo>
                    <a:pt x="14" y="2053"/>
                  </a:lnTo>
                  <a:cubicBezTo>
                    <a:pt x="1" y="2066"/>
                    <a:pt x="1" y="2095"/>
                    <a:pt x="1" y="2108"/>
                  </a:cubicBezTo>
                  <a:cubicBezTo>
                    <a:pt x="14" y="2134"/>
                    <a:pt x="43" y="2134"/>
                    <a:pt x="56" y="2134"/>
                  </a:cubicBezTo>
                  <a:lnTo>
                    <a:pt x="840" y="2134"/>
                  </a:lnTo>
                  <a:cubicBezTo>
                    <a:pt x="866" y="2134"/>
                    <a:pt x="879" y="2134"/>
                    <a:pt x="892" y="2108"/>
                  </a:cubicBezTo>
                  <a:cubicBezTo>
                    <a:pt x="905" y="2095"/>
                    <a:pt x="905" y="2066"/>
                    <a:pt x="892" y="2053"/>
                  </a:cubicBezTo>
                  <a:lnTo>
                    <a:pt x="516" y="1460"/>
                  </a:lnTo>
                  <a:lnTo>
                    <a:pt x="798" y="1013"/>
                  </a:lnTo>
                  <a:cubicBezTo>
                    <a:pt x="811" y="987"/>
                    <a:pt x="811" y="974"/>
                    <a:pt x="798" y="961"/>
                  </a:cubicBezTo>
                  <a:lnTo>
                    <a:pt x="516" y="462"/>
                  </a:lnTo>
                  <a:lnTo>
                    <a:pt x="730" y="83"/>
                  </a:lnTo>
                  <a:cubicBezTo>
                    <a:pt x="730" y="70"/>
                    <a:pt x="743" y="57"/>
                    <a:pt x="730" y="41"/>
                  </a:cubicBezTo>
                  <a:cubicBezTo>
                    <a:pt x="730" y="28"/>
                    <a:pt x="717" y="15"/>
                    <a:pt x="717" y="15"/>
                  </a:cubicBezTo>
                  <a:cubicBezTo>
                    <a:pt x="707" y="5"/>
                    <a:pt x="695" y="1"/>
                    <a:pt x="68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1104500" y="3075550"/>
              <a:ext cx="24325" cy="38725"/>
            </a:xfrm>
            <a:custGeom>
              <a:avLst/>
              <a:gdLst/>
              <a:ahLst/>
              <a:cxnLst/>
              <a:rect l="l" t="t" r="r" b="b"/>
              <a:pathLst>
                <a:path w="973" h="1549" extrusionOk="0">
                  <a:moveTo>
                    <a:pt x="928" y="0"/>
                  </a:moveTo>
                  <a:cubicBezTo>
                    <a:pt x="922" y="0"/>
                    <a:pt x="918" y="3"/>
                    <a:pt x="918" y="10"/>
                  </a:cubicBezTo>
                  <a:lnTo>
                    <a:pt x="14" y="1510"/>
                  </a:lnTo>
                  <a:cubicBezTo>
                    <a:pt x="1" y="1523"/>
                    <a:pt x="1" y="1536"/>
                    <a:pt x="14" y="1549"/>
                  </a:cubicBezTo>
                  <a:lnTo>
                    <a:pt x="27" y="1549"/>
                  </a:lnTo>
                  <a:cubicBezTo>
                    <a:pt x="43" y="1549"/>
                    <a:pt x="56" y="1549"/>
                    <a:pt x="56" y="1536"/>
                  </a:cubicBezTo>
                  <a:lnTo>
                    <a:pt x="960" y="39"/>
                  </a:lnTo>
                  <a:cubicBezTo>
                    <a:pt x="973" y="26"/>
                    <a:pt x="960" y="10"/>
                    <a:pt x="947" y="10"/>
                  </a:cubicBezTo>
                  <a:cubicBezTo>
                    <a:pt x="941" y="3"/>
                    <a:pt x="933" y="0"/>
                    <a:pt x="92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1103875" y="3074925"/>
              <a:ext cx="25600" cy="40075"/>
            </a:xfrm>
            <a:custGeom>
              <a:avLst/>
              <a:gdLst/>
              <a:ahLst/>
              <a:cxnLst/>
              <a:rect l="l" t="t" r="r" b="b"/>
              <a:pathLst>
                <a:path w="1024" h="1603" extrusionOk="0">
                  <a:moveTo>
                    <a:pt x="958" y="0"/>
                  </a:moveTo>
                  <a:cubicBezTo>
                    <a:pt x="942" y="0"/>
                    <a:pt x="925" y="7"/>
                    <a:pt x="917" y="22"/>
                  </a:cubicBezTo>
                  <a:lnTo>
                    <a:pt x="13" y="1522"/>
                  </a:lnTo>
                  <a:cubicBezTo>
                    <a:pt x="0" y="1548"/>
                    <a:pt x="0" y="1574"/>
                    <a:pt x="26" y="1590"/>
                  </a:cubicBezTo>
                  <a:cubicBezTo>
                    <a:pt x="39" y="1603"/>
                    <a:pt x="52" y="1603"/>
                    <a:pt x="52" y="1603"/>
                  </a:cubicBezTo>
                  <a:cubicBezTo>
                    <a:pt x="81" y="1603"/>
                    <a:pt x="94" y="1590"/>
                    <a:pt x="107" y="1574"/>
                  </a:cubicBezTo>
                  <a:lnTo>
                    <a:pt x="1011" y="77"/>
                  </a:lnTo>
                  <a:cubicBezTo>
                    <a:pt x="1024" y="51"/>
                    <a:pt x="1011" y="22"/>
                    <a:pt x="985" y="9"/>
                  </a:cubicBezTo>
                  <a:cubicBezTo>
                    <a:pt x="980" y="4"/>
                    <a:pt x="969" y="0"/>
                    <a:pt x="958"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1101100" y="3075550"/>
              <a:ext cx="34125" cy="82625"/>
            </a:xfrm>
            <a:custGeom>
              <a:avLst/>
              <a:gdLst/>
              <a:ahLst/>
              <a:cxnLst/>
              <a:rect l="l" t="t" r="r" b="b"/>
              <a:pathLst>
                <a:path w="1365" h="3305" extrusionOk="0">
                  <a:moveTo>
                    <a:pt x="1135" y="1549"/>
                  </a:moveTo>
                  <a:lnTo>
                    <a:pt x="678" y="2252"/>
                  </a:lnTo>
                  <a:lnTo>
                    <a:pt x="218" y="1549"/>
                  </a:lnTo>
                  <a:close/>
                  <a:moveTo>
                    <a:pt x="678" y="2346"/>
                  </a:moveTo>
                  <a:lnTo>
                    <a:pt x="1284" y="3250"/>
                  </a:lnTo>
                  <a:lnTo>
                    <a:pt x="82" y="3250"/>
                  </a:lnTo>
                  <a:lnTo>
                    <a:pt x="678" y="2346"/>
                  </a:lnTo>
                  <a:close/>
                  <a:moveTo>
                    <a:pt x="292" y="0"/>
                  </a:moveTo>
                  <a:cubicBezTo>
                    <a:pt x="286" y="0"/>
                    <a:pt x="280" y="3"/>
                    <a:pt x="273" y="10"/>
                  </a:cubicBezTo>
                  <a:cubicBezTo>
                    <a:pt x="260" y="10"/>
                    <a:pt x="260" y="26"/>
                    <a:pt x="260" y="39"/>
                  </a:cubicBezTo>
                  <a:lnTo>
                    <a:pt x="1151" y="1497"/>
                  </a:lnTo>
                  <a:lnTo>
                    <a:pt x="163" y="1497"/>
                  </a:lnTo>
                  <a:cubicBezTo>
                    <a:pt x="163" y="1497"/>
                    <a:pt x="150" y="1497"/>
                    <a:pt x="150" y="1510"/>
                  </a:cubicBezTo>
                  <a:cubicBezTo>
                    <a:pt x="137" y="1523"/>
                    <a:pt x="137" y="1523"/>
                    <a:pt x="150" y="1536"/>
                  </a:cubicBezTo>
                  <a:lnTo>
                    <a:pt x="649" y="2294"/>
                  </a:lnTo>
                  <a:lnTo>
                    <a:pt x="1" y="3266"/>
                  </a:lnTo>
                  <a:lnTo>
                    <a:pt x="1" y="3292"/>
                  </a:lnTo>
                  <a:cubicBezTo>
                    <a:pt x="17" y="3305"/>
                    <a:pt x="17" y="3305"/>
                    <a:pt x="30" y="3305"/>
                  </a:cubicBezTo>
                  <a:lnTo>
                    <a:pt x="1326" y="3305"/>
                  </a:lnTo>
                  <a:cubicBezTo>
                    <a:pt x="1339" y="3305"/>
                    <a:pt x="1352" y="3305"/>
                    <a:pt x="1352" y="3292"/>
                  </a:cubicBezTo>
                  <a:cubicBezTo>
                    <a:pt x="1365" y="3292"/>
                    <a:pt x="1352" y="3279"/>
                    <a:pt x="1352" y="3266"/>
                  </a:cubicBezTo>
                  <a:lnTo>
                    <a:pt x="717" y="2294"/>
                  </a:lnTo>
                  <a:lnTo>
                    <a:pt x="1216" y="1536"/>
                  </a:lnTo>
                  <a:lnTo>
                    <a:pt x="1216" y="1523"/>
                  </a:lnTo>
                  <a:lnTo>
                    <a:pt x="1216" y="1510"/>
                  </a:lnTo>
                  <a:lnTo>
                    <a:pt x="312" y="10"/>
                  </a:lnTo>
                  <a:cubicBezTo>
                    <a:pt x="305" y="3"/>
                    <a:pt x="299" y="0"/>
                    <a:pt x="292"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1100450" y="3074925"/>
              <a:ext cx="35525" cy="83900"/>
            </a:xfrm>
            <a:custGeom>
              <a:avLst/>
              <a:gdLst/>
              <a:ahLst/>
              <a:cxnLst/>
              <a:rect l="l" t="t" r="r" b="b"/>
              <a:pathLst>
                <a:path w="1421" h="3356" extrusionOk="0">
                  <a:moveTo>
                    <a:pt x="1122" y="1603"/>
                  </a:moveTo>
                  <a:lnTo>
                    <a:pt x="704" y="2222"/>
                  </a:lnTo>
                  <a:lnTo>
                    <a:pt x="299" y="1603"/>
                  </a:lnTo>
                  <a:close/>
                  <a:moveTo>
                    <a:pt x="704" y="2426"/>
                  </a:moveTo>
                  <a:lnTo>
                    <a:pt x="1258" y="3249"/>
                  </a:lnTo>
                  <a:lnTo>
                    <a:pt x="150" y="3249"/>
                  </a:lnTo>
                  <a:lnTo>
                    <a:pt x="704" y="2426"/>
                  </a:lnTo>
                  <a:close/>
                  <a:moveTo>
                    <a:pt x="317" y="0"/>
                  </a:moveTo>
                  <a:cubicBezTo>
                    <a:pt x="308" y="0"/>
                    <a:pt x="297" y="4"/>
                    <a:pt x="286" y="9"/>
                  </a:cubicBezTo>
                  <a:cubicBezTo>
                    <a:pt x="257" y="22"/>
                    <a:pt x="244" y="51"/>
                    <a:pt x="270" y="77"/>
                  </a:cubicBezTo>
                  <a:lnTo>
                    <a:pt x="1122" y="1493"/>
                  </a:lnTo>
                  <a:lnTo>
                    <a:pt x="189" y="1493"/>
                  </a:lnTo>
                  <a:cubicBezTo>
                    <a:pt x="176" y="1493"/>
                    <a:pt x="150" y="1509"/>
                    <a:pt x="150" y="1522"/>
                  </a:cubicBezTo>
                  <a:cubicBezTo>
                    <a:pt x="137" y="1535"/>
                    <a:pt x="137" y="1561"/>
                    <a:pt x="150" y="1574"/>
                  </a:cubicBezTo>
                  <a:lnTo>
                    <a:pt x="636" y="2319"/>
                  </a:lnTo>
                  <a:lnTo>
                    <a:pt x="14" y="3275"/>
                  </a:lnTo>
                  <a:cubicBezTo>
                    <a:pt x="1" y="3291"/>
                    <a:pt x="1" y="3317"/>
                    <a:pt x="1" y="3330"/>
                  </a:cubicBezTo>
                  <a:cubicBezTo>
                    <a:pt x="14" y="3343"/>
                    <a:pt x="27" y="3356"/>
                    <a:pt x="56" y="3356"/>
                  </a:cubicBezTo>
                  <a:lnTo>
                    <a:pt x="1352" y="3356"/>
                  </a:lnTo>
                  <a:cubicBezTo>
                    <a:pt x="1378" y="3356"/>
                    <a:pt x="1391" y="3343"/>
                    <a:pt x="1404" y="3330"/>
                  </a:cubicBezTo>
                  <a:cubicBezTo>
                    <a:pt x="1420" y="3317"/>
                    <a:pt x="1420" y="3291"/>
                    <a:pt x="1404" y="3275"/>
                  </a:cubicBezTo>
                  <a:lnTo>
                    <a:pt x="772" y="2319"/>
                  </a:lnTo>
                  <a:lnTo>
                    <a:pt x="1271" y="1574"/>
                  </a:lnTo>
                  <a:lnTo>
                    <a:pt x="1271" y="1535"/>
                  </a:lnTo>
                  <a:lnTo>
                    <a:pt x="1271" y="1522"/>
                  </a:lnTo>
                  <a:lnTo>
                    <a:pt x="351" y="22"/>
                  </a:lnTo>
                  <a:cubicBezTo>
                    <a:pt x="343" y="7"/>
                    <a:pt x="331" y="0"/>
                    <a:pt x="31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1101100" y="3156875"/>
              <a:ext cx="36900" cy="35725"/>
            </a:xfrm>
            <a:custGeom>
              <a:avLst/>
              <a:gdLst/>
              <a:ahLst/>
              <a:cxnLst/>
              <a:rect l="l" t="t" r="r" b="b"/>
              <a:pathLst>
                <a:path w="1476" h="1429" extrusionOk="0">
                  <a:moveTo>
                    <a:pt x="30" y="1"/>
                  </a:moveTo>
                  <a:cubicBezTo>
                    <a:pt x="24" y="1"/>
                    <a:pt x="17" y="5"/>
                    <a:pt x="17" y="13"/>
                  </a:cubicBezTo>
                  <a:cubicBezTo>
                    <a:pt x="1" y="26"/>
                    <a:pt x="1" y="39"/>
                    <a:pt x="17" y="52"/>
                  </a:cubicBezTo>
                  <a:lnTo>
                    <a:pt x="1420" y="1416"/>
                  </a:lnTo>
                  <a:cubicBezTo>
                    <a:pt x="1420" y="1429"/>
                    <a:pt x="1433" y="1429"/>
                    <a:pt x="1433" y="1429"/>
                  </a:cubicBezTo>
                  <a:cubicBezTo>
                    <a:pt x="1446" y="1429"/>
                    <a:pt x="1446" y="1429"/>
                    <a:pt x="1459" y="1416"/>
                  </a:cubicBezTo>
                  <a:cubicBezTo>
                    <a:pt x="1475" y="1416"/>
                    <a:pt x="1475" y="1390"/>
                    <a:pt x="1459" y="1390"/>
                  </a:cubicBezTo>
                  <a:lnTo>
                    <a:pt x="43" y="13"/>
                  </a:lnTo>
                  <a:cubicBezTo>
                    <a:pt x="43" y="5"/>
                    <a:pt x="37"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1098425" y="3156875"/>
              <a:ext cx="36800" cy="35725"/>
            </a:xfrm>
            <a:custGeom>
              <a:avLst/>
              <a:gdLst/>
              <a:ahLst/>
              <a:cxnLst/>
              <a:rect l="l" t="t" r="r" b="b"/>
              <a:pathLst>
                <a:path w="1472" h="1429" extrusionOk="0">
                  <a:moveTo>
                    <a:pt x="1440" y="1"/>
                  </a:moveTo>
                  <a:cubicBezTo>
                    <a:pt x="1433" y="1"/>
                    <a:pt x="1427" y="5"/>
                    <a:pt x="1420" y="13"/>
                  </a:cubicBezTo>
                  <a:lnTo>
                    <a:pt x="14" y="1390"/>
                  </a:lnTo>
                  <a:cubicBezTo>
                    <a:pt x="1" y="1390"/>
                    <a:pt x="1" y="1416"/>
                    <a:pt x="1" y="1416"/>
                  </a:cubicBezTo>
                  <a:cubicBezTo>
                    <a:pt x="14" y="1429"/>
                    <a:pt x="14" y="1429"/>
                    <a:pt x="27" y="1429"/>
                  </a:cubicBezTo>
                  <a:cubicBezTo>
                    <a:pt x="27" y="1429"/>
                    <a:pt x="43" y="1429"/>
                    <a:pt x="43" y="1416"/>
                  </a:cubicBezTo>
                  <a:lnTo>
                    <a:pt x="1459" y="52"/>
                  </a:lnTo>
                  <a:cubicBezTo>
                    <a:pt x="1472" y="39"/>
                    <a:pt x="1472" y="26"/>
                    <a:pt x="1459" y="13"/>
                  </a:cubicBezTo>
                  <a:cubicBezTo>
                    <a:pt x="1452" y="5"/>
                    <a:pt x="1446" y="1"/>
                    <a:pt x="144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1104500" y="3046775"/>
              <a:ext cx="27000" cy="3100"/>
            </a:xfrm>
            <a:custGeom>
              <a:avLst/>
              <a:gdLst/>
              <a:ahLst/>
              <a:cxnLst/>
              <a:rect l="l" t="t" r="r" b="b"/>
              <a:pathLst>
                <a:path w="1080" h="124" extrusionOk="0">
                  <a:moveTo>
                    <a:pt x="56" y="1"/>
                  </a:moveTo>
                  <a:cubicBezTo>
                    <a:pt x="27" y="1"/>
                    <a:pt x="1" y="27"/>
                    <a:pt x="1" y="56"/>
                  </a:cubicBezTo>
                  <a:lnTo>
                    <a:pt x="1" y="69"/>
                  </a:lnTo>
                  <a:cubicBezTo>
                    <a:pt x="1" y="95"/>
                    <a:pt x="27" y="124"/>
                    <a:pt x="56" y="124"/>
                  </a:cubicBezTo>
                  <a:lnTo>
                    <a:pt x="1028" y="124"/>
                  </a:lnTo>
                  <a:cubicBezTo>
                    <a:pt x="1067" y="124"/>
                    <a:pt x="1080" y="95"/>
                    <a:pt x="1080" y="69"/>
                  </a:cubicBezTo>
                  <a:lnTo>
                    <a:pt x="1080" y="56"/>
                  </a:lnTo>
                  <a:cubicBezTo>
                    <a:pt x="1080" y="27"/>
                    <a:pt x="1067" y="1"/>
                    <a:pt x="102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1103875" y="3046125"/>
              <a:ext cx="28375" cy="4400"/>
            </a:xfrm>
            <a:custGeom>
              <a:avLst/>
              <a:gdLst/>
              <a:ahLst/>
              <a:cxnLst/>
              <a:rect l="l" t="t" r="r" b="b"/>
              <a:pathLst>
                <a:path w="1135" h="176" extrusionOk="0">
                  <a:moveTo>
                    <a:pt x="1053" y="53"/>
                  </a:moveTo>
                  <a:cubicBezTo>
                    <a:pt x="1066" y="53"/>
                    <a:pt x="1079" y="69"/>
                    <a:pt x="1079" y="82"/>
                  </a:cubicBezTo>
                  <a:lnTo>
                    <a:pt x="1079" y="95"/>
                  </a:lnTo>
                  <a:cubicBezTo>
                    <a:pt x="1079" y="108"/>
                    <a:pt x="1066" y="121"/>
                    <a:pt x="1053" y="121"/>
                  </a:cubicBezTo>
                  <a:lnTo>
                    <a:pt x="81" y="121"/>
                  </a:lnTo>
                  <a:cubicBezTo>
                    <a:pt x="68" y="121"/>
                    <a:pt x="52" y="108"/>
                    <a:pt x="52" y="95"/>
                  </a:cubicBezTo>
                  <a:lnTo>
                    <a:pt x="52" y="82"/>
                  </a:lnTo>
                  <a:cubicBezTo>
                    <a:pt x="52" y="69"/>
                    <a:pt x="68" y="53"/>
                    <a:pt x="81" y="53"/>
                  </a:cubicBezTo>
                  <a:close/>
                  <a:moveTo>
                    <a:pt x="81" y="1"/>
                  </a:moveTo>
                  <a:cubicBezTo>
                    <a:pt x="39" y="1"/>
                    <a:pt x="0" y="40"/>
                    <a:pt x="0" y="82"/>
                  </a:cubicBezTo>
                  <a:lnTo>
                    <a:pt x="0" y="95"/>
                  </a:lnTo>
                  <a:cubicBezTo>
                    <a:pt x="0" y="134"/>
                    <a:pt x="39" y="176"/>
                    <a:pt x="81" y="176"/>
                  </a:cubicBezTo>
                  <a:lnTo>
                    <a:pt x="1053" y="176"/>
                  </a:lnTo>
                  <a:cubicBezTo>
                    <a:pt x="1105" y="176"/>
                    <a:pt x="1134" y="134"/>
                    <a:pt x="1134" y="95"/>
                  </a:cubicBezTo>
                  <a:lnTo>
                    <a:pt x="1134" y="82"/>
                  </a:lnTo>
                  <a:cubicBezTo>
                    <a:pt x="1134" y="40"/>
                    <a:pt x="1105" y="1"/>
                    <a:pt x="105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1117300" y="3024825"/>
              <a:ext cx="1400" cy="172150"/>
            </a:xfrm>
            <a:custGeom>
              <a:avLst/>
              <a:gdLst/>
              <a:ahLst/>
              <a:cxnLst/>
              <a:rect l="l" t="t" r="r" b="b"/>
              <a:pathLst>
                <a:path w="56" h="6886" extrusionOk="0">
                  <a:moveTo>
                    <a:pt x="30" y="1"/>
                  </a:moveTo>
                  <a:cubicBezTo>
                    <a:pt x="17" y="1"/>
                    <a:pt x="1" y="14"/>
                    <a:pt x="1" y="30"/>
                  </a:cubicBezTo>
                  <a:lnTo>
                    <a:pt x="1" y="6860"/>
                  </a:lnTo>
                  <a:cubicBezTo>
                    <a:pt x="1" y="6873"/>
                    <a:pt x="17" y="6886"/>
                    <a:pt x="30" y="6886"/>
                  </a:cubicBezTo>
                  <a:cubicBezTo>
                    <a:pt x="43" y="6886"/>
                    <a:pt x="56" y="6873"/>
                    <a:pt x="56" y="6860"/>
                  </a:cubicBezTo>
                  <a:lnTo>
                    <a:pt x="56" y="30"/>
                  </a:lnTo>
                  <a:cubicBezTo>
                    <a:pt x="56" y="14"/>
                    <a:pt x="43" y="1"/>
                    <a:pt x="3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1116650" y="3024175"/>
              <a:ext cx="2700" cy="173525"/>
            </a:xfrm>
            <a:custGeom>
              <a:avLst/>
              <a:gdLst/>
              <a:ahLst/>
              <a:cxnLst/>
              <a:rect l="l" t="t" r="r" b="b"/>
              <a:pathLst>
                <a:path w="108" h="6941" extrusionOk="0">
                  <a:moveTo>
                    <a:pt x="56" y="1"/>
                  </a:moveTo>
                  <a:cubicBezTo>
                    <a:pt x="27" y="1"/>
                    <a:pt x="1" y="27"/>
                    <a:pt x="1" y="56"/>
                  </a:cubicBezTo>
                  <a:lnTo>
                    <a:pt x="1" y="6886"/>
                  </a:lnTo>
                  <a:cubicBezTo>
                    <a:pt x="1" y="6925"/>
                    <a:pt x="27" y="6941"/>
                    <a:pt x="56" y="6941"/>
                  </a:cubicBezTo>
                  <a:cubicBezTo>
                    <a:pt x="82" y="6941"/>
                    <a:pt x="108" y="6925"/>
                    <a:pt x="108" y="6886"/>
                  </a:cubicBezTo>
                  <a:lnTo>
                    <a:pt x="108" y="56"/>
                  </a:lnTo>
                  <a:cubicBezTo>
                    <a:pt x="108" y="27"/>
                    <a:pt x="82" y="1"/>
                    <a:pt x="5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1115700" y="2996800"/>
              <a:ext cx="5025" cy="5125"/>
            </a:xfrm>
            <a:custGeom>
              <a:avLst/>
              <a:gdLst/>
              <a:ahLst/>
              <a:cxnLst/>
              <a:rect l="l" t="t" r="r" b="b"/>
              <a:pathLst>
                <a:path w="201" h="205" extrusionOk="0">
                  <a:moveTo>
                    <a:pt x="94" y="1"/>
                  </a:moveTo>
                  <a:cubicBezTo>
                    <a:pt x="39" y="1"/>
                    <a:pt x="0" y="56"/>
                    <a:pt x="0" y="111"/>
                  </a:cubicBezTo>
                  <a:cubicBezTo>
                    <a:pt x="0" y="163"/>
                    <a:pt x="39" y="205"/>
                    <a:pt x="94" y="205"/>
                  </a:cubicBezTo>
                  <a:cubicBezTo>
                    <a:pt x="146" y="205"/>
                    <a:pt x="201" y="163"/>
                    <a:pt x="201" y="111"/>
                  </a:cubicBezTo>
                  <a:cubicBezTo>
                    <a:pt x="201" y="56"/>
                    <a:pt x="146"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1114950" y="2996150"/>
              <a:ext cx="6425" cy="6425"/>
            </a:xfrm>
            <a:custGeom>
              <a:avLst/>
              <a:gdLst/>
              <a:ahLst/>
              <a:cxnLst/>
              <a:rect l="l" t="t" r="r" b="b"/>
              <a:pathLst>
                <a:path w="257" h="257" extrusionOk="0">
                  <a:moveTo>
                    <a:pt x="124" y="56"/>
                  </a:moveTo>
                  <a:cubicBezTo>
                    <a:pt x="163" y="56"/>
                    <a:pt x="205" y="95"/>
                    <a:pt x="205" y="137"/>
                  </a:cubicBezTo>
                  <a:cubicBezTo>
                    <a:pt x="205" y="176"/>
                    <a:pt x="163" y="205"/>
                    <a:pt x="124" y="205"/>
                  </a:cubicBezTo>
                  <a:cubicBezTo>
                    <a:pt x="82" y="205"/>
                    <a:pt x="56" y="176"/>
                    <a:pt x="56" y="137"/>
                  </a:cubicBezTo>
                  <a:cubicBezTo>
                    <a:pt x="56" y="95"/>
                    <a:pt x="82" y="56"/>
                    <a:pt x="124" y="56"/>
                  </a:cubicBezTo>
                  <a:close/>
                  <a:moveTo>
                    <a:pt x="124" y="1"/>
                  </a:moveTo>
                  <a:cubicBezTo>
                    <a:pt x="56" y="1"/>
                    <a:pt x="1" y="56"/>
                    <a:pt x="1" y="137"/>
                  </a:cubicBezTo>
                  <a:cubicBezTo>
                    <a:pt x="1" y="205"/>
                    <a:pt x="56" y="257"/>
                    <a:pt x="124" y="257"/>
                  </a:cubicBezTo>
                  <a:cubicBezTo>
                    <a:pt x="192" y="257"/>
                    <a:pt x="257" y="205"/>
                    <a:pt x="257" y="137"/>
                  </a:cubicBezTo>
                  <a:cubicBezTo>
                    <a:pt x="257" y="56"/>
                    <a:pt x="192"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1114000" y="2975925"/>
              <a:ext cx="7050" cy="17250"/>
            </a:xfrm>
            <a:custGeom>
              <a:avLst/>
              <a:gdLst/>
              <a:ahLst/>
              <a:cxnLst/>
              <a:rect l="l" t="t" r="r" b="b"/>
              <a:pathLst>
                <a:path w="282" h="690" extrusionOk="0">
                  <a:moveTo>
                    <a:pt x="240" y="0"/>
                  </a:moveTo>
                  <a:cubicBezTo>
                    <a:pt x="192" y="0"/>
                    <a:pt x="109" y="101"/>
                    <a:pt x="68" y="217"/>
                  </a:cubicBezTo>
                  <a:cubicBezTo>
                    <a:pt x="0" y="366"/>
                    <a:pt x="162" y="690"/>
                    <a:pt x="162" y="690"/>
                  </a:cubicBezTo>
                  <a:cubicBezTo>
                    <a:pt x="162" y="690"/>
                    <a:pt x="282" y="107"/>
                    <a:pt x="269" y="26"/>
                  </a:cubicBezTo>
                  <a:cubicBezTo>
                    <a:pt x="263" y="8"/>
                    <a:pt x="253" y="0"/>
                    <a:pt x="240"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1113250" y="2975250"/>
              <a:ext cx="8550" cy="19950"/>
            </a:xfrm>
            <a:custGeom>
              <a:avLst/>
              <a:gdLst/>
              <a:ahLst/>
              <a:cxnLst/>
              <a:rect l="l" t="t" r="r" b="b"/>
              <a:pathLst>
                <a:path w="342" h="798" extrusionOk="0">
                  <a:moveTo>
                    <a:pt x="273" y="53"/>
                  </a:moveTo>
                  <a:lnTo>
                    <a:pt x="273" y="69"/>
                  </a:lnTo>
                  <a:cubicBezTo>
                    <a:pt x="286" y="108"/>
                    <a:pt x="231" y="406"/>
                    <a:pt x="179" y="636"/>
                  </a:cubicBezTo>
                  <a:cubicBezTo>
                    <a:pt x="137" y="513"/>
                    <a:pt x="82" y="338"/>
                    <a:pt x="111" y="257"/>
                  </a:cubicBezTo>
                  <a:cubicBezTo>
                    <a:pt x="163" y="134"/>
                    <a:pt x="244" y="53"/>
                    <a:pt x="273" y="53"/>
                  </a:cubicBezTo>
                  <a:close/>
                  <a:moveTo>
                    <a:pt x="273" y="1"/>
                  </a:moveTo>
                  <a:cubicBezTo>
                    <a:pt x="205" y="1"/>
                    <a:pt x="111" y="121"/>
                    <a:pt x="69" y="231"/>
                  </a:cubicBezTo>
                  <a:cubicBezTo>
                    <a:pt x="1" y="393"/>
                    <a:pt x="163" y="717"/>
                    <a:pt x="163" y="730"/>
                  </a:cubicBezTo>
                  <a:lnTo>
                    <a:pt x="205" y="798"/>
                  </a:lnTo>
                  <a:lnTo>
                    <a:pt x="218" y="717"/>
                  </a:lnTo>
                  <a:cubicBezTo>
                    <a:pt x="244" y="620"/>
                    <a:pt x="341" y="134"/>
                    <a:pt x="325" y="53"/>
                  </a:cubicBezTo>
                  <a:cubicBezTo>
                    <a:pt x="312" y="14"/>
                    <a:pt x="299" y="1"/>
                    <a:pt x="273"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1104600" y="2979350"/>
              <a:ext cx="9725" cy="15125"/>
            </a:xfrm>
            <a:custGeom>
              <a:avLst/>
              <a:gdLst/>
              <a:ahLst/>
              <a:cxnLst/>
              <a:rect l="l" t="t" r="r" b="b"/>
              <a:pathLst>
                <a:path w="389" h="605" extrusionOk="0">
                  <a:moveTo>
                    <a:pt x="65" y="1"/>
                  </a:moveTo>
                  <a:cubicBezTo>
                    <a:pt x="17" y="1"/>
                    <a:pt x="0" y="141"/>
                    <a:pt x="23" y="281"/>
                  </a:cubicBezTo>
                  <a:cubicBezTo>
                    <a:pt x="65" y="443"/>
                    <a:pt x="389" y="605"/>
                    <a:pt x="389" y="605"/>
                  </a:cubicBezTo>
                  <a:cubicBezTo>
                    <a:pt x="389" y="605"/>
                    <a:pt x="146" y="51"/>
                    <a:pt x="91" y="12"/>
                  </a:cubicBezTo>
                  <a:cubicBezTo>
                    <a:pt x="82" y="4"/>
                    <a:pt x="73" y="1"/>
                    <a:pt x="6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1103875" y="2978575"/>
              <a:ext cx="11850" cy="17275"/>
            </a:xfrm>
            <a:custGeom>
              <a:avLst/>
              <a:gdLst/>
              <a:ahLst/>
              <a:cxnLst/>
              <a:rect l="l" t="t" r="r" b="b"/>
              <a:pathLst>
                <a:path w="474" h="691" extrusionOk="0">
                  <a:moveTo>
                    <a:pt x="94" y="56"/>
                  </a:moveTo>
                  <a:cubicBezTo>
                    <a:pt x="133" y="82"/>
                    <a:pt x="269" y="367"/>
                    <a:pt x="363" y="568"/>
                  </a:cubicBezTo>
                  <a:cubicBezTo>
                    <a:pt x="256" y="503"/>
                    <a:pt x="107" y="393"/>
                    <a:pt x="81" y="299"/>
                  </a:cubicBezTo>
                  <a:cubicBezTo>
                    <a:pt x="52" y="163"/>
                    <a:pt x="81" y="69"/>
                    <a:pt x="94" y="56"/>
                  </a:cubicBezTo>
                  <a:close/>
                  <a:moveTo>
                    <a:pt x="94" y="1"/>
                  </a:moveTo>
                  <a:cubicBezTo>
                    <a:pt x="81" y="1"/>
                    <a:pt x="68" y="1"/>
                    <a:pt x="52" y="30"/>
                  </a:cubicBezTo>
                  <a:cubicBezTo>
                    <a:pt x="13" y="69"/>
                    <a:pt x="0" y="192"/>
                    <a:pt x="26" y="312"/>
                  </a:cubicBezTo>
                  <a:cubicBezTo>
                    <a:pt x="68" y="487"/>
                    <a:pt x="392" y="649"/>
                    <a:pt x="405" y="649"/>
                  </a:cubicBezTo>
                  <a:lnTo>
                    <a:pt x="473" y="691"/>
                  </a:lnTo>
                  <a:lnTo>
                    <a:pt x="444" y="623"/>
                  </a:lnTo>
                  <a:cubicBezTo>
                    <a:pt x="405" y="529"/>
                    <a:pt x="201" y="69"/>
                    <a:pt x="133" y="17"/>
                  </a:cubicBezTo>
                  <a:cubicBezTo>
                    <a:pt x="120" y="1"/>
                    <a:pt x="107" y="1"/>
                    <a:pt x="9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1095175" y="2990075"/>
              <a:ext cx="16825" cy="7800"/>
            </a:xfrm>
            <a:custGeom>
              <a:avLst/>
              <a:gdLst/>
              <a:ahLst/>
              <a:cxnLst/>
              <a:rect l="l" t="t" r="r" b="b"/>
              <a:pathLst>
                <a:path w="673" h="312" extrusionOk="0">
                  <a:moveTo>
                    <a:pt x="67" y="0"/>
                  </a:moveTo>
                  <a:cubicBezTo>
                    <a:pt x="1" y="0"/>
                    <a:pt x="69" y="141"/>
                    <a:pt x="199" y="244"/>
                  </a:cubicBezTo>
                  <a:cubicBezTo>
                    <a:pt x="260" y="298"/>
                    <a:pt x="381" y="312"/>
                    <a:pt x="485" y="312"/>
                  </a:cubicBezTo>
                  <a:cubicBezTo>
                    <a:pt x="586" y="312"/>
                    <a:pt x="672" y="299"/>
                    <a:pt x="672" y="299"/>
                  </a:cubicBezTo>
                  <a:cubicBezTo>
                    <a:pt x="672" y="299"/>
                    <a:pt x="157" y="1"/>
                    <a:pt x="76" y="1"/>
                  </a:cubicBezTo>
                  <a:cubicBezTo>
                    <a:pt x="73" y="0"/>
                    <a:pt x="69" y="0"/>
                    <a:pt x="67"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1095025" y="2989425"/>
              <a:ext cx="19000" cy="9100"/>
            </a:xfrm>
            <a:custGeom>
              <a:avLst/>
              <a:gdLst/>
              <a:ahLst/>
              <a:cxnLst/>
              <a:rect l="l" t="t" r="r" b="b"/>
              <a:pathLst>
                <a:path w="760" h="364" extrusionOk="0">
                  <a:moveTo>
                    <a:pt x="82" y="53"/>
                  </a:moveTo>
                  <a:cubicBezTo>
                    <a:pt x="137" y="53"/>
                    <a:pt x="393" y="189"/>
                    <a:pt x="597" y="312"/>
                  </a:cubicBezTo>
                  <a:lnTo>
                    <a:pt x="474" y="312"/>
                  </a:lnTo>
                  <a:cubicBezTo>
                    <a:pt x="354" y="312"/>
                    <a:pt x="260" y="296"/>
                    <a:pt x="218" y="257"/>
                  </a:cubicBezTo>
                  <a:cubicBezTo>
                    <a:pt x="111" y="163"/>
                    <a:pt x="69" y="69"/>
                    <a:pt x="82" y="53"/>
                  </a:cubicBezTo>
                  <a:close/>
                  <a:moveTo>
                    <a:pt x="82" y="1"/>
                  </a:moveTo>
                  <a:cubicBezTo>
                    <a:pt x="56" y="1"/>
                    <a:pt x="30" y="14"/>
                    <a:pt x="30" y="27"/>
                  </a:cubicBezTo>
                  <a:cubicBezTo>
                    <a:pt x="1" y="95"/>
                    <a:pt x="82" y="215"/>
                    <a:pt x="179" y="296"/>
                  </a:cubicBezTo>
                  <a:cubicBezTo>
                    <a:pt x="231" y="338"/>
                    <a:pt x="341" y="364"/>
                    <a:pt x="474" y="364"/>
                  </a:cubicBezTo>
                  <a:cubicBezTo>
                    <a:pt x="584" y="364"/>
                    <a:pt x="678" y="351"/>
                    <a:pt x="691" y="351"/>
                  </a:cubicBezTo>
                  <a:lnTo>
                    <a:pt x="759" y="338"/>
                  </a:lnTo>
                  <a:lnTo>
                    <a:pt x="691" y="296"/>
                  </a:lnTo>
                  <a:cubicBezTo>
                    <a:pt x="610" y="257"/>
                    <a:pt x="163" y="1"/>
                    <a:pt x="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1093750" y="3001575"/>
              <a:ext cx="18250" cy="6125"/>
            </a:xfrm>
            <a:custGeom>
              <a:avLst/>
              <a:gdLst/>
              <a:ahLst/>
              <a:cxnLst/>
              <a:rect l="l" t="t" r="r" b="b"/>
              <a:pathLst>
                <a:path w="730" h="245" extrusionOk="0">
                  <a:moveTo>
                    <a:pt x="729" y="1"/>
                  </a:moveTo>
                  <a:cubicBezTo>
                    <a:pt x="729" y="1"/>
                    <a:pt x="133" y="53"/>
                    <a:pt x="68" y="95"/>
                  </a:cubicBezTo>
                  <a:cubicBezTo>
                    <a:pt x="0" y="150"/>
                    <a:pt x="149" y="231"/>
                    <a:pt x="311" y="244"/>
                  </a:cubicBezTo>
                  <a:cubicBezTo>
                    <a:pt x="315" y="244"/>
                    <a:pt x="319" y="244"/>
                    <a:pt x="323" y="244"/>
                  </a:cubicBezTo>
                  <a:cubicBezTo>
                    <a:pt x="486" y="244"/>
                    <a:pt x="729" y="1"/>
                    <a:pt x="72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1094375" y="3000525"/>
              <a:ext cx="19650" cy="7800"/>
            </a:xfrm>
            <a:custGeom>
              <a:avLst/>
              <a:gdLst/>
              <a:ahLst/>
              <a:cxnLst/>
              <a:rect l="l" t="t" r="r" b="b"/>
              <a:pathLst>
                <a:path w="786" h="312" extrusionOk="0">
                  <a:moveTo>
                    <a:pt x="636" y="69"/>
                  </a:moveTo>
                  <a:lnTo>
                    <a:pt x="636" y="69"/>
                  </a:lnTo>
                  <a:cubicBezTo>
                    <a:pt x="542" y="150"/>
                    <a:pt x="393" y="257"/>
                    <a:pt x="299" y="257"/>
                  </a:cubicBezTo>
                  <a:cubicBezTo>
                    <a:pt x="150" y="244"/>
                    <a:pt x="56" y="192"/>
                    <a:pt x="56" y="163"/>
                  </a:cubicBezTo>
                  <a:lnTo>
                    <a:pt x="69" y="163"/>
                  </a:lnTo>
                  <a:cubicBezTo>
                    <a:pt x="108" y="137"/>
                    <a:pt x="406" y="95"/>
                    <a:pt x="636" y="69"/>
                  </a:cubicBezTo>
                  <a:close/>
                  <a:moveTo>
                    <a:pt x="785" y="1"/>
                  </a:moveTo>
                  <a:lnTo>
                    <a:pt x="704" y="14"/>
                  </a:lnTo>
                  <a:cubicBezTo>
                    <a:pt x="610" y="14"/>
                    <a:pt x="108" y="69"/>
                    <a:pt x="27" y="124"/>
                  </a:cubicBezTo>
                  <a:cubicBezTo>
                    <a:pt x="1" y="137"/>
                    <a:pt x="1" y="176"/>
                    <a:pt x="1" y="176"/>
                  </a:cubicBezTo>
                  <a:cubicBezTo>
                    <a:pt x="14" y="244"/>
                    <a:pt x="163" y="299"/>
                    <a:pt x="286" y="312"/>
                  </a:cubicBezTo>
                  <a:lnTo>
                    <a:pt x="299" y="312"/>
                  </a:lnTo>
                  <a:cubicBezTo>
                    <a:pt x="474" y="312"/>
                    <a:pt x="717" y="69"/>
                    <a:pt x="730" y="56"/>
                  </a:cubicBezTo>
                  <a:lnTo>
                    <a:pt x="78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1102225" y="3004575"/>
              <a:ext cx="12100" cy="13100"/>
            </a:xfrm>
            <a:custGeom>
              <a:avLst/>
              <a:gdLst/>
              <a:ahLst/>
              <a:cxnLst/>
              <a:rect l="l" t="t" r="r" b="b"/>
              <a:pathLst>
                <a:path w="484" h="524" extrusionOk="0">
                  <a:moveTo>
                    <a:pt x="484" y="1"/>
                  </a:moveTo>
                  <a:lnTo>
                    <a:pt x="484" y="1"/>
                  </a:lnTo>
                  <a:cubicBezTo>
                    <a:pt x="484" y="1"/>
                    <a:pt x="37" y="393"/>
                    <a:pt x="11" y="474"/>
                  </a:cubicBezTo>
                  <a:cubicBezTo>
                    <a:pt x="0" y="508"/>
                    <a:pt x="23" y="523"/>
                    <a:pt x="63" y="523"/>
                  </a:cubicBezTo>
                  <a:cubicBezTo>
                    <a:pt x="119" y="523"/>
                    <a:pt x="210" y="495"/>
                    <a:pt x="296" y="448"/>
                  </a:cubicBezTo>
                  <a:cubicBezTo>
                    <a:pt x="429" y="367"/>
                    <a:pt x="484" y="1"/>
                    <a:pt x="48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1101850" y="3002875"/>
              <a:ext cx="13450" cy="15575"/>
            </a:xfrm>
            <a:custGeom>
              <a:avLst/>
              <a:gdLst/>
              <a:ahLst/>
              <a:cxnLst/>
              <a:rect l="l" t="t" r="r" b="b"/>
              <a:pathLst>
                <a:path w="538" h="623" extrusionOk="0">
                  <a:moveTo>
                    <a:pt x="457" y="150"/>
                  </a:moveTo>
                  <a:lnTo>
                    <a:pt x="457" y="150"/>
                  </a:lnTo>
                  <a:cubicBezTo>
                    <a:pt x="431" y="260"/>
                    <a:pt x="376" y="435"/>
                    <a:pt x="295" y="487"/>
                  </a:cubicBezTo>
                  <a:cubicBezTo>
                    <a:pt x="201" y="542"/>
                    <a:pt x="120" y="568"/>
                    <a:pt x="81" y="568"/>
                  </a:cubicBezTo>
                  <a:cubicBezTo>
                    <a:pt x="68" y="568"/>
                    <a:pt x="52" y="555"/>
                    <a:pt x="52" y="555"/>
                  </a:cubicBezTo>
                  <a:cubicBezTo>
                    <a:pt x="68" y="503"/>
                    <a:pt x="295" y="299"/>
                    <a:pt x="457" y="150"/>
                  </a:cubicBezTo>
                  <a:close/>
                  <a:moveTo>
                    <a:pt x="538" y="1"/>
                  </a:moveTo>
                  <a:lnTo>
                    <a:pt x="486" y="56"/>
                  </a:lnTo>
                  <a:cubicBezTo>
                    <a:pt x="405" y="124"/>
                    <a:pt x="39" y="461"/>
                    <a:pt x="0" y="529"/>
                  </a:cubicBezTo>
                  <a:cubicBezTo>
                    <a:pt x="0" y="555"/>
                    <a:pt x="0" y="584"/>
                    <a:pt x="13" y="584"/>
                  </a:cubicBezTo>
                  <a:cubicBezTo>
                    <a:pt x="26" y="610"/>
                    <a:pt x="39" y="623"/>
                    <a:pt x="81" y="623"/>
                  </a:cubicBezTo>
                  <a:cubicBezTo>
                    <a:pt x="149" y="623"/>
                    <a:pt x="243" y="584"/>
                    <a:pt x="324" y="542"/>
                  </a:cubicBezTo>
                  <a:cubicBezTo>
                    <a:pt x="473" y="448"/>
                    <a:pt x="525" y="82"/>
                    <a:pt x="525" y="69"/>
                  </a:cubicBezTo>
                  <a:lnTo>
                    <a:pt x="538"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1114950" y="3005950"/>
              <a:ext cx="7475" cy="17075"/>
            </a:xfrm>
            <a:custGeom>
              <a:avLst/>
              <a:gdLst/>
              <a:ahLst/>
              <a:cxnLst/>
              <a:rect l="l" t="t" r="r" b="b"/>
              <a:pathLst>
                <a:path w="299" h="683" extrusionOk="0">
                  <a:moveTo>
                    <a:pt x="124" y="1"/>
                  </a:moveTo>
                  <a:cubicBezTo>
                    <a:pt x="124" y="1"/>
                    <a:pt x="1" y="581"/>
                    <a:pt x="30" y="662"/>
                  </a:cubicBezTo>
                  <a:cubicBezTo>
                    <a:pt x="33" y="676"/>
                    <a:pt x="40" y="683"/>
                    <a:pt x="51" y="683"/>
                  </a:cubicBezTo>
                  <a:cubicBezTo>
                    <a:pt x="91" y="683"/>
                    <a:pt x="177" y="591"/>
                    <a:pt x="231" y="474"/>
                  </a:cubicBezTo>
                  <a:cubicBezTo>
                    <a:pt x="299" y="312"/>
                    <a:pt x="124" y="1"/>
                    <a:pt x="124"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1114325" y="3003925"/>
              <a:ext cx="8750" cy="19625"/>
            </a:xfrm>
            <a:custGeom>
              <a:avLst/>
              <a:gdLst/>
              <a:ahLst/>
              <a:cxnLst/>
              <a:rect l="l" t="t" r="r" b="b"/>
              <a:pathLst>
                <a:path w="350" h="785" extrusionOk="0">
                  <a:moveTo>
                    <a:pt x="162" y="163"/>
                  </a:moveTo>
                  <a:cubicBezTo>
                    <a:pt x="201" y="270"/>
                    <a:pt x="269" y="445"/>
                    <a:pt x="230" y="542"/>
                  </a:cubicBezTo>
                  <a:cubicBezTo>
                    <a:pt x="175" y="662"/>
                    <a:pt x="107" y="730"/>
                    <a:pt x="81" y="730"/>
                  </a:cubicBezTo>
                  <a:lnTo>
                    <a:pt x="68" y="730"/>
                  </a:lnTo>
                  <a:cubicBezTo>
                    <a:pt x="68" y="688"/>
                    <a:pt x="120" y="380"/>
                    <a:pt x="162" y="163"/>
                  </a:cubicBezTo>
                  <a:close/>
                  <a:moveTo>
                    <a:pt x="136" y="1"/>
                  </a:moveTo>
                  <a:lnTo>
                    <a:pt x="120" y="69"/>
                  </a:lnTo>
                  <a:cubicBezTo>
                    <a:pt x="107" y="163"/>
                    <a:pt x="0" y="662"/>
                    <a:pt x="26" y="743"/>
                  </a:cubicBezTo>
                  <a:cubicBezTo>
                    <a:pt x="26" y="769"/>
                    <a:pt x="55" y="785"/>
                    <a:pt x="81" y="785"/>
                  </a:cubicBezTo>
                  <a:cubicBezTo>
                    <a:pt x="149" y="785"/>
                    <a:pt x="230" y="675"/>
                    <a:pt x="282" y="555"/>
                  </a:cubicBezTo>
                  <a:cubicBezTo>
                    <a:pt x="350" y="393"/>
                    <a:pt x="175" y="82"/>
                    <a:pt x="175" y="69"/>
                  </a:cubicBezTo>
                  <a:lnTo>
                    <a:pt x="13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1121775" y="3004575"/>
              <a:ext cx="10000" cy="15175"/>
            </a:xfrm>
            <a:custGeom>
              <a:avLst/>
              <a:gdLst/>
              <a:ahLst/>
              <a:cxnLst/>
              <a:rect l="l" t="t" r="r" b="b"/>
              <a:pathLst>
                <a:path w="400" h="607" extrusionOk="0">
                  <a:moveTo>
                    <a:pt x="0" y="1"/>
                  </a:moveTo>
                  <a:lnTo>
                    <a:pt x="0" y="1"/>
                  </a:lnTo>
                  <a:cubicBezTo>
                    <a:pt x="0" y="1"/>
                    <a:pt x="243" y="542"/>
                    <a:pt x="308" y="597"/>
                  </a:cubicBezTo>
                  <a:cubicBezTo>
                    <a:pt x="317" y="604"/>
                    <a:pt x="325" y="607"/>
                    <a:pt x="332" y="607"/>
                  </a:cubicBezTo>
                  <a:cubicBezTo>
                    <a:pt x="382" y="607"/>
                    <a:pt x="400" y="466"/>
                    <a:pt x="363" y="325"/>
                  </a:cubicBezTo>
                  <a:cubicBezTo>
                    <a:pt x="324" y="163"/>
                    <a:pt x="0" y="1"/>
                    <a:pt x="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1120375" y="3003275"/>
              <a:ext cx="11875" cy="17200"/>
            </a:xfrm>
            <a:custGeom>
              <a:avLst/>
              <a:gdLst/>
              <a:ahLst/>
              <a:cxnLst/>
              <a:rect l="l" t="t" r="r" b="b"/>
              <a:pathLst>
                <a:path w="475" h="688" extrusionOk="0">
                  <a:moveTo>
                    <a:pt x="121" y="121"/>
                  </a:moveTo>
                  <a:lnTo>
                    <a:pt x="121" y="121"/>
                  </a:lnTo>
                  <a:cubicBezTo>
                    <a:pt x="218" y="176"/>
                    <a:pt x="364" y="283"/>
                    <a:pt x="393" y="377"/>
                  </a:cubicBezTo>
                  <a:cubicBezTo>
                    <a:pt x="419" y="513"/>
                    <a:pt x="406" y="620"/>
                    <a:pt x="380" y="633"/>
                  </a:cubicBezTo>
                  <a:cubicBezTo>
                    <a:pt x="338" y="594"/>
                    <a:pt x="202" y="325"/>
                    <a:pt x="121" y="121"/>
                  </a:cubicBezTo>
                  <a:close/>
                  <a:moveTo>
                    <a:pt x="1" y="1"/>
                  </a:moveTo>
                  <a:lnTo>
                    <a:pt x="27" y="66"/>
                  </a:lnTo>
                  <a:cubicBezTo>
                    <a:pt x="69" y="163"/>
                    <a:pt x="283" y="620"/>
                    <a:pt x="351" y="675"/>
                  </a:cubicBezTo>
                  <a:cubicBezTo>
                    <a:pt x="364" y="675"/>
                    <a:pt x="380" y="688"/>
                    <a:pt x="380" y="688"/>
                  </a:cubicBezTo>
                  <a:cubicBezTo>
                    <a:pt x="393" y="688"/>
                    <a:pt x="419" y="675"/>
                    <a:pt x="432" y="662"/>
                  </a:cubicBezTo>
                  <a:cubicBezTo>
                    <a:pt x="461" y="620"/>
                    <a:pt x="474" y="487"/>
                    <a:pt x="445" y="364"/>
                  </a:cubicBezTo>
                  <a:cubicBezTo>
                    <a:pt x="406" y="202"/>
                    <a:pt x="82" y="40"/>
                    <a:pt x="69" y="27"/>
                  </a:cubicBez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1124125" y="3001050"/>
              <a:ext cx="16850" cy="7925"/>
            </a:xfrm>
            <a:custGeom>
              <a:avLst/>
              <a:gdLst/>
              <a:ahLst/>
              <a:cxnLst/>
              <a:rect l="l" t="t" r="r" b="b"/>
              <a:pathLst>
                <a:path w="674" h="317" extrusionOk="0">
                  <a:moveTo>
                    <a:pt x="236" y="1"/>
                  </a:moveTo>
                  <a:cubicBezTo>
                    <a:pt x="114" y="1"/>
                    <a:pt x="0" y="22"/>
                    <a:pt x="0" y="22"/>
                  </a:cubicBezTo>
                  <a:cubicBezTo>
                    <a:pt x="0" y="22"/>
                    <a:pt x="512" y="317"/>
                    <a:pt x="593" y="317"/>
                  </a:cubicBezTo>
                  <a:cubicBezTo>
                    <a:pt x="674" y="317"/>
                    <a:pt x="606" y="171"/>
                    <a:pt x="486" y="61"/>
                  </a:cubicBezTo>
                  <a:cubicBezTo>
                    <a:pt x="432" y="14"/>
                    <a:pt x="331" y="1"/>
                    <a:pt x="236"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1122100" y="3000200"/>
              <a:ext cx="18875" cy="9500"/>
            </a:xfrm>
            <a:custGeom>
              <a:avLst/>
              <a:gdLst/>
              <a:ahLst/>
              <a:cxnLst/>
              <a:rect l="l" t="t" r="r" b="b"/>
              <a:pathLst>
                <a:path w="755" h="380" extrusionOk="0">
                  <a:moveTo>
                    <a:pt x="295" y="56"/>
                  </a:moveTo>
                  <a:cubicBezTo>
                    <a:pt x="418" y="56"/>
                    <a:pt x="499" y="82"/>
                    <a:pt x="538" y="124"/>
                  </a:cubicBezTo>
                  <a:cubicBezTo>
                    <a:pt x="648" y="205"/>
                    <a:pt x="687" y="312"/>
                    <a:pt x="687" y="325"/>
                  </a:cubicBezTo>
                  <a:lnTo>
                    <a:pt x="674" y="325"/>
                  </a:lnTo>
                  <a:cubicBezTo>
                    <a:pt x="635" y="325"/>
                    <a:pt x="363" y="176"/>
                    <a:pt x="162" y="69"/>
                  </a:cubicBezTo>
                  <a:cubicBezTo>
                    <a:pt x="201" y="69"/>
                    <a:pt x="243" y="56"/>
                    <a:pt x="295" y="56"/>
                  </a:cubicBezTo>
                  <a:close/>
                  <a:moveTo>
                    <a:pt x="295" y="1"/>
                  </a:moveTo>
                  <a:cubicBezTo>
                    <a:pt x="175" y="1"/>
                    <a:pt x="81" y="27"/>
                    <a:pt x="81" y="27"/>
                  </a:cubicBezTo>
                  <a:lnTo>
                    <a:pt x="0" y="43"/>
                  </a:lnTo>
                  <a:lnTo>
                    <a:pt x="68" y="69"/>
                  </a:lnTo>
                  <a:cubicBezTo>
                    <a:pt x="162" y="124"/>
                    <a:pt x="593" y="380"/>
                    <a:pt x="674" y="380"/>
                  </a:cubicBezTo>
                  <a:cubicBezTo>
                    <a:pt x="700" y="380"/>
                    <a:pt x="729" y="367"/>
                    <a:pt x="742" y="338"/>
                  </a:cubicBezTo>
                  <a:cubicBezTo>
                    <a:pt x="755" y="286"/>
                    <a:pt x="674" y="163"/>
                    <a:pt x="580" y="82"/>
                  </a:cubicBezTo>
                  <a:cubicBezTo>
                    <a:pt x="525" y="27"/>
                    <a:pt x="431" y="1"/>
                    <a:pt x="29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1124125" y="2991450"/>
              <a:ext cx="18250" cy="6100"/>
            </a:xfrm>
            <a:custGeom>
              <a:avLst/>
              <a:gdLst/>
              <a:ahLst/>
              <a:cxnLst/>
              <a:rect l="l" t="t" r="r" b="b"/>
              <a:pathLst>
                <a:path w="730" h="244" extrusionOk="0">
                  <a:moveTo>
                    <a:pt x="406" y="0"/>
                  </a:moveTo>
                  <a:cubicBezTo>
                    <a:pt x="244" y="0"/>
                    <a:pt x="0" y="244"/>
                    <a:pt x="0" y="244"/>
                  </a:cubicBezTo>
                  <a:cubicBezTo>
                    <a:pt x="0" y="244"/>
                    <a:pt x="593" y="176"/>
                    <a:pt x="661" y="134"/>
                  </a:cubicBezTo>
                  <a:cubicBezTo>
                    <a:pt x="729" y="95"/>
                    <a:pt x="580" y="14"/>
                    <a:pt x="418" y="1"/>
                  </a:cubicBezTo>
                  <a:cubicBezTo>
                    <a:pt x="414" y="1"/>
                    <a:pt x="410" y="0"/>
                    <a:pt x="406"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1122400" y="2990725"/>
              <a:ext cx="19650" cy="7800"/>
            </a:xfrm>
            <a:custGeom>
              <a:avLst/>
              <a:gdLst/>
              <a:ahLst/>
              <a:cxnLst/>
              <a:rect l="l" t="t" r="r" b="b"/>
              <a:pathLst>
                <a:path w="786" h="312" extrusionOk="0">
                  <a:moveTo>
                    <a:pt x="487" y="56"/>
                  </a:moveTo>
                  <a:cubicBezTo>
                    <a:pt x="623" y="69"/>
                    <a:pt x="717" y="124"/>
                    <a:pt x="717" y="137"/>
                  </a:cubicBezTo>
                  <a:cubicBezTo>
                    <a:pt x="675" y="163"/>
                    <a:pt x="380" y="205"/>
                    <a:pt x="150" y="231"/>
                  </a:cubicBezTo>
                  <a:cubicBezTo>
                    <a:pt x="231" y="163"/>
                    <a:pt x="364" y="56"/>
                    <a:pt x="474" y="56"/>
                  </a:cubicBezTo>
                  <a:close/>
                  <a:moveTo>
                    <a:pt x="474" y="0"/>
                  </a:moveTo>
                  <a:cubicBezTo>
                    <a:pt x="300" y="0"/>
                    <a:pt x="56" y="244"/>
                    <a:pt x="56" y="260"/>
                  </a:cubicBezTo>
                  <a:lnTo>
                    <a:pt x="1" y="312"/>
                  </a:lnTo>
                  <a:lnTo>
                    <a:pt x="69" y="299"/>
                  </a:lnTo>
                  <a:cubicBezTo>
                    <a:pt x="176" y="286"/>
                    <a:pt x="675" y="231"/>
                    <a:pt x="743" y="192"/>
                  </a:cubicBezTo>
                  <a:cubicBezTo>
                    <a:pt x="785" y="163"/>
                    <a:pt x="769" y="137"/>
                    <a:pt x="769" y="124"/>
                  </a:cubicBezTo>
                  <a:cubicBezTo>
                    <a:pt x="756" y="56"/>
                    <a:pt x="607" y="17"/>
                    <a:pt x="487" y="1"/>
                  </a:cubicBezTo>
                  <a:cubicBezTo>
                    <a:pt x="483" y="0"/>
                    <a:pt x="478" y="0"/>
                    <a:pt x="47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1121775" y="2981275"/>
              <a:ext cx="12050" cy="13200"/>
            </a:xfrm>
            <a:custGeom>
              <a:avLst/>
              <a:gdLst/>
              <a:ahLst/>
              <a:cxnLst/>
              <a:rect l="l" t="t" r="r" b="b"/>
              <a:pathLst>
                <a:path w="482" h="528" extrusionOk="0">
                  <a:moveTo>
                    <a:pt x="424" y="0"/>
                  </a:moveTo>
                  <a:cubicBezTo>
                    <a:pt x="370" y="0"/>
                    <a:pt x="281" y="29"/>
                    <a:pt x="201" y="84"/>
                  </a:cubicBezTo>
                  <a:cubicBezTo>
                    <a:pt x="52" y="165"/>
                    <a:pt x="0" y="528"/>
                    <a:pt x="0" y="528"/>
                  </a:cubicBezTo>
                  <a:cubicBezTo>
                    <a:pt x="0" y="528"/>
                    <a:pt x="444" y="123"/>
                    <a:pt x="470" y="42"/>
                  </a:cubicBezTo>
                  <a:cubicBezTo>
                    <a:pt x="482" y="14"/>
                    <a:pt x="462" y="0"/>
                    <a:pt x="424" y="0"/>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1120700" y="2980600"/>
              <a:ext cx="13875" cy="15575"/>
            </a:xfrm>
            <a:custGeom>
              <a:avLst/>
              <a:gdLst/>
              <a:ahLst/>
              <a:cxnLst/>
              <a:rect l="l" t="t" r="r" b="b"/>
              <a:pathLst>
                <a:path w="555" h="623" extrusionOk="0">
                  <a:moveTo>
                    <a:pt x="487" y="56"/>
                  </a:moveTo>
                  <a:lnTo>
                    <a:pt x="487" y="69"/>
                  </a:lnTo>
                  <a:cubicBezTo>
                    <a:pt x="474" y="111"/>
                    <a:pt x="257" y="325"/>
                    <a:pt x="82" y="474"/>
                  </a:cubicBezTo>
                  <a:cubicBezTo>
                    <a:pt x="108" y="354"/>
                    <a:pt x="163" y="179"/>
                    <a:pt x="257" y="124"/>
                  </a:cubicBezTo>
                  <a:cubicBezTo>
                    <a:pt x="338" y="82"/>
                    <a:pt x="419" y="56"/>
                    <a:pt x="461" y="56"/>
                  </a:cubicBezTo>
                  <a:close/>
                  <a:moveTo>
                    <a:pt x="461" y="1"/>
                  </a:moveTo>
                  <a:cubicBezTo>
                    <a:pt x="406" y="1"/>
                    <a:pt x="312" y="30"/>
                    <a:pt x="231" y="82"/>
                  </a:cubicBezTo>
                  <a:cubicBezTo>
                    <a:pt x="82" y="179"/>
                    <a:pt x="14" y="529"/>
                    <a:pt x="14" y="542"/>
                  </a:cubicBezTo>
                  <a:lnTo>
                    <a:pt x="1" y="623"/>
                  </a:lnTo>
                  <a:lnTo>
                    <a:pt x="1" y="623"/>
                  </a:lnTo>
                  <a:lnTo>
                    <a:pt x="69" y="568"/>
                  </a:lnTo>
                  <a:cubicBezTo>
                    <a:pt x="137" y="503"/>
                    <a:pt x="513" y="163"/>
                    <a:pt x="542" y="82"/>
                  </a:cubicBezTo>
                  <a:cubicBezTo>
                    <a:pt x="555" y="56"/>
                    <a:pt x="542" y="43"/>
                    <a:pt x="542" y="30"/>
                  </a:cubicBezTo>
                  <a:cubicBezTo>
                    <a:pt x="529" y="17"/>
                    <a:pt x="500" y="1"/>
                    <a:pt x="46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3" name="Google Shape;213;p2"/>
          <p:cNvGrpSpPr/>
          <p:nvPr/>
        </p:nvGrpSpPr>
        <p:grpSpPr>
          <a:xfrm>
            <a:off x="3500931" y="4608749"/>
            <a:ext cx="1856791" cy="372004"/>
            <a:chOff x="547325" y="3326225"/>
            <a:chExt cx="215625" cy="43200"/>
          </a:xfrm>
        </p:grpSpPr>
        <p:sp>
          <p:nvSpPr>
            <p:cNvPr id="214" name="Google Shape;214;p2"/>
            <p:cNvSpPr/>
            <p:nvPr/>
          </p:nvSpPr>
          <p:spPr>
            <a:xfrm>
              <a:off x="644825" y="3347850"/>
              <a:ext cx="28700" cy="18250"/>
            </a:xfrm>
            <a:custGeom>
              <a:avLst/>
              <a:gdLst/>
              <a:ahLst/>
              <a:cxnLst/>
              <a:rect l="l" t="t" r="r" b="b"/>
              <a:pathLst>
                <a:path w="1148" h="730" extrusionOk="0">
                  <a:moveTo>
                    <a:pt x="137" y="1"/>
                  </a:moveTo>
                  <a:lnTo>
                    <a:pt x="124" y="14"/>
                  </a:lnTo>
                  <a:lnTo>
                    <a:pt x="124" y="53"/>
                  </a:lnTo>
                  <a:cubicBezTo>
                    <a:pt x="137" y="69"/>
                    <a:pt x="124" y="95"/>
                    <a:pt x="108" y="95"/>
                  </a:cubicBezTo>
                  <a:cubicBezTo>
                    <a:pt x="82" y="134"/>
                    <a:pt x="43" y="163"/>
                    <a:pt x="14" y="202"/>
                  </a:cubicBezTo>
                  <a:lnTo>
                    <a:pt x="14" y="215"/>
                  </a:lnTo>
                  <a:cubicBezTo>
                    <a:pt x="1" y="231"/>
                    <a:pt x="14" y="257"/>
                    <a:pt x="43" y="257"/>
                  </a:cubicBezTo>
                  <a:cubicBezTo>
                    <a:pt x="56" y="270"/>
                    <a:pt x="69" y="270"/>
                    <a:pt x="82" y="270"/>
                  </a:cubicBezTo>
                  <a:lnTo>
                    <a:pt x="95" y="257"/>
                  </a:lnTo>
                  <a:cubicBezTo>
                    <a:pt x="108" y="257"/>
                    <a:pt x="124" y="270"/>
                    <a:pt x="137" y="283"/>
                  </a:cubicBezTo>
                  <a:cubicBezTo>
                    <a:pt x="150" y="296"/>
                    <a:pt x="176" y="296"/>
                    <a:pt x="205" y="296"/>
                  </a:cubicBezTo>
                  <a:cubicBezTo>
                    <a:pt x="218" y="296"/>
                    <a:pt x="244" y="312"/>
                    <a:pt x="244" y="325"/>
                  </a:cubicBezTo>
                  <a:cubicBezTo>
                    <a:pt x="257" y="338"/>
                    <a:pt x="257" y="338"/>
                    <a:pt x="257" y="351"/>
                  </a:cubicBezTo>
                  <a:lnTo>
                    <a:pt x="270" y="364"/>
                  </a:lnTo>
                  <a:lnTo>
                    <a:pt x="270" y="393"/>
                  </a:lnTo>
                  <a:cubicBezTo>
                    <a:pt x="270" y="406"/>
                    <a:pt x="286" y="432"/>
                    <a:pt x="299" y="445"/>
                  </a:cubicBezTo>
                  <a:cubicBezTo>
                    <a:pt x="312" y="474"/>
                    <a:pt x="312" y="487"/>
                    <a:pt x="325" y="500"/>
                  </a:cubicBezTo>
                  <a:cubicBezTo>
                    <a:pt x="338" y="500"/>
                    <a:pt x="351" y="513"/>
                    <a:pt x="367" y="513"/>
                  </a:cubicBezTo>
                  <a:cubicBezTo>
                    <a:pt x="380" y="513"/>
                    <a:pt x="393" y="513"/>
                    <a:pt x="393" y="526"/>
                  </a:cubicBezTo>
                  <a:lnTo>
                    <a:pt x="393" y="568"/>
                  </a:lnTo>
                  <a:lnTo>
                    <a:pt x="393" y="581"/>
                  </a:lnTo>
                  <a:lnTo>
                    <a:pt x="393" y="594"/>
                  </a:lnTo>
                  <a:cubicBezTo>
                    <a:pt x="406" y="607"/>
                    <a:pt x="406" y="620"/>
                    <a:pt x="393" y="636"/>
                  </a:cubicBezTo>
                  <a:cubicBezTo>
                    <a:pt x="393" y="662"/>
                    <a:pt x="380" y="688"/>
                    <a:pt x="367" y="717"/>
                  </a:cubicBezTo>
                  <a:lnTo>
                    <a:pt x="367" y="730"/>
                  </a:lnTo>
                  <a:lnTo>
                    <a:pt x="406" y="730"/>
                  </a:lnTo>
                  <a:cubicBezTo>
                    <a:pt x="406" y="717"/>
                    <a:pt x="406" y="717"/>
                    <a:pt x="419" y="701"/>
                  </a:cubicBezTo>
                  <a:lnTo>
                    <a:pt x="432" y="688"/>
                  </a:lnTo>
                  <a:cubicBezTo>
                    <a:pt x="419" y="662"/>
                    <a:pt x="432" y="620"/>
                    <a:pt x="448" y="594"/>
                  </a:cubicBezTo>
                  <a:lnTo>
                    <a:pt x="461" y="594"/>
                  </a:lnTo>
                  <a:cubicBezTo>
                    <a:pt x="461" y="607"/>
                    <a:pt x="474" y="636"/>
                    <a:pt x="461" y="662"/>
                  </a:cubicBezTo>
                  <a:cubicBezTo>
                    <a:pt x="461" y="675"/>
                    <a:pt x="448" y="688"/>
                    <a:pt x="432" y="701"/>
                  </a:cubicBezTo>
                  <a:lnTo>
                    <a:pt x="487" y="701"/>
                  </a:lnTo>
                  <a:cubicBezTo>
                    <a:pt x="487" y="688"/>
                    <a:pt x="487" y="688"/>
                    <a:pt x="500" y="675"/>
                  </a:cubicBezTo>
                  <a:lnTo>
                    <a:pt x="500" y="662"/>
                  </a:lnTo>
                  <a:lnTo>
                    <a:pt x="500" y="607"/>
                  </a:lnTo>
                  <a:lnTo>
                    <a:pt x="500" y="539"/>
                  </a:lnTo>
                  <a:cubicBezTo>
                    <a:pt x="500" y="539"/>
                    <a:pt x="500" y="513"/>
                    <a:pt x="513" y="500"/>
                  </a:cubicBezTo>
                  <a:lnTo>
                    <a:pt x="529" y="500"/>
                  </a:lnTo>
                  <a:cubicBezTo>
                    <a:pt x="586" y="500"/>
                    <a:pt x="654" y="542"/>
                    <a:pt x="716" y="542"/>
                  </a:cubicBezTo>
                  <a:cubicBezTo>
                    <a:pt x="725" y="542"/>
                    <a:pt x="734" y="541"/>
                    <a:pt x="743" y="539"/>
                  </a:cubicBezTo>
                  <a:cubicBezTo>
                    <a:pt x="785" y="539"/>
                    <a:pt x="824" y="526"/>
                    <a:pt x="853" y="500"/>
                  </a:cubicBezTo>
                  <a:lnTo>
                    <a:pt x="905" y="500"/>
                  </a:lnTo>
                  <a:cubicBezTo>
                    <a:pt x="905" y="500"/>
                    <a:pt x="918" y="513"/>
                    <a:pt x="918" y="526"/>
                  </a:cubicBezTo>
                  <a:lnTo>
                    <a:pt x="918" y="539"/>
                  </a:lnTo>
                  <a:lnTo>
                    <a:pt x="934" y="539"/>
                  </a:lnTo>
                  <a:lnTo>
                    <a:pt x="934" y="526"/>
                  </a:lnTo>
                  <a:cubicBezTo>
                    <a:pt x="934" y="513"/>
                    <a:pt x="947" y="513"/>
                    <a:pt x="960" y="513"/>
                  </a:cubicBezTo>
                  <a:cubicBezTo>
                    <a:pt x="947" y="526"/>
                    <a:pt x="947" y="526"/>
                    <a:pt x="960" y="539"/>
                  </a:cubicBezTo>
                  <a:lnTo>
                    <a:pt x="960" y="513"/>
                  </a:lnTo>
                  <a:lnTo>
                    <a:pt x="973" y="513"/>
                  </a:lnTo>
                  <a:cubicBezTo>
                    <a:pt x="973" y="513"/>
                    <a:pt x="986" y="513"/>
                    <a:pt x="986" y="500"/>
                  </a:cubicBezTo>
                  <a:cubicBezTo>
                    <a:pt x="999" y="500"/>
                    <a:pt x="986" y="487"/>
                    <a:pt x="999" y="487"/>
                  </a:cubicBezTo>
                  <a:cubicBezTo>
                    <a:pt x="1015" y="487"/>
                    <a:pt x="1015" y="500"/>
                    <a:pt x="1015" y="500"/>
                  </a:cubicBezTo>
                  <a:cubicBezTo>
                    <a:pt x="1028" y="513"/>
                    <a:pt x="1028" y="539"/>
                    <a:pt x="1041" y="539"/>
                  </a:cubicBezTo>
                  <a:lnTo>
                    <a:pt x="1041" y="555"/>
                  </a:lnTo>
                  <a:lnTo>
                    <a:pt x="1054" y="568"/>
                  </a:lnTo>
                  <a:lnTo>
                    <a:pt x="1054" y="581"/>
                  </a:lnTo>
                  <a:cubicBezTo>
                    <a:pt x="1067" y="607"/>
                    <a:pt x="1067" y="636"/>
                    <a:pt x="1067" y="662"/>
                  </a:cubicBezTo>
                  <a:cubicBezTo>
                    <a:pt x="1067" y="675"/>
                    <a:pt x="1067" y="688"/>
                    <a:pt x="1054" y="701"/>
                  </a:cubicBezTo>
                  <a:cubicBezTo>
                    <a:pt x="1054" y="717"/>
                    <a:pt x="1041" y="717"/>
                    <a:pt x="1041" y="717"/>
                  </a:cubicBezTo>
                  <a:cubicBezTo>
                    <a:pt x="1054" y="730"/>
                    <a:pt x="1080" y="730"/>
                    <a:pt x="1096" y="730"/>
                  </a:cubicBezTo>
                  <a:lnTo>
                    <a:pt x="1096" y="717"/>
                  </a:lnTo>
                  <a:cubicBezTo>
                    <a:pt x="1109" y="701"/>
                    <a:pt x="1122" y="701"/>
                    <a:pt x="1122" y="701"/>
                  </a:cubicBezTo>
                  <a:lnTo>
                    <a:pt x="1122" y="675"/>
                  </a:lnTo>
                  <a:lnTo>
                    <a:pt x="1122" y="649"/>
                  </a:lnTo>
                  <a:cubicBezTo>
                    <a:pt x="1135" y="636"/>
                    <a:pt x="1122" y="620"/>
                    <a:pt x="1122" y="607"/>
                  </a:cubicBezTo>
                  <a:cubicBezTo>
                    <a:pt x="1135" y="581"/>
                    <a:pt x="1148" y="568"/>
                    <a:pt x="1148" y="539"/>
                  </a:cubicBezTo>
                  <a:cubicBezTo>
                    <a:pt x="1148" y="526"/>
                    <a:pt x="1135" y="513"/>
                    <a:pt x="1135" y="513"/>
                  </a:cubicBezTo>
                  <a:lnTo>
                    <a:pt x="1135" y="500"/>
                  </a:lnTo>
                  <a:cubicBezTo>
                    <a:pt x="1148" y="474"/>
                    <a:pt x="1148" y="458"/>
                    <a:pt x="1135" y="445"/>
                  </a:cubicBezTo>
                  <a:lnTo>
                    <a:pt x="1135" y="432"/>
                  </a:lnTo>
                  <a:lnTo>
                    <a:pt x="1135" y="419"/>
                  </a:lnTo>
                  <a:lnTo>
                    <a:pt x="1135" y="406"/>
                  </a:lnTo>
                  <a:cubicBezTo>
                    <a:pt x="1135" y="393"/>
                    <a:pt x="1135" y="377"/>
                    <a:pt x="1122" y="364"/>
                  </a:cubicBezTo>
                  <a:lnTo>
                    <a:pt x="1122" y="325"/>
                  </a:lnTo>
                  <a:lnTo>
                    <a:pt x="1122" y="244"/>
                  </a:lnTo>
                  <a:cubicBezTo>
                    <a:pt x="1122" y="215"/>
                    <a:pt x="1122" y="202"/>
                    <a:pt x="1109" y="189"/>
                  </a:cubicBezTo>
                  <a:cubicBezTo>
                    <a:pt x="1096" y="163"/>
                    <a:pt x="1080" y="150"/>
                    <a:pt x="1054" y="134"/>
                  </a:cubicBezTo>
                  <a:cubicBezTo>
                    <a:pt x="1026" y="114"/>
                    <a:pt x="1000" y="108"/>
                    <a:pt x="971" y="108"/>
                  </a:cubicBezTo>
                  <a:cubicBezTo>
                    <a:pt x="943" y="108"/>
                    <a:pt x="913" y="114"/>
                    <a:pt x="879" y="121"/>
                  </a:cubicBezTo>
                  <a:cubicBezTo>
                    <a:pt x="837" y="134"/>
                    <a:pt x="798" y="134"/>
                    <a:pt x="756" y="150"/>
                  </a:cubicBezTo>
                  <a:lnTo>
                    <a:pt x="662" y="150"/>
                  </a:lnTo>
                  <a:cubicBezTo>
                    <a:pt x="623" y="150"/>
                    <a:pt x="581" y="134"/>
                    <a:pt x="542" y="134"/>
                  </a:cubicBezTo>
                  <a:cubicBezTo>
                    <a:pt x="461" y="121"/>
                    <a:pt x="380" y="108"/>
                    <a:pt x="299" y="95"/>
                  </a:cubicBezTo>
                  <a:lnTo>
                    <a:pt x="270" y="95"/>
                  </a:lnTo>
                  <a:cubicBezTo>
                    <a:pt x="257" y="95"/>
                    <a:pt x="257" y="82"/>
                    <a:pt x="244" y="82"/>
                  </a:cubicBezTo>
                  <a:lnTo>
                    <a:pt x="218" y="82"/>
                  </a:lnTo>
                  <a:lnTo>
                    <a:pt x="218" y="69"/>
                  </a:lnTo>
                  <a:cubicBezTo>
                    <a:pt x="205" y="53"/>
                    <a:pt x="176" y="53"/>
                    <a:pt x="176" y="53"/>
                  </a:cubicBezTo>
                  <a:lnTo>
                    <a:pt x="163" y="40"/>
                  </a:lnTo>
                  <a:lnTo>
                    <a:pt x="163" y="14"/>
                  </a:lnTo>
                  <a:cubicBezTo>
                    <a:pt x="150" y="14"/>
                    <a:pt x="150" y="27"/>
                    <a:pt x="150" y="40"/>
                  </a:cubicBezTo>
                  <a:lnTo>
                    <a:pt x="137" y="27"/>
                  </a:lnTo>
                  <a:cubicBezTo>
                    <a:pt x="137" y="14"/>
                    <a:pt x="137" y="1"/>
                    <a:pt x="150"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689700" y="3342425"/>
              <a:ext cx="25725" cy="17925"/>
            </a:xfrm>
            <a:custGeom>
              <a:avLst/>
              <a:gdLst/>
              <a:ahLst/>
              <a:cxnLst/>
              <a:rect l="l" t="t" r="r" b="b"/>
              <a:pathLst>
                <a:path w="1029" h="717" extrusionOk="0">
                  <a:moveTo>
                    <a:pt x="1002" y="163"/>
                  </a:moveTo>
                  <a:cubicBezTo>
                    <a:pt x="1015" y="163"/>
                    <a:pt x="1015" y="176"/>
                    <a:pt x="1015" y="176"/>
                  </a:cubicBezTo>
                  <a:cubicBezTo>
                    <a:pt x="1002" y="218"/>
                    <a:pt x="1002" y="257"/>
                    <a:pt x="1002" y="299"/>
                  </a:cubicBezTo>
                  <a:cubicBezTo>
                    <a:pt x="986" y="338"/>
                    <a:pt x="986" y="380"/>
                    <a:pt x="973" y="432"/>
                  </a:cubicBezTo>
                  <a:cubicBezTo>
                    <a:pt x="973" y="419"/>
                    <a:pt x="973" y="406"/>
                    <a:pt x="960" y="393"/>
                  </a:cubicBezTo>
                  <a:cubicBezTo>
                    <a:pt x="960" y="351"/>
                    <a:pt x="973" y="325"/>
                    <a:pt x="973" y="286"/>
                  </a:cubicBezTo>
                  <a:cubicBezTo>
                    <a:pt x="973" y="257"/>
                    <a:pt x="986" y="244"/>
                    <a:pt x="986" y="218"/>
                  </a:cubicBezTo>
                  <a:cubicBezTo>
                    <a:pt x="1002" y="205"/>
                    <a:pt x="1002" y="176"/>
                    <a:pt x="1002" y="163"/>
                  </a:cubicBezTo>
                  <a:close/>
                  <a:moveTo>
                    <a:pt x="597" y="1"/>
                  </a:moveTo>
                  <a:cubicBezTo>
                    <a:pt x="529" y="1"/>
                    <a:pt x="461" y="14"/>
                    <a:pt x="393" y="14"/>
                  </a:cubicBezTo>
                  <a:lnTo>
                    <a:pt x="325" y="14"/>
                  </a:lnTo>
                  <a:cubicBezTo>
                    <a:pt x="299" y="27"/>
                    <a:pt x="273" y="27"/>
                    <a:pt x="257" y="43"/>
                  </a:cubicBezTo>
                  <a:cubicBezTo>
                    <a:pt x="231" y="56"/>
                    <a:pt x="205" y="82"/>
                    <a:pt x="192" y="108"/>
                  </a:cubicBezTo>
                  <a:cubicBezTo>
                    <a:pt x="176" y="150"/>
                    <a:pt x="163" y="189"/>
                    <a:pt x="150" y="218"/>
                  </a:cubicBezTo>
                  <a:cubicBezTo>
                    <a:pt x="137" y="231"/>
                    <a:pt x="137" y="231"/>
                    <a:pt x="124" y="244"/>
                  </a:cubicBezTo>
                  <a:cubicBezTo>
                    <a:pt x="111" y="270"/>
                    <a:pt x="111" y="299"/>
                    <a:pt x="111" y="325"/>
                  </a:cubicBezTo>
                  <a:cubicBezTo>
                    <a:pt x="111" y="351"/>
                    <a:pt x="95" y="393"/>
                    <a:pt x="69" y="406"/>
                  </a:cubicBezTo>
                  <a:lnTo>
                    <a:pt x="56" y="406"/>
                  </a:lnTo>
                  <a:cubicBezTo>
                    <a:pt x="56" y="397"/>
                    <a:pt x="50" y="388"/>
                    <a:pt x="46" y="388"/>
                  </a:cubicBezTo>
                  <a:cubicBezTo>
                    <a:pt x="44" y="388"/>
                    <a:pt x="43" y="389"/>
                    <a:pt x="43" y="393"/>
                  </a:cubicBezTo>
                  <a:lnTo>
                    <a:pt x="30" y="393"/>
                  </a:lnTo>
                  <a:lnTo>
                    <a:pt x="30" y="419"/>
                  </a:lnTo>
                  <a:cubicBezTo>
                    <a:pt x="30" y="419"/>
                    <a:pt x="30" y="432"/>
                    <a:pt x="43" y="432"/>
                  </a:cubicBezTo>
                  <a:lnTo>
                    <a:pt x="43" y="448"/>
                  </a:lnTo>
                  <a:lnTo>
                    <a:pt x="43" y="461"/>
                  </a:lnTo>
                  <a:cubicBezTo>
                    <a:pt x="43" y="461"/>
                    <a:pt x="30" y="474"/>
                    <a:pt x="30" y="487"/>
                  </a:cubicBezTo>
                  <a:cubicBezTo>
                    <a:pt x="14" y="487"/>
                    <a:pt x="14" y="500"/>
                    <a:pt x="30" y="513"/>
                  </a:cubicBezTo>
                  <a:cubicBezTo>
                    <a:pt x="30" y="529"/>
                    <a:pt x="30" y="529"/>
                    <a:pt x="43" y="542"/>
                  </a:cubicBezTo>
                  <a:cubicBezTo>
                    <a:pt x="43" y="542"/>
                    <a:pt x="43" y="555"/>
                    <a:pt x="30" y="568"/>
                  </a:cubicBezTo>
                  <a:lnTo>
                    <a:pt x="30" y="610"/>
                  </a:lnTo>
                  <a:cubicBezTo>
                    <a:pt x="14" y="623"/>
                    <a:pt x="1" y="636"/>
                    <a:pt x="1" y="649"/>
                  </a:cubicBezTo>
                  <a:lnTo>
                    <a:pt x="14" y="662"/>
                  </a:lnTo>
                  <a:cubicBezTo>
                    <a:pt x="14" y="676"/>
                    <a:pt x="23" y="679"/>
                    <a:pt x="35" y="679"/>
                  </a:cubicBezTo>
                  <a:cubicBezTo>
                    <a:pt x="47" y="679"/>
                    <a:pt x="62" y="675"/>
                    <a:pt x="69" y="675"/>
                  </a:cubicBezTo>
                  <a:lnTo>
                    <a:pt x="82" y="662"/>
                  </a:lnTo>
                  <a:lnTo>
                    <a:pt x="95" y="649"/>
                  </a:lnTo>
                  <a:cubicBezTo>
                    <a:pt x="111" y="636"/>
                    <a:pt x="124" y="636"/>
                    <a:pt x="124" y="623"/>
                  </a:cubicBezTo>
                  <a:cubicBezTo>
                    <a:pt x="137" y="623"/>
                    <a:pt x="137" y="610"/>
                    <a:pt x="137" y="610"/>
                  </a:cubicBezTo>
                  <a:lnTo>
                    <a:pt x="150" y="594"/>
                  </a:lnTo>
                  <a:cubicBezTo>
                    <a:pt x="150" y="594"/>
                    <a:pt x="150" y="581"/>
                    <a:pt x="163" y="581"/>
                  </a:cubicBezTo>
                  <a:cubicBezTo>
                    <a:pt x="176" y="568"/>
                    <a:pt x="176" y="555"/>
                    <a:pt x="176" y="542"/>
                  </a:cubicBezTo>
                  <a:lnTo>
                    <a:pt x="176" y="487"/>
                  </a:lnTo>
                  <a:lnTo>
                    <a:pt x="205" y="487"/>
                  </a:lnTo>
                  <a:cubicBezTo>
                    <a:pt x="212" y="490"/>
                    <a:pt x="219" y="492"/>
                    <a:pt x="226" y="492"/>
                  </a:cubicBezTo>
                  <a:cubicBezTo>
                    <a:pt x="244" y="492"/>
                    <a:pt x="261" y="480"/>
                    <a:pt x="273" y="461"/>
                  </a:cubicBezTo>
                  <a:cubicBezTo>
                    <a:pt x="273" y="474"/>
                    <a:pt x="286" y="487"/>
                    <a:pt x="299" y="487"/>
                  </a:cubicBezTo>
                  <a:lnTo>
                    <a:pt x="312" y="500"/>
                  </a:lnTo>
                  <a:cubicBezTo>
                    <a:pt x="325" y="555"/>
                    <a:pt x="312" y="594"/>
                    <a:pt x="299" y="636"/>
                  </a:cubicBezTo>
                  <a:cubicBezTo>
                    <a:pt x="286" y="649"/>
                    <a:pt x="286" y="662"/>
                    <a:pt x="273" y="675"/>
                  </a:cubicBezTo>
                  <a:cubicBezTo>
                    <a:pt x="282" y="675"/>
                    <a:pt x="290" y="682"/>
                    <a:pt x="303" y="682"/>
                  </a:cubicBezTo>
                  <a:cubicBezTo>
                    <a:pt x="309" y="682"/>
                    <a:pt x="316" y="680"/>
                    <a:pt x="325" y="675"/>
                  </a:cubicBezTo>
                  <a:lnTo>
                    <a:pt x="325" y="662"/>
                  </a:lnTo>
                  <a:lnTo>
                    <a:pt x="338" y="662"/>
                  </a:lnTo>
                  <a:lnTo>
                    <a:pt x="338" y="636"/>
                  </a:lnTo>
                  <a:cubicBezTo>
                    <a:pt x="354" y="623"/>
                    <a:pt x="354" y="610"/>
                    <a:pt x="354" y="594"/>
                  </a:cubicBezTo>
                  <a:cubicBezTo>
                    <a:pt x="354" y="568"/>
                    <a:pt x="354" y="542"/>
                    <a:pt x="367" y="529"/>
                  </a:cubicBezTo>
                  <a:cubicBezTo>
                    <a:pt x="380" y="542"/>
                    <a:pt x="380" y="555"/>
                    <a:pt x="380" y="568"/>
                  </a:cubicBezTo>
                  <a:cubicBezTo>
                    <a:pt x="393" y="594"/>
                    <a:pt x="393" y="623"/>
                    <a:pt x="380" y="636"/>
                  </a:cubicBezTo>
                  <a:cubicBezTo>
                    <a:pt x="380" y="649"/>
                    <a:pt x="367" y="649"/>
                    <a:pt x="367" y="662"/>
                  </a:cubicBezTo>
                  <a:lnTo>
                    <a:pt x="419" y="662"/>
                  </a:lnTo>
                  <a:cubicBezTo>
                    <a:pt x="419" y="649"/>
                    <a:pt x="435" y="649"/>
                    <a:pt x="435" y="649"/>
                  </a:cubicBezTo>
                  <a:lnTo>
                    <a:pt x="435" y="636"/>
                  </a:lnTo>
                  <a:cubicBezTo>
                    <a:pt x="435" y="610"/>
                    <a:pt x="419" y="594"/>
                    <a:pt x="419" y="568"/>
                  </a:cubicBezTo>
                  <a:lnTo>
                    <a:pt x="419" y="542"/>
                  </a:lnTo>
                  <a:lnTo>
                    <a:pt x="419" y="513"/>
                  </a:lnTo>
                  <a:cubicBezTo>
                    <a:pt x="419" y="500"/>
                    <a:pt x="419" y="487"/>
                    <a:pt x="406" y="487"/>
                  </a:cubicBezTo>
                  <a:lnTo>
                    <a:pt x="406" y="461"/>
                  </a:lnTo>
                  <a:lnTo>
                    <a:pt x="406" y="432"/>
                  </a:lnTo>
                  <a:cubicBezTo>
                    <a:pt x="419" y="419"/>
                    <a:pt x="435" y="419"/>
                    <a:pt x="435" y="406"/>
                  </a:cubicBezTo>
                  <a:lnTo>
                    <a:pt x="461" y="406"/>
                  </a:lnTo>
                  <a:cubicBezTo>
                    <a:pt x="500" y="406"/>
                    <a:pt x="555" y="419"/>
                    <a:pt x="597" y="432"/>
                  </a:cubicBezTo>
                  <a:cubicBezTo>
                    <a:pt x="610" y="432"/>
                    <a:pt x="610" y="448"/>
                    <a:pt x="623" y="448"/>
                  </a:cubicBezTo>
                  <a:lnTo>
                    <a:pt x="704" y="448"/>
                  </a:lnTo>
                  <a:cubicBezTo>
                    <a:pt x="712" y="443"/>
                    <a:pt x="721" y="441"/>
                    <a:pt x="731" y="441"/>
                  </a:cubicBezTo>
                  <a:cubicBezTo>
                    <a:pt x="754" y="441"/>
                    <a:pt x="780" y="452"/>
                    <a:pt x="798" y="461"/>
                  </a:cubicBezTo>
                  <a:lnTo>
                    <a:pt x="798" y="500"/>
                  </a:lnTo>
                  <a:lnTo>
                    <a:pt x="811" y="487"/>
                  </a:lnTo>
                  <a:cubicBezTo>
                    <a:pt x="824" y="487"/>
                    <a:pt x="824" y="474"/>
                    <a:pt x="824" y="474"/>
                  </a:cubicBezTo>
                  <a:lnTo>
                    <a:pt x="840" y="474"/>
                  </a:lnTo>
                  <a:lnTo>
                    <a:pt x="840" y="487"/>
                  </a:lnTo>
                  <a:cubicBezTo>
                    <a:pt x="853" y="542"/>
                    <a:pt x="853" y="594"/>
                    <a:pt x="824" y="636"/>
                  </a:cubicBezTo>
                  <a:cubicBezTo>
                    <a:pt x="824" y="662"/>
                    <a:pt x="811" y="675"/>
                    <a:pt x="798" y="691"/>
                  </a:cubicBezTo>
                  <a:cubicBezTo>
                    <a:pt x="798" y="704"/>
                    <a:pt x="798" y="704"/>
                    <a:pt x="811" y="704"/>
                  </a:cubicBezTo>
                  <a:cubicBezTo>
                    <a:pt x="824" y="704"/>
                    <a:pt x="840" y="704"/>
                    <a:pt x="840" y="691"/>
                  </a:cubicBezTo>
                  <a:lnTo>
                    <a:pt x="866" y="691"/>
                  </a:lnTo>
                  <a:lnTo>
                    <a:pt x="866" y="675"/>
                  </a:lnTo>
                  <a:cubicBezTo>
                    <a:pt x="866" y="662"/>
                    <a:pt x="866" y="649"/>
                    <a:pt x="879" y="636"/>
                  </a:cubicBezTo>
                  <a:cubicBezTo>
                    <a:pt x="879" y="623"/>
                    <a:pt x="905" y="500"/>
                    <a:pt x="905" y="500"/>
                  </a:cubicBezTo>
                  <a:cubicBezTo>
                    <a:pt x="921" y="500"/>
                    <a:pt x="921" y="513"/>
                    <a:pt x="921" y="513"/>
                  </a:cubicBezTo>
                  <a:cubicBezTo>
                    <a:pt x="921" y="529"/>
                    <a:pt x="934" y="542"/>
                    <a:pt x="934" y="542"/>
                  </a:cubicBezTo>
                  <a:cubicBezTo>
                    <a:pt x="947" y="568"/>
                    <a:pt x="947" y="581"/>
                    <a:pt x="947" y="610"/>
                  </a:cubicBezTo>
                  <a:lnTo>
                    <a:pt x="947" y="623"/>
                  </a:lnTo>
                  <a:lnTo>
                    <a:pt x="947" y="649"/>
                  </a:lnTo>
                  <a:lnTo>
                    <a:pt x="947" y="691"/>
                  </a:lnTo>
                  <a:cubicBezTo>
                    <a:pt x="934" y="691"/>
                    <a:pt x="934" y="704"/>
                    <a:pt x="934" y="717"/>
                  </a:cubicBezTo>
                  <a:lnTo>
                    <a:pt x="973" y="704"/>
                  </a:lnTo>
                  <a:cubicBezTo>
                    <a:pt x="986" y="704"/>
                    <a:pt x="986" y="691"/>
                    <a:pt x="986" y="691"/>
                  </a:cubicBezTo>
                  <a:lnTo>
                    <a:pt x="1002" y="691"/>
                  </a:lnTo>
                  <a:lnTo>
                    <a:pt x="1002" y="675"/>
                  </a:lnTo>
                  <a:cubicBezTo>
                    <a:pt x="986" y="662"/>
                    <a:pt x="986" y="649"/>
                    <a:pt x="986" y="636"/>
                  </a:cubicBezTo>
                  <a:lnTo>
                    <a:pt x="986" y="568"/>
                  </a:lnTo>
                  <a:cubicBezTo>
                    <a:pt x="986" y="555"/>
                    <a:pt x="1002" y="542"/>
                    <a:pt x="1002" y="542"/>
                  </a:cubicBezTo>
                  <a:lnTo>
                    <a:pt x="1002" y="500"/>
                  </a:lnTo>
                  <a:lnTo>
                    <a:pt x="1015" y="487"/>
                  </a:lnTo>
                  <a:cubicBezTo>
                    <a:pt x="1015" y="461"/>
                    <a:pt x="1028" y="432"/>
                    <a:pt x="1015" y="419"/>
                  </a:cubicBezTo>
                  <a:cubicBezTo>
                    <a:pt x="1015" y="393"/>
                    <a:pt x="1002" y="367"/>
                    <a:pt x="1002" y="338"/>
                  </a:cubicBezTo>
                  <a:cubicBezTo>
                    <a:pt x="1002" y="325"/>
                    <a:pt x="1015" y="299"/>
                    <a:pt x="1015" y="286"/>
                  </a:cubicBezTo>
                  <a:cubicBezTo>
                    <a:pt x="1028" y="244"/>
                    <a:pt x="1028" y="218"/>
                    <a:pt x="1028" y="189"/>
                  </a:cubicBezTo>
                  <a:cubicBezTo>
                    <a:pt x="1028" y="163"/>
                    <a:pt x="1028" y="124"/>
                    <a:pt x="1015" y="95"/>
                  </a:cubicBezTo>
                  <a:cubicBezTo>
                    <a:pt x="1015" y="69"/>
                    <a:pt x="986" y="43"/>
                    <a:pt x="960" y="27"/>
                  </a:cubicBezTo>
                  <a:cubicBezTo>
                    <a:pt x="941" y="7"/>
                    <a:pt x="917" y="1"/>
                    <a:pt x="892" y="1"/>
                  </a:cubicBezTo>
                  <a:cubicBezTo>
                    <a:pt x="866" y="1"/>
                    <a:pt x="838" y="7"/>
                    <a:pt x="811" y="14"/>
                  </a:cubicBezTo>
                  <a:cubicBezTo>
                    <a:pt x="743" y="14"/>
                    <a:pt x="678" y="14"/>
                    <a:pt x="597"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731900" y="3330925"/>
              <a:ext cx="31050" cy="22300"/>
            </a:xfrm>
            <a:custGeom>
              <a:avLst/>
              <a:gdLst/>
              <a:ahLst/>
              <a:cxnLst/>
              <a:rect l="l" t="t" r="r" b="b"/>
              <a:pathLst>
                <a:path w="1242" h="892" extrusionOk="0">
                  <a:moveTo>
                    <a:pt x="879" y="1"/>
                  </a:moveTo>
                  <a:lnTo>
                    <a:pt x="879" y="17"/>
                  </a:lnTo>
                  <a:cubicBezTo>
                    <a:pt x="866" y="30"/>
                    <a:pt x="879" y="56"/>
                    <a:pt x="879" y="69"/>
                  </a:cubicBezTo>
                  <a:cubicBezTo>
                    <a:pt x="879" y="82"/>
                    <a:pt x="892" y="98"/>
                    <a:pt x="905" y="98"/>
                  </a:cubicBezTo>
                  <a:cubicBezTo>
                    <a:pt x="918" y="111"/>
                    <a:pt x="934" y="111"/>
                    <a:pt x="947" y="111"/>
                  </a:cubicBezTo>
                  <a:cubicBezTo>
                    <a:pt x="947" y="111"/>
                    <a:pt x="947" y="124"/>
                    <a:pt x="934" y="124"/>
                  </a:cubicBezTo>
                  <a:lnTo>
                    <a:pt x="892" y="124"/>
                  </a:lnTo>
                  <a:cubicBezTo>
                    <a:pt x="888" y="120"/>
                    <a:pt x="883" y="118"/>
                    <a:pt x="879" y="118"/>
                  </a:cubicBezTo>
                  <a:cubicBezTo>
                    <a:pt x="870" y="118"/>
                    <a:pt x="862" y="124"/>
                    <a:pt x="853" y="124"/>
                  </a:cubicBezTo>
                  <a:lnTo>
                    <a:pt x="743" y="124"/>
                  </a:lnTo>
                  <a:cubicBezTo>
                    <a:pt x="743" y="124"/>
                    <a:pt x="730" y="124"/>
                    <a:pt x="717" y="137"/>
                  </a:cubicBezTo>
                  <a:lnTo>
                    <a:pt x="691" y="137"/>
                  </a:lnTo>
                  <a:cubicBezTo>
                    <a:pt x="683" y="143"/>
                    <a:pt x="672" y="147"/>
                    <a:pt x="661" y="147"/>
                  </a:cubicBezTo>
                  <a:cubicBezTo>
                    <a:pt x="649" y="147"/>
                    <a:pt x="636" y="143"/>
                    <a:pt x="623" y="137"/>
                  </a:cubicBezTo>
                  <a:lnTo>
                    <a:pt x="432" y="137"/>
                  </a:lnTo>
                  <a:cubicBezTo>
                    <a:pt x="406" y="137"/>
                    <a:pt x="380" y="137"/>
                    <a:pt x="351" y="124"/>
                  </a:cubicBezTo>
                  <a:lnTo>
                    <a:pt x="312" y="124"/>
                  </a:lnTo>
                  <a:cubicBezTo>
                    <a:pt x="299" y="124"/>
                    <a:pt x="286" y="111"/>
                    <a:pt x="270" y="111"/>
                  </a:cubicBezTo>
                  <a:lnTo>
                    <a:pt x="231" y="111"/>
                  </a:lnTo>
                  <a:cubicBezTo>
                    <a:pt x="218" y="98"/>
                    <a:pt x="205" y="98"/>
                    <a:pt x="176" y="98"/>
                  </a:cubicBezTo>
                  <a:cubicBezTo>
                    <a:pt x="163" y="98"/>
                    <a:pt x="150" y="82"/>
                    <a:pt x="124" y="82"/>
                  </a:cubicBezTo>
                  <a:lnTo>
                    <a:pt x="95" y="98"/>
                  </a:lnTo>
                  <a:cubicBezTo>
                    <a:pt x="95" y="111"/>
                    <a:pt x="82" y="124"/>
                    <a:pt x="82" y="124"/>
                  </a:cubicBezTo>
                  <a:cubicBezTo>
                    <a:pt x="69" y="137"/>
                    <a:pt x="43" y="163"/>
                    <a:pt x="27" y="179"/>
                  </a:cubicBezTo>
                  <a:cubicBezTo>
                    <a:pt x="14" y="205"/>
                    <a:pt x="14" y="231"/>
                    <a:pt x="14" y="244"/>
                  </a:cubicBezTo>
                  <a:cubicBezTo>
                    <a:pt x="27" y="286"/>
                    <a:pt x="27" y="312"/>
                    <a:pt x="27" y="354"/>
                  </a:cubicBezTo>
                  <a:lnTo>
                    <a:pt x="27" y="461"/>
                  </a:lnTo>
                  <a:cubicBezTo>
                    <a:pt x="14" y="474"/>
                    <a:pt x="14" y="487"/>
                    <a:pt x="14" y="503"/>
                  </a:cubicBezTo>
                  <a:cubicBezTo>
                    <a:pt x="1" y="529"/>
                    <a:pt x="14" y="555"/>
                    <a:pt x="14" y="584"/>
                  </a:cubicBezTo>
                  <a:cubicBezTo>
                    <a:pt x="14" y="597"/>
                    <a:pt x="14" y="623"/>
                    <a:pt x="27" y="623"/>
                  </a:cubicBezTo>
                  <a:lnTo>
                    <a:pt x="43" y="597"/>
                  </a:lnTo>
                  <a:lnTo>
                    <a:pt x="43" y="555"/>
                  </a:lnTo>
                  <a:lnTo>
                    <a:pt x="43" y="422"/>
                  </a:lnTo>
                  <a:cubicBezTo>
                    <a:pt x="82" y="474"/>
                    <a:pt x="95" y="542"/>
                    <a:pt x="69" y="597"/>
                  </a:cubicBezTo>
                  <a:cubicBezTo>
                    <a:pt x="56" y="610"/>
                    <a:pt x="56" y="623"/>
                    <a:pt x="56" y="623"/>
                  </a:cubicBezTo>
                  <a:lnTo>
                    <a:pt x="69" y="636"/>
                  </a:lnTo>
                  <a:cubicBezTo>
                    <a:pt x="82" y="649"/>
                    <a:pt x="82" y="678"/>
                    <a:pt x="82" y="691"/>
                  </a:cubicBezTo>
                  <a:cubicBezTo>
                    <a:pt x="82" y="717"/>
                    <a:pt x="95" y="746"/>
                    <a:pt x="95" y="772"/>
                  </a:cubicBezTo>
                  <a:cubicBezTo>
                    <a:pt x="108" y="798"/>
                    <a:pt x="108" y="827"/>
                    <a:pt x="82" y="853"/>
                  </a:cubicBezTo>
                  <a:lnTo>
                    <a:pt x="108" y="853"/>
                  </a:lnTo>
                  <a:cubicBezTo>
                    <a:pt x="124" y="866"/>
                    <a:pt x="124" y="866"/>
                    <a:pt x="124" y="879"/>
                  </a:cubicBezTo>
                  <a:lnTo>
                    <a:pt x="176" y="879"/>
                  </a:lnTo>
                  <a:cubicBezTo>
                    <a:pt x="189" y="866"/>
                    <a:pt x="189" y="866"/>
                    <a:pt x="189" y="853"/>
                  </a:cubicBezTo>
                  <a:lnTo>
                    <a:pt x="205" y="853"/>
                  </a:lnTo>
                  <a:lnTo>
                    <a:pt x="205" y="840"/>
                  </a:lnTo>
                  <a:cubicBezTo>
                    <a:pt x="205" y="827"/>
                    <a:pt x="205" y="827"/>
                    <a:pt x="189" y="811"/>
                  </a:cubicBezTo>
                  <a:cubicBezTo>
                    <a:pt x="163" y="772"/>
                    <a:pt x="150" y="746"/>
                    <a:pt x="163" y="704"/>
                  </a:cubicBezTo>
                  <a:lnTo>
                    <a:pt x="163" y="665"/>
                  </a:lnTo>
                  <a:cubicBezTo>
                    <a:pt x="176" y="649"/>
                    <a:pt x="176" y="649"/>
                    <a:pt x="176" y="636"/>
                  </a:cubicBezTo>
                  <a:cubicBezTo>
                    <a:pt x="176" y="623"/>
                    <a:pt x="176" y="610"/>
                    <a:pt x="189" y="597"/>
                  </a:cubicBezTo>
                  <a:lnTo>
                    <a:pt x="205" y="568"/>
                  </a:lnTo>
                  <a:lnTo>
                    <a:pt x="205" y="584"/>
                  </a:lnTo>
                  <a:lnTo>
                    <a:pt x="218" y="584"/>
                  </a:lnTo>
                  <a:cubicBezTo>
                    <a:pt x="231" y="584"/>
                    <a:pt x="231" y="555"/>
                    <a:pt x="231" y="542"/>
                  </a:cubicBezTo>
                  <a:cubicBezTo>
                    <a:pt x="244" y="542"/>
                    <a:pt x="244" y="529"/>
                    <a:pt x="257" y="529"/>
                  </a:cubicBezTo>
                  <a:lnTo>
                    <a:pt x="257" y="516"/>
                  </a:lnTo>
                  <a:cubicBezTo>
                    <a:pt x="270" y="516"/>
                    <a:pt x="270" y="516"/>
                    <a:pt x="270" y="503"/>
                  </a:cubicBezTo>
                  <a:lnTo>
                    <a:pt x="286" y="503"/>
                  </a:lnTo>
                  <a:cubicBezTo>
                    <a:pt x="299" y="516"/>
                    <a:pt x="312" y="529"/>
                    <a:pt x="325" y="529"/>
                  </a:cubicBezTo>
                  <a:cubicBezTo>
                    <a:pt x="338" y="542"/>
                    <a:pt x="367" y="555"/>
                    <a:pt x="393" y="555"/>
                  </a:cubicBezTo>
                  <a:cubicBezTo>
                    <a:pt x="406" y="568"/>
                    <a:pt x="432" y="568"/>
                    <a:pt x="461" y="568"/>
                  </a:cubicBezTo>
                  <a:cubicBezTo>
                    <a:pt x="500" y="568"/>
                    <a:pt x="555" y="568"/>
                    <a:pt x="610" y="555"/>
                  </a:cubicBezTo>
                  <a:lnTo>
                    <a:pt x="675" y="555"/>
                  </a:lnTo>
                  <a:cubicBezTo>
                    <a:pt x="691" y="568"/>
                    <a:pt x="704" y="597"/>
                    <a:pt x="704" y="623"/>
                  </a:cubicBezTo>
                  <a:cubicBezTo>
                    <a:pt x="717" y="649"/>
                    <a:pt x="704" y="678"/>
                    <a:pt x="717" y="704"/>
                  </a:cubicBezTo>
                  <a:cubicBezTo>
                    <a:pt x="717" y="717"/>
                    <a:pt x="717" y="717"/>
                    <a:pt x="730" y="730"/>
                  </a:cubicBezTo>
                  <a:lnTo>
                    <a:pt x="730" y="798"/>
                  </a:lnTo>
                  <a:lnTo>
                    <a:pt x="730" y="840"/>
                  </a:lnTo>
                  <a:cubicBezTo>
                    <a:pt x="730" y="840"/>
                    <a:pt x="717" y="840"/>
                    <a:pt x="717" y="853"/>
                  </a:cubicBezTo>
                  <a:cubicBezTo>
                    <a:pt x="717" y="866"/>
                    <a:pt x="730" y="879"/>
                    <a:pt x="730" y="879"/>
                  </a:cubicBezTo>
                  <a:lnTo>
                    <a:pt x="743" y="892"/>
                  </a:lnTo>
                  <a:lnTo>
                    <a:pt x="785" y="892"/>
                  </a:lnTo>
                  <a:cubicBezTo>
                    <a:pt x="798" y="892"/>
                    <a:pt x="811" y="892"/>
                    <a:pt x="811" y="879"/>
                  </a:cubicBezTo>
                  <a:cubicBezTo>
                    <a:pt x="811" y="879"/>
                    <a:pt x="798" y="866"/>
                    <a:pt x="811" y="866"/>
                  </a:cubicBezTo>
                  <a:cubicBezTo>
                    <a:pt x="824" y="879"/>
                    <a:pt x="824" y="879"/>
                    <a:pt x="837" y="879"/>
                  </a:cubicBezTo>
                  <a:lnTo>
                    <a:pt x="837" y="866"/>
                  </a:lnTo>
                  <a:lnTo>
                    <a:pt x="853" y="866"/>
                  </a:lnTo>
                  <a:cubicBezTo>
                    <a:pt x="853" y="853"/>
                    <a:pt x="837" y="840"/>
                    <a:pt x="824" y="840"/>
                  </a:cubicBezTo>
                  <a:cubicBezTo>
                    <a:pt x="811" y="811"/>
                    <a:pt x="811" y="798"/>
                    <a:pt x="811" y="772"/>
                  </a:cubicBezTo>
                  <a:cubicBezTo>
                    <a:pt x="798" y="759"/>
                    <a:pt x="798" y="746"/>
                    <a:pt x="811" y="730"/>
                  </a:cubicBezTo>
                  <a:cubicBezTo>
                    <a:pt x="811" y="717"/>
                    <a:pt x="824" y="704"/>
                    <a:pt x="824" y="691"/>
                  </a:cubicBezTo>
                  <a:cubicBezTo>
                    <a:pt x="837" y="678"/>
                    <a:pt x="837" y="649"/>
                    <a:pt x="837" y="623"/>
                  </a:cubicBezTo>
                  <a:cubicBezTo>
                    <a:pt x="853" y="636"/>
                    <a:pt x="866" y="636"/>
                    <a:pt x="879" y="636"/>
                  </a:cubicBezTo>
                  <a:lnTo>
                    <a:pt x="892" y="623"/>
                  </a:lnTo>
                  <a:cubicBezTo>
                    <a:pt x="905" y="623"/>
                    <a:pt x="918" y="623"/>
                    <a:pt x="934" y="610"/>
                  </a:cubicBezTo>
                  <a:lnTo>
                    <a:pt x="934" y="597"/>
                  </a:lnTo>
                  <a:cubicBezTo>
                    <a:pt x="947" y="584"/>
                    <a:pt x="973" y="568"/>
                    <a:pt x="986" y="542"/>
                  </a:cubicBezTo>
                  <a:lnTo>
                    <a:pt x="986" y="474"/>
                  </a:lnTo>
                  <a:cubicBezTo>
                    <a:pt x="999" y="448"/>
                    <a:pt x="1015" y="422"/>
                    <a:pt x="1028" y="393"/>
                  </a:cubicBezTo>
                  <a:lnTo>
                    <a:pt x="1041" y="393"/>
                  </a:lnTo>
                  <a:cubicBezTo>
                    <a:pt x="1041" y="393"/>
                    <a:pt x="1054" y="393"/>
                    <a:pt x="1054" y="380"/>
                  </a:cubicBezTo>
                  <a:cubicBezTo>
                    <a:pt x="1067" y="380"/>
                    <a:pt x="1080" y="393"/>
                    <a:pt x="1096" y="393"/>
                  </a:cubicBezTo>
                  <a:cubicBezTo>
                    <a:pt x="1096" y="393"/>
                    <a:pt x="1096" y="380"/>
                    <a:pt x="1109" y="380"/>
                  </a:cubicBezTo>
                  <a:lnTo>
                    <a:pt x="1122" y="380"/>
                  </a:lnTo>
                  <a:lnTo>
                    <a:pt x="1122" y="367"/>
                  </a:lnTo>
                  <a:cubicBezTo>
                    <a:pt x="1135" y="341"/>
                    <a:pt x="1122" y="325"/>
                    <a:pt x="1109" y="299"/>
                  </a:cubicBezTo>
                  <a:cubicBezTo>
                    <a:pt x="1109" y="286"/>
                    <a:pt x="1109" y="286"/>
                    <a:pt x="1122" y="273"/>
                  </a:cubicBezTo>
                  <a:lnTo>
                    <a:pt x="1122" y="205"/>
                  </a:lnTo>
                  <a:lnTo>
                    <a:pt x="1122" y="179"/>
                  </a:lnTo>
                  <a:cubicBezTo>
                    <a:pt x="1135" y="179"/>
                    <a:pt x="1135" y="192"/>
                    <a:pt x="1148" y="192"/>
                  </a:cubicBezTo>
                  <a:cubicBezTo>
                    <a:pt x="1161" y="205"/>
                    <a:pt x="1177" y="205"/>
                    <a:pt x="1190" y="205"/>
                  </a:cubicBezTo>
                  <a:cubicBezTo>
                    <a:pt x="1190" y="205"/>
                    <a:pt x="1190" y="192"/>
                    <a:pt x="1203" y="192"/>
                  </a:cubicBezTo>
                  <a:cubicBezTo>
                    <a:pt x="1216" y="179"/>
                    <a:pt x="1229" y="179"/>
                    <a:pt x="1242" y="179"/>
                  </a:cubicBezTo>
                  <a:lnTo>
                    <a:pt x="1242" y="163"/>
                  </a:lnTo>
                  <a:lnTo>
                    <a:pt x="1242" y="150"/>
                  </a:lnTo>
                  <a:lnTo>
                    <a:pt x="1229" y="137"/>
                  </a:lnTo>
                  <a:cubicBezTo>
                    <a:pt x="1216" y="137"/>
                    <a:pt x="1216" y="124"/>
                    <a:pt x="1203" y="124"/>
                  </a:cubicBezTo>
                  <a:lnTo>
                    <a:pt x="1148" y="124"/>
                  </a:lnTo>
                  <a:cubicBezTo>
                    <a:pt x="1135" y="124"/>
                    <a:pt x="1122" y="111"/>
                    <a:pt x="1122" y="111"/>
                  </a:cubicBezTo>
                  <a:cubicBezTo>
                    <a:pt x="1135" y="111"/>
                    <a:pt x="1148" y="98"/>
                    <a:pt x="1177" y="98"/>
                  </a:cubicBezTo>
                  <a:cubicBezTo>
                    <a:pt x="1177" y="98"/>
                    <a:pt x="1190" y="98"/>
                    <a:pt x="1190" y="82"/>
                  </a:cubicBezTo>
                  <a:cubicBezTo>
                    <a:pt x="1190" y="82"/>
                    <a:pt x="1203" y="82"/>
                    <a:pt x="1203" y="69"/>
                  </a:cubicBezTo>
                  <a:cubicBezTo>
                    <a:pt x="1216" y="56"/>
                    <a:pt x="1229" y="30"/>
                    <a:pt x="1229" y="1"/>
                  </a:cubicBezTo>
                  <a:lnTo>
                    <a:pt x="1229" y="1"/>
                  </a:lnTo>
                  <a:cubicBezTo>
                    <a:pt x="1216" y="17"/>
                    <a:pt x="1216" y="30"/>
                    <a:pt x="1203" y="43"/>
                  </a:cubicBezTo>
                  <a:cubicBezTo>
                    <a:pt x="1190" y="56"/>
                    <a:pt x="1190" y="69"/>
                    <a:pt x="1177" y="69"/>
                  </a:cubicBezTo>
                  <a:cubicBezTo>
                    <a:pt x="1167" y="73"/>
                    <a:pt x="1159" y="75"/>
                    <a:pt x="1152" y="75"/>
                  </a:cubicBezTo>
                  <a:cubicBezTo>
                    <a:pt x="1138" y="75"/>
                    <a:pt x="1126" y="69"/>
                    <a:pt x="1109" y="69"/>
                  </a:cubicBezTo>
                  <a:lnTo>
                    <a:pt x="1096" y="69"/>
                  </a:lnTo>
                  <a:cubicBezTo>
                    <a:pt x="1079" y="54"/>
                    <a:pt x="1059" y="47"/>
                    <a:pt x="1039" y="47"/>
                  </a:cubicBezTo>
                  <a:cubicBezTo>
                    <a:pt x="1025" y="47"/>
                    <a:pt x="1011" y="50"/>
                    <a:pt x="999" y="56"/>
                  </a:cubicBezTo>
                  <a:cubicBezTo>
                    <a:pt x="986" y="69"/>
                    <a:pt x="973" y="69"/>
                    <a:pt x="960" y="82"/>
                  </a:cubicBezTo>
                  <a:cubicBezTo>
                    <a:pt x="947" y="82"/>
                    <a:pt x="934" y="82"/>
                    <a:pt x="918" y="69"/>
                  </a:cubicBezTo>
                  <a:cubicBezTo>
                    <a:pt x="892" y="69"/>
                    <a:pt x="892" y="30"/>
                    <a:pt x="879"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47325" y="3326225"/>
              <a:ext cx="31025" cy="22300"/>
            </a:xfrm>
            <a:custGeom>
              <a:avLst/>
              <a:gdLst/>
              <a:ahLst/>
              <a:cxnLst/>
              <a:rect l="l" t="t" r="r" b="b"/>
              <a:pathLst>
                <a:path w="1241" h="892" extrusionOk="0">
                  <a:moveTo>
                    <a:pt x="878" y="1"/>
                  </a:moveTo>
                  <a:cubicBezTo>
                    <a:pt x="865" y="27"/>
                    <a:pt x="878" y="43"/>
                    <a:pt x="878" y="69"/>
                  </a:cubicBezTo>
                  <a:cubicBezTo>
                    <a:pt x="878" y="82"/>
                    <a:pt x="891" y="82"/>
                    <a:pt x="904" y="95"/>
                  </a:cubicBezTo>
                  <a:cubicBezTo>
                    <a:pt x="913" y="95"/>
                    <a:pt x="921" y="101"/>
                    <a:pt x="931" y="101"/>
                  </a:cubicBezTo>
                  <a:cubicBezTo>
                    <a:pt x="936" y="101"/>
                    <a:pt x="941" y="99"/>
                    <a:pt x="946" y="95"/>
                  </a:cubicBezTo>
                  <a:lnTo>
                    <a:pt x="946" y="95"/>
                  </a:lnTo>
                  <a:cubicBezTo>
                    <a:pt x="946" y="108"/>
                    <a:pt x="946" y="108"/>
                    <a:pt x="930" y="124"/>
                  </a:cubicBezTo>
                  <a:cubicBezTo>
                    <a:pt x="917" y="124"/>
                    <a:pt x="904" y="108"/>
                    <a:pt x="891" y="108"/>
                  </a:cubicBezTo>
                  <a:cubicBezTo>
                    <a:pt x="878" y="108"/>
                    <a:pt x="865" y="108"/>
                    <a:pt x="849" y="124"/>
                  </a:cubicBezTo>
                  <a:lnTo>
                    <a:pt x="716" y="124"/>
                  </a:lnTo>
                  <a:cubicBezTo>
                    <a:pt x="716" y="124"/>
                    <a:pt x="703" y="137"/>
                    <a:pt x="687" y="137"/>
                  </a:cubicBezTo>
                  <a:lnTo>
                    <a:pt x="460" y="137"/>
                  </a:lnTo>
                  <a:cubicBezTo>
                    <a:pt x="444" y="137"/>
                    <a:pt x="444" y="124"/>
                    <a:pt x="431" y="124"/>
                  </a:cubicBezTo>
                  <a:cubicBezTo>
                    <a:pt x="414" y="124"/>
                    <a:pt x="396" y="130"/>
                    <a:pt x="378" y="130"/>
                  </a:cubicBezTo>
                  <a:cubicBezTo>
                    <a:pt x="369" y="130"/>
                    <a:pt x="360" y="128"/>
                    <a:pt x="350" y="124"/>
                  </a:cubicBezTo>
                  <a:lnTo>
                    <a:pt x="311" y="124"/>
                  </a:lnTo>
                  <a:cubicBezTo>
                    <a:pt x="298" y="108"/>
                    <a:pt x="282" y="108"/>
                    <a:pt x="269" y="108"/>
                  </a:cubicBezTo>
                  <a:cubicBezTo>
                    <a:pt x="256" y="108"/>
                    <a:pt x="243" y="108"/>
                    <a:pt x="230" y="95"/>
                  </a:cubicBezTo>
                  <a:lnTo>
                    <a:pt x="175" y="95"/>
                  </a:lnTo>
                  <a:cubicBezTo>
                    <a:pt x="162" y="82"/>
                    <a:pt x="149" y="82"/>
                    <a:pt x="120" y="82"/>
                  </a:cubicBezTo>
                  <a:cubicBezTo>
                    <a:pt x="107" y="82"/>
                    <a:pt x="94" y="82"/>
                    <a:pt x="94" y="95"/>
                  </a:cubicBezTo>
                  <a:cubicBezTo>
                    <a:pt x="81" y="95"/>
                    <a:pt x="81" y="108"/>
                    <a:pt x="81" y="124"/>
                  </a:cubicBezTo>
                  <a:cubicBezTo>
                    <a:pt x="55" y="137"/>
                    <a:pt x="39" y="150"/>
                    <a:pt x="26" y="176"/>
                  </a:cubicBezTo>
                  <a:cubicBezTo>
                    <a:pt x="13" y="205"/>
                    <a:pt x="13" y="218"/>
                    <a:pt x="13" y="244"/>
                  </a:cubicBezTo>
                  <a:cubicBezTo>
                    <a:pt x="13" y="286"/>
                    <a:pt x="26" y="312"/>
                    <a:pt x="26" y="338"/>
                  </a:cubicBezTo>
                  <a:lnTo>
                    <a:pt x="26" y="461"/>
                  </a:lnTo>
                  <a:cubicBezTo>
                    <a:pt x="13" y="474"/>
                    <a:pt x="13" y="487"/>
                    <a:pt x="13" y="500"/>
                  </a:cubicBezTo>
                  <a:cubicBezTo>
                    <a:pt x="0" y="529"/>
                    <a:pt x="13" y="542"/>
                    <a:pt x="13" y="568"/>
                  </a:cubicBezTo>
                  <a:cubicBezTo>
                    <a:pt x="13" y="581"/>
                    <a:pt x="13" y="623"/>
                    <a:pt x="26" y="623"/>
                  </a:cubicBezTo>
                  <a:lnTo>
                    <a:pt x="39" y="594"/>
                  </a:lnTo>
                  <a:lnTo>
                    <a:pt x="39" y="555"/>
                  </a:lnTo>
                  <a:lnTo>
                    <a:pt x="39" y="406"/>
                  </a:lnTo>
                  <a:cubicBezTo>
                    <a:pt x="81" y="461"/>
                    <a:pt x="81" y="542"/>
                    <a:pt x="68" y="594"/>
                  </a:cubicBezTo>
                  <a:cubicBezTo>
                    <a:pt x="55" y="610"/>
                    <a:pt x="55" y="610"/>
                    <a:pt x="55" y="623"/>
                  </a:cubicBezTo>
                  <a:lnTo>
                    <a:pt x="68" y="636"/>
                  </a:lnTo>
                  <a:cubicBezTo>
                    <a:pt x="81" y="649"/>
                    <a:pt x="81" y="675"/>
                    <a:pt x="81" y="691"/>
                  </a:cubicBezTo>
                  <a:cubicBezTo>
                    <a:pt x="81" y="717"/>
                    <a:pt x="94" y="743"/>
                    <a:pt x="94" y="772"/>
                  </a:cubicBezTo>
                  <a:cubicBezTo>
                    <a:pt x="107" y="798"/>
                    <a:pt x="107" y="824"/>
                    <a:pt x="81" y="837"/>
                  </a:cubicBezTo>
                  <a:cubicBezTo>
                    <a:pt x="94" y="853"/>
                    <a:pt x="107" y="853"/>
                    <a:pt x="107" y="853"/>
                  </a:cubicBezTo>
                  <a:cubicBezTo>
                    <a:pt x="107" y="853"/>
                    <a:pt x="120" y="866"/>
                    <a:pt x="120" y="879"/>
                  </a:cubicBezTo>
                  <a:lnTo>
                    <a:pt x="175" y="879"/>
                  </a:lnTo>
                  <a:cubicBezTo>
                    <a:pt x="188" y="866"/>
                    <a:pt x="188" y="853"/>
                    <a:pt x="188" y="853"/>
                  </a:cubicBezTo>
                  <a:lnTo>
                    <a:pt x="201" y="837"/>
                  </a:lnTo>
                  <a:cubicBezTo>
                    <a:pt x="201" y="824"/>
                    <a:pt x="201" y="811"/>
                    <a:pt x="188" y="798"/>
                  </a:cubicBezTo>
                  <a:cubicBezTo>
                    <a:pt x="162" y="772"/>
                    <a:pt x="149" y="730"/>
                    <a:pt x="162" y="691"/>
                  </a:cubicBezTo>
                  <a:lnTo>
                    <a:pt x="162" y="662"/>
                  </a:lnTo>
                  <a:cubicBezTo>
                    <a:pt x="175" y="649"/>
                    <a:pt x="175" y="636"/>
                    <a:pt x="175" y="623"/>
                  </a:cubicBezTo>
                  <a:cubicBezTo>
                    <a:pt x="175" y="623"/>
                    <a:pt x="175" y="610"/>
                    <a:pt x="188" y="594"/>
                  </a:cubicBezTo>
                  <a:lnTo>
                    <a:pt x="201" y="568"/>
                  </a:lnTo>
                  <a:lnTo>
                    <a:pt x="201" y="581"/>
                  </a:lnTo>
                  <a:lnTo>
                    <a:pt x="217" y="581"/>
                  </a:lnTo>
                  <a:cubicBezTo>
                    <a:pt x="230" y="568"/>
                    <a:pt x="230" y="555"/>
                    <a:pt x="230" y="542"/>
                  </a:cubicBezTo>
                  <a:lnTo>
                    <a:pt x="256" y="513"/>
                  </a:lnTo>
                  <a:lnTo>
                    <a:pt x="269" y="500"/>
                  </a:lnTo>
                  <a:lnTo>
                    <a:pt x="282" y="500"/>
                  </a:lnTo>
                  <a:cubicBezTo>
                    <a:pt x="298" y="513"/>
                    <a:pt x="311" y="513"/>
                    <a:pt x="324" y="529"/>
                  </a:cubicBezTo>
                  <a:cubicBezTo>
                    <a:pt x="337" y="542"/>
                    <a:pt x="363" y="555"/>
                    <a:pt x="392" y="555"/>
                  </a:cubicBezTo>
                  <a:cubicBezTo>
                    <a:pt x="405" y="555"/>
                    <a:pt x="431" y="568"/>
                    <a:pt x="444" y="568"/>
                  </a:cubicBezTo>
                  <a:cubicBezTo>
                    <a:pt x="499" y="568"/>
                    <a:pt x="554" y="568"/>
                    <a:pt x="593" y="555"/>
                  </a:cubicBezTo>
                  <a:cubicBezTo>
                    <a:pt x="612" y="555"/>
                    <a:pt x="630" y="549"/>
                    <a:pt x="644" y="549"/>
                  </a:cubicBezTo>
                  <a:cubicBezTo>
                    <a:pt x="651" y="549"/>
                    <a:pt x="657" y="551"/>
                    <a:pt x="661" y="555"/>
                  </a:cubicBezTo>
                  <a:cubicBezTo>
                    <a:pt x="687" y="568"/>
                    <a:pt x="703" y="594"/>
                    <a:pt x="703" y="623"/>
                  </a:cubicBezTo>
                  <a:cubicBezTo>
                    <a:pt x="716" y="649"/>
                    <a:pt x="703" y="675"/>
                    <a:pt x="716" y="704"/>
                  </a:cubicBezTo>
                  <a:cubicBezTo>
                    <a:pt x="716" y="704"/>
                    <a:pt x="716" y="717"/>
                    <a:pt x="729" y="730"/>
                  </a:cubicBezTo>
                  <a:lnTo>
                    <a:pt x="729" y="785"/>
                  </a:lnTo>
                  <a:lnTo>
                    <a:pt x="729" y="824"/>
                  </a:lnTo>
                  <a:cubicBezTo>
                    <a:pt x="729" y="837"/>
                    <a:pt x="716" y="837"/>
                    <a:pt x="716" y="837"/>
                  </a:cubicBezTo>
                  <a:cubicBezTo>
                    <a:pt x="716" y="853"/>
                    <a:pt x="729" y="866"/>
                    <a:pt x="729" y="879"/>
                  </a:cubicBezTo>
                  <a:lnTo>
                    <a:pt x="742" y="892"/>
                  </a:lnTo>
                  <a:lnTo>
                    <a:pt x="784" y="892"/>
                  </a:lnTo>
                  <a:cubicBezTo>
                    <a:pt x="797" y="892"/>
                    <a:pt x="810" y="892"/>
                    <a:pt x="810" y="879"/>
                  </a:cubicBezTo>
                  <a:cubicBezTo>
                    <a:pt x="810" y="879"/>
                    <a:pt x="797" y="866"/>
                    <a:pt x="810" y="866"/>
                  </a:cubicBezTo>
                  <a:lnTo>
                    <a:pt x="836" y="866"/>
                  </a:lnTo>
                  <a:lnTo>
                    <a:pt x="849" y="853"/>
                  </a:lnTo>
                  <a:cubicBezTo>
                    <a:pt x="849" y="853"/>
                    <a:pt x="836" y="837"/>
                    <a:pt x="823" y="824"/>
                  </a:cubicBezTo>
                  <a:cubicBezTo>
                    <a:pt x="810" y="811"/>
                    <a:pt x="810" y="785"/>
                    <a:pt x="810" y="772"/>
                  </a:cubicBezTo>
                  <a:cubicBezTo>
                    <a:pt x="797" y="756"/>
                    <a:pt x="797" y="743"/>
                    <a:pt x="810" y="730"/>
                  </a:cubicBezTo>
                  <a:cubicBezTo>
                    <a:pt x="810" y="717"/>
                    <a:pt x="823" y="704"/>
                    <a:pt x="823" y="691"/>
                  </a:cubicBezTo>
                  <a:cubicBezTo>
                    <a:pt x="836" y="662"/>
                    <a:pt x="836" y="649"/>
                    <a:pt x="836" y="623"/>
                  </a:cubicBezTo>
                  <a:lnTo>
                    <a:pt x="891" y="623"/>
                  </a:lnTo>
                  <a:cubicBezTo>
                    <a:pt x="904" y="610"/>
                    <a:pt x="917" y="610"/>
                    <a:pt x="930" y="610"/>
                  </a:cubicBezTo>
                  <a:lnTo>
                    <a:pt x="930" y="594"/>
                  </a:lnTo>
                  <a:cubicBezTo>
                    <a:pt x="946" y="568"/>
                    <a:pt x="972" y="568"/>
                    <a:pt x="972" y="542"/>
                  </a:cubicBezTo>
                  <a:cubicBezTo>
                    <a:pt x="985" y="513"/>
                    <a:pt x="985" y="500"/>
                    <a:pt x="985" y="474"/>
                  </a:cubicBezTo>
                  <a:cubicBezTo>
                    <a:pt x="998" y="448"/>
                    <a:pt x="1011" y="419"/>
                    <a:pt x="1027" y="393"/>
                  </a:cubicBezTo>
                  <a:lnTo>
                    <a:pt x="1027" y="380"/>
                  </a:lnTo>
                  <a:lnTo>
                    <a:pt x="1040" y="393"/>
                  </a:lnTo>
                  <a:lnTo>
                    <a:pt x="1053" y="380"/>
                  </a:lnTo>
                  <a:cubicBezTo>
                    <a:pt x="1066" y="380"/>
                    <a:pt x="1079" y="393"/>
                    <a:pt x="1092" y="393"/>
                  </a:cubicBezTo>
                  <a:cubicBezTo>
                    <a:pt x="1092" y="380"/>
                    <a:pt x="1092" y="380"/>
                    <a:pt x="1108" y="367"/>
                  </a:cubicBezTo>
                  <a:lnTo>
                    <a:pt x="1121" y="367"/>
                  </a:lnTo>
                  <a:cubicBezTo>
                    <a:pt x="1134" y="338"/>
                    <a:pt x="1121" y="312"/>
                    <a:pt x="1108" y="299"/>
                  </a:cubicBezTo>
                  <a:lnTo>
                    <a:pt x="1108" y="270"/>
                  </a:lnTo>
                  <a:cubicBezTo>
                    <a:pt x="1121" y="244"/>
                    <a:pt x="1121" y="231"/>
                    <a:pt x="1121" y="205"/>
                  </a:cubicBezTo>
                  <a:lnTo>
                    <a:pt x="1121" y="189"/>
                  </a:lnTo>
                  <a:lnTo>
                    <a:pt x="1121" y="176"/>
                  </a:lnTo>
                  <a:cubicBezTo>
                    <a:pt x="1134" y="176"/>
                    <a:pt x="1134" y="189"/>
                    <a:pt x="1147" y="189"/>
                  </a:cubicBezTo>
                  <a:cubicBezTo>
                    <a:pt x="1156" y="189"/>
                    <a:pt x="1164" y="196"/>
                    <a:pt x="1174" y="196"/>
                  </a:cubicBezTo>
                  <a:cubicBezTo>
                    <a:pt x="1179" y="196"/>
                    <a:pt x="1184" y="194"/>
                    <a:pt x="1189" y="189"/>
                  </a:cubicBezTo>
                  <a:lnTo>
                    <a:pt x="1202" y="189"/>
                  </a:lnTo>
                  <a:cubicBezTo>
                    <a:pt x="1215" y="176"/>
                    <a:pt x="1228" y="176"/>
                    <a:pt x="1241" y="163"/>
                  </a:cubicBezTo>
                  <a:lnTo>
                    <a:pt x="1241" y="150"/>
                  </a:lnTo>
                  <a:lnTo>
                    <a:pt x="1228" y="137"/>
                  </a:lnTo>
                  <a:cubicBezTo>
                    <a:pt x="1215" y="124"/>
                    <a:pt x="1215" y="124"/>
                    <a:pt x="1202" y="124"/>
                  </a:cubicBezTo>
                  <a:lnTo>
                    <a:pt x="1189" y="108"/>
                  </a:lnTo>
                  <a:cubicBezTo>
                    <a:pt x="1189" y="108"/>
                    <a:pt x="1173" y="108"/>
                    <a:pt x="1160" y="124"/>
                  </a:cubicBezTo>
                  <a:lnTo>
                    <a:pt x="1147" y="124"/>
                  </a:lnTo>
                  <a:cubicBezTo>
                    <a:pt x="1134" y="124"/>
                    <a:pt x="1121" y="108"/>
                    <a:pt x="1121" y="95"/>
                  </a:cubicBezTo>
                  <a:lnTo>
                    <a:pt x="1173" y="95"/>
                  </a:lnTo>
                  <a:cubicBezTo>
                    <a:pt x="1173" y="82"/>
                    <a:pt x="1189" y="82"/>
                    <a:pt x="1189" y="82"/>
                  </a:cubicBezTo>
                  <a:lnTo>
                    <a:pt x="1202" y="69"/>
                  </a:lnTo>
                  <a:cubicBezTo>
                    <a:pt x="1215" y="43"/>
                    <a:pt x="1228" y="27"/>
                    <a:pt x="1228" y="1"/>
                  </a:cubicBezTo>
                  <a:cubicBezTo>
                    <a:pt x="1215" y="1"/>
                    <a:pt x="1215" y="14"/>
                    <a:pt x="1202" y="27"/>
                  </a:cubicBezTo>
                  <a:cubicBezTo>
                    <a:pt x="1189" y="43"/>
                    <a:pt x="1189" y="56"/>
                    <a:pt x="1160" y="69"/>
                  </a:cubicBezTo>
                  <a:lnTo>
                    <a:pt x="1092" y="69"/>
                  </a:lnTo>
                  <a:cubicBezTo>
                    <a:pt x="1077" y="54"/>
                    <a:pt x="1057" y="47"/>
                    <a:pt x="1038" y="47"/>
                  </a:cubicBezTo>
                  <a:cubicBezTo>
                    <a:pt x="1024" y="47"/>
                    <a:pt x="1010" y="51"/>
                    <a:pt x="998" y="56"/>
                  </a:cubicBezTo>
                  <a:cubicBezTo>
                    <a:pt x="985" y="56"/>
                    <a:pt x="972" y="69"/>
                    <a:pt x="959" y="69"/>
                  </a:cubicBezTo>
                  <a:cubicBezTo>
                    <a:pt x="955" y="73"/>
                    <a:pt x="950" y="75"/>
                    <a:pt x="945" y="75"/>
                  </a:cubicBezTo>
                  <a:cubicBezTo>
                    <a:pt x="936" y="75"/>
                    <a:pt x="926" y="69"/>
                    <a:pt x="917" y="69"/>
                  </a:cubicBezTo>
                  <a:cubicBezTo>
                    <a:pt x="891" y="69"/>
                    <a:pt x="878" y="27"/>
                    <a:pt x="878"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81750" y="3348175"/>
              <a:ext cx="35075" cy="21250"/>
            </a:xfrm>
            <a:custGeom>
              <a:avLst/>
              <a:gdLst/>
              <a:ahLst/>
              <a:cxnLst/>
              <a:rect l="l" t="t" r="r" b="b"/>
              <a:pathLst>
                <a:path w="1403" h="850" extrusionOk="0">
                  <a:moveTo>
                    <a:pt x="282" y="1"/>
                  </a:moveTo>
                  <a:cubicBezTo>
                    <a:pt x="256" y="1"/>
                    <a:pt x="217" y="1"/>
                    <a:pt x="188" y="14"/>
                  </a:cubicBezTo>
                  <a:cubicBezTo>
                    <a:pt x="169" y="14"/>
                    <a:pt x="148" y="11"/>
                    <a:pt x="128" y="11"/>
                  </a:cubicBezTo>
                  <a:cubicBezTo>
                    <a:pt x="108" y="11"/>
                    <a:pt x="88" y="14"/>
                    <a:pt x="68" y="27"/>
                  </a:cubicBezTo>
                  <a:cubicBezTo>
                    <a:pt x="68" y="27"/>
                    <a:pt x="55" y="40"/>
                    <a:pt x="39" y="56"/>
                  </a:cubicBezTo>
                  <a:cubicBezTo>
                    <a:pt x="26" y="56"/>
                    <a:pt x="26" y="69"/>
                    <a:pt x="26" y="82"/>
                  </a:cubicBezTo>
                  <a:cubicBezTo>
                    <a:pt x="13" y="95"/>
                    <a:pt x="13" y="121"/>
                    <a:pt x="13" y="137"/>
                  </a:cubicBezTo>
                  <a:lnTo>
                    <a:pt x="13" y="231"/>
                  </a:lnTo>
                  <a:lnTo>
                    <a:pt x="13" y="364"/>
                  </a:lnTo>
                  <a:lnTo>
                    <a:pt x="13" y="432"/>
                  </a:lnTo>
                  <a:cubicBezTo>
                    <a:pt x="13" y="445"/>
                    <a:pt x="0" y="474"/>
                    <a:pt x="0" y="487"/>
                  </a:cubicBezTo>
                  <a:cubicBezTo>
                    <a:pt x="0" y="500"/>
                    <a:pt x="0" y="500"/>
                    <a:pt x="13" y="513"/>
                  </a:cubicBezTo>
                  <a:cubicBezTo>
                    <a:pt x="13" y="526"/>
                    <a:pt x="0" y="542"/>
                    <a:pt x="13" y="555"/>
                  </a:cubicBezTo>
                  <a:lnTo>
                    <a:pt x="13" y="607"/>
                  </a:lnTo>
                  <a:cubicBezTo>
                    <a:pt x="13" y="607"/>
                    <a:pt x="13" y="623"/>
                    <a:pt x="26" y="636"/>
                  </a:cubicBezTo>
                  <a:lnTo>
                    <a:pt x="55" y="649"/>
                  </a:lnTo>
                  <a:cubicBezTo>
                    <a:pt x="55" y="623"/>
                    <a:pt x="39" y="607"/>
                    <a:pt x="39" y="594"/>
                  </a:cubicBezTo>
                  <a:cubicBezTo>
                    <a:pt x="55" y="581"/>
                    <a:pt x="55" y="555"/>
                    <a:pt x="39" y="542"/>
                  </a:cubicBezTo>
                  <a:lnTo>
                    <a:pt x="39" y="526"/>
                  </a:lnTo>
                  <a:cubicBezTo>
                    <a:pt x="26" y="513"/>
                    <a:pt x="55" y="500"/>
                    <a:pt x="55" y="474"/>
                  </a:cubicBezTo>
                  <a:cubicBezTo>
                    <a:pt x="55" y="461"/>
                    <a:pt x="39" y="445"/>
                    <a:pt x="39" y="432"/>
                  </a:cubicBezTo>
                  <a:cubicBezTo>
                    <a:pt x="26" y="393"/>
                    <a:pt x="39" y="351"/>
                    <a:pt x="39" y="312"/>
                  </a:cubicBezTo>
                  <a:cubicBezTo>
                    <a:pt x="26" y="270"/>
                    <a:pt x="26" y="244"/>
                    <a:pt x="39" y="202"/>
                  </a:cubicBezTo>
                  <a:cubicBezTo>
                    <a:pt x="39" y="244"/>
                    <a:pt x="55" y="283"/>
                    <a:pt x="68" y="325"/>
                  </a:cubicBezTo>
                  <a:cubicBezTo>
                    <a:pt x="94" y="364"/>
                    <a:pt x="107" y="406"/>
                    <a:pt x="94" y="461"/>
                  </a:cubicBezTo>
                  <a:cubicBezTo>
                    <a:pt x="94" y="474"/>
                    <a:pt x="81" y="500"/>
                    <a:pt x="68" y="513"/>
                  </a:cubicBezTo>
                  <a:cubicBezTo>
                    <a:pt x="68" y="526"/>
                    <a:pt x="55" y="526"/>
                    <a:pt x="68" y="542"/>
                  </a:cubicBezTo>
                  <a:lnTo>
                    <a:pt x="68" y="555"/>
                  </a:lnTo>
                  <a:cubicBezTo>
                    <a:pt x="81" y="568"/>
                    <a:pt x="81" y="594"/>
                    <a:pt x="81" y="607"/>
                  </a:cubicBezTo>
                  <a:cubicBezTo>
                    <a:pt x="81" y="636"/>
                    <a:pt x="94" y="675"/>
                    <a:pt x="94" y="704"/>
                  </a:cubicBezTo>
                  <a:lnTo>
                    <a:pt x="94" y="743"/>
                  </a:lnTo>
                  <a:cubicBezTo>
                    <a:pt x="81" y="743"/>
                    <a:pt x="81" y="756"/>
                    <a:pt x="81" y="756"/>
                  </a:cubicBezTo>
                  <a:cubicBezTo>
                    <a:pt x="68" y="769"/>
                    <a:pt x="68" y="769"/>
                    <a:pt x="81" y="769"/>
                  </a:cubicBezTo>
                  <a:lnTo>
                    <a:pt x="94" y="785"/>
                  </a:lnTo>
                  <a:cubicBezTo>
                    <a:pt x="94" y="785"/>
                    <a:pt x="94" y="798"/>
                    <a:pt x="107" y="811"/>
                  </a:cubicBezTo>
                  <a:cubicBezTo>
                    <a:pt x="107" y="817"/>
                    <a:pt x="110" y="821"/>
                    <a:pt x="115" y="821"/>
                  </a:cubicBezTo>
                  <a:cubicBezTo>
                    <a:pt x="121" y="821"/>
                    <a:pt x="128" y="817"/>
                    <a:pt x="136" y="811"/>
                  </a:cubicBezTo>
                  <a:lnTo>
                    <a:pt x="175" y="811"/>
                  </a:lnTo>
                  <a:cubicBezTo>
                    <a:pt x="175" y="798"/>
                    <a:pt x="162" y="798"/>
                    <a:pt x="162" y="785"/>
                  </a:cubicBezTo>
                  <a:lnTo>
                    <a:pt x="162" y="756"/>
                  </a:lnTo>
                  <a:lnTo>
                    <a:pt x="149" y="756"/>
                  </a:lnTo>
                  <a:lnTo>
                    <a:pt x="149" y="743"/>
                  </a:lnTo>
                  <a:cubicBezTo>
                    <a:pt x="136" y="717"/>
                    <a:pt x="136" y="688"/>
                    <a:pt x="136" y="675"/>
                  </a:cubicBezTo>
                  <a:lnTo>
                    <a:pt x="136" y="636"/>
                  </a:lnTo>
                  <a:lnTo>
                    <a:pt x="136" y="623"/>
                  </a:lnTo>
                  <a:lnTo>
                    <a:pt x="149" y="594"/>
                  </a:lnTo>
                  <a:cubicBezTo>
                    <a:pt x="149" y="636"/>
                    <a:pt x="162" y="662"/>
                    <a:pt x="175" y="688"/>
                  </a:cubicBezTo>
                  <a:cubicBezTo>
                    <a:pt x="188" y="704"/>
                    <a:pt x="188" y="717"/>
                    <a:pt x="201" y="730"/>
                  </a:cubicBezTo>
                  <a:lnTo>
                    <a:pt x="201" y="743"/>
                  </a:lnTo>
                  <a:lnTo>
                    <a:pt x="201" y="769"/>
                  </a:lnTo>
                  <a:lnTo>
                    <a:pt x="201" y="785"/>
                  </a:lnTo>
                  <a:lnTo>
                    <a:pt x="217" y="785"/>
                  </a:lnTo>
                  <a:cubicBezTo>
                    <a:pt x="217" y="785"/>
                    <a:pt x="230" y="798"/>
                    <a:pt x="230" y="811"/>
                  </a:cubicBezTo>
                  <a:cubicBezTo>
                    <a:pt x="230" y="811"/>
                    <a:pt x="230" y="824"/>
                    <a:pt x="243" y="824"/>
                  </a:cubicBezTo>
                  <a:cubicBezTo>
                    <a:pt x="250" y="824"/>
                    <a:pt x="270" y="827"/>
                    <a:pt x="287" y="827"/>
                  </a:cubicBezTo>
                  <a:cubicBezTo>
                    <a:pt x="304" y="827"/>
                    <a:pt x="318" y="824"/>
                    <a:pt x="311" y="811"/>
                  </a:cubicBezTo>
                  <a:cubicBezTo>
                    <a:pt x="311" y="811"/>
                    <a:pt x="311" y="798"/>
                    <a:pt x="298" y="798"/>
                  </a:cubicBezTo>
                  <a:cubicBezTo>
                    <a:pt x="298" y="798"/>
                    <a:pt x="298" y="785"/>
                    <a:pt x="282" y="785"/>
                  </a:cubicBezTo>
                  <a:cubicBezTo>
                    <a:pt x="282" y="769"/>
                    <a:pt x="282" y="756"/>
                    <a:pt x="269" y="743"/>
                  </a:cubicBezTo>
                  <a:cubicBezTo>
                    <a:pt x="269" y="730"/>
                    <a:pt x="256" y="730"/>
                    <a:pt x="256" y="717"/>
                  </a:cubicBezTo>
                  <a:cubicBezTo>
                    <a:pt x="243" y="704"/>
                    <a:pt x="243" y="688"/>
                    <a:pt x="243" y="675"/>
                  </a:cubicBezTo>
                  <a:cubicBezTo>
                    <a:pt x="230" y="649"/>
                    <a:pt x="230" y="607"/>
                    <a:pt x="230" y="568"/>
                  </a:cubicBezTo>
                  <a:lnTo>
                    <a:pt x="230" y="555"/>
                  </a:lnTo>
                  <a:cubicBezTo>
                    <a:pt x="243" y="568"/>
                    <a:pt x="243" y="568"/>
                    <a:pt x="256" y="581"/>
                  </a:cubicBezTo>
                  <a:lnTo>
                    <a:pt x="256" y="594"/>
                  </a:lnTo>
                  <a:lnTo>
                    <a:pt x="269" y="594"/>
                  </a:lnTo>
                  <a:lnTo>
                    <a:pt x="269" y="581"/>
                  </a:lnTo>
                  <a:lnTo>
                    <a:pt x="269" y="542"/>
                  </a:lnTo>
                  <a:cubicBezTo>
                    <a:pt x="282" y="526"/>
                    <a:pt x="298" y="526"/>
                    <a:pt x="298" y="513"/>
                  </a:cubicBezTo>
                  <a:lnTo>
                    <a:pt x="311" y="513"/>
                  </a:lnTo>
                  <a:lnTo>
                    <a:pt x="311" y="526"/>
                  </a:lnTo>
                  <a:cubicBezTo>
                    <a:pt x="324" y="526"/>
                    <a:pt x="324" y="542"/>
                    <a:pt x="337" y="555"/>
                  </a:cubicBezTo>
                  <a:lnTo>
                    <a:pt x="350" y="568"/>
                  </a:lnTo>
                  <a:lnTo>
                    <a:pt x="350" y="555"/>
                  </a:lnTo>
                  <a:lnTo>
                    <a:pt x="350" y="542"/>
                  </a:lnTo>
                  <a:lnTo>
                    <a:pt x="350" y="513"/>
                  </a:lnTo>
                  <a:lnTo>
                    <a:pt x="337" y="500"/>
                  </a:lnTo>
                  <a:cubicBezTo>
                    <a:pt x="337" y="487"/>
                    <a:pt x="350" y="487"/>
                    <a:pt x="363" y="474"/>
                  </a:cubicBezTo>
                  <a:lnTo>
                    <a:pt x="379" y="474"/>
                  </a:lnTo>
                  <a:cubicBezTo>
                    <a:pt x="444" y="500"/>
                    <a:pt x="512" y="500"/>
                    <a:pt x="580" y="500"/>
                  </a:cubicBezTo>
                  <a:cubicBezTo>
                    <a:pt x="635" y="500"/>
                    <a:pt x="703" y="487"/>
                    <a:pt x="755" y="487"/>
                  </a:cubicBezTo>
                  <a:lnTo>
                    <a:pt x="755" y="568"/>
                  </a:lnTo>
                  <a:cubicBezTo>
                    <a:pt x="755" y="581"/>
                    <a:pt x="768" y="594"/>
                    <a:pt x="755" y="607"/>
                  </a:cubicBezTo>
                  <a:lnTo>
                    <a:pt x="755" y="623"/>
                  </a:lnTo>
                  <a:lnTo>
                    <a:pt x="742" y="636"/>
                  </a:lnTo>
                  <a:cubicBezTo>
                    <a:pt x="742" y="662"/>
                    <a:pt x="755" y="704"/>
                    <a:pt x="742" y="730"/>
                  </a:cubicBezTo>
                  <a:lnTo>
                    <a:pt x="742" y="743"/>
                  </a:lnTo>
                  <a:cubicBezTo>
                    <a:pt x="729" y="756"/>
                    <a:pt x="742" y="769"/>
                    <a:pt x="742" y="798"/>
                  </a:cubicBezTo>
                  <a:lnTo>
                    <a:pt x="742" y="811"/>
                  </a:lnTo>
                  <a:lnTo>
                    <a:pt x="755" y="811"/>
                  </a:lnTo>
                  <a:lnTo>
                    <a:pt x="755" y="837"/>
                  </a:lnTo>
                  <a:lnTo>
                    <a:pt x="810" y="837"/>
                  </a:lnTo>
                  <a:lnTo>
                    <a:pt x="810" y="811"/>
                  </a:lnTo>
                  <a:cubicBezTo>
                    <a:pt x="810" y="811"/>
                    <a:pt x="797" y="811"/>
                    <a:pt x="797" y="798"/>
                  </a:cubicBezTo>
                  <a:cubicBezTo>
                    <a:pt x="784" y="785"/>
                    <a:pt x="784" y="769"/>
                    <a:pt x="797" y="756"/>
                  </a:cubicBezTo>
                  <a:cubicBezTo>
                    <a:pt x="810" y="756"/>
                    <a:pt x="823" y="756"/>
                    <a:pt x="836" y="743"/>
                  </a:cubicBezTo>
                  <a:cubicBezTo>
                    <a:pt x="836" y="730"/>
                    <a:pt x="836" y="730"/>
                    <a:pt x="823" y="717"/>
                  </a:cubicBezTo>
                  <a:cubicBezTo>
                    <a:pt x="823" y="704"/>
                    <a:pt x="810" y="688"/>
                    <a:pt x="810" y="688"/>
                  </a:cubicBezTo>
                  <a:lnTo>
                    <a:pt x="797" y="675"/>
                  </a:lnTo>
                  <a:lnTo>
                    <a:pt x="810" y="675"/>
                  </a:lnTo>
                  <a:cubicBezTo>
                    <a:pt x="810" y="662"/>
                    <a:pt x="823" y="649"/>
                    <a:pt x="823" y="636"/>
                  </a:cubicBezTo>
                  <a:cubicBezTo>
                    <a:pt x="836" y="623"/>
                    <a:pt x="836" y="607"/>
                    <a:pt x="849" y="607"/>
                  </a:cubicBezTo>
                  <a:cubicBezTo>
                    <a:pt x="865" y="636"/>
                    <a:pt x="865" y="675"/>
                    <a:pt x="865" y="704"/>
                  </a:cubicBezTo>
                  <a:lnTo>
                    <a:pt x="865" y="730"/>
                  </a:lnTo>
                  <a:cubicBezTo>
                    <a:pt x="865" y="730"/>
                    <a:pt x="865" y="743"/>
                    <a:pt x="878" y="743"/>
                  </a:cubicBezTo>
                  <a:cubicBezTo>
                    <a:pt x="878" y="743"/>
                    <a:pt x="891" y="743"/>
                    <a:pt x="891" y="756"/>
                  </a:cubicBezTo>
                  <a:cubicBezTo>
                    <a:pt x="891" y="769"/>
                    <a:pt x="904" y="769"/>
                    <a:pt x="917" y="769"/>
                  </a:cubicBezTo>
                  <a:lnTo>
                    <a:pt x="946" y="769"/>
                  </a:lnTo>
                  <a:cubicBezTo>
                    <a:pt x="946" y="743"/>
                    <a:pt x="930" y="730"/>
                    <a:pt x="917" y="717"/>
                  </a:cubicBezTo>
                  <a:lnTo>
                    <a:pt x="904" y="717"/>
                  </a:lnTo>
                  <a:lnTo>
                    <a:pt x="904" y="704"/>
                  </a:lnTo>
                  <a:cubicBezTo>
                    <a:pt x="904" y="675"/>
                    <a:pt x="904" y="649"/>
                    <a:pt x="917" y="636"/>
                  </a:cubicBezTo>
                  <a:cubicBezTo>
                    <a:pt x="917" y="623"/>
                    <a:pt x="930" y="607"/>
                    <a:pt x="917" y="607"/>
                  </a:cubicBezTo>
                  <a:lnTo>
                    <a:pt x="917" y="568"/>
                  </a:lnTo>
                  <a:cubicBezTo>
                    <a:pt x="930" y="581"/>
                    <a:pt x="946" y="594"/>
                    <a:pt x="959" y="594"/>
                  </a:cubicBezTo>
                  <a:lnTo>
                    <a:pt x="985" y="594"/>
                  </a:lnTo>
                  <a:lnTo>
                    <a:pt x="985" y="581"/>
                  </a:lnTo>
                  <a:lnTo>
                    <a:pt x="998" y="581"/>
                  </a:lnTo>
                  <a:cubicBezTo>
                    <a:pt x="1011" y="594"/>
                    <a:pt x="1027" y="594"/>
                    <a:pt x="1040" y="594"/>
                  </a:cubicBezTo>
                  <a:lnTo>
                    <a:pt x="1053" y="581"/>
                  </a:lnTo>
                  <a:lnTo>
                    <a:pt x="1066" y="594"/>
                  </a:lnTo>
                  <a:cubicBezTo>
                    <a:pt x="1079" y="594"/>
                    <a:pt x="1079" y="594"/>
                    <a:pt x="1079" y="607"/>
                  </a:cubicBezTo>
                  <a:cubicBezTo>
                    <a:pt x="1092" y="607"/>
                    <a:pt x="1092" y="623"/>
                    <a:pt x="1092" y="636"/>
                  </a:cubicBezTo>
                  <a:cubicBezTo>
                    <a:pt x="1092" y="636"/>
                    <a:pt x="1108" y="649"/>
                    <a:pt x="1108" y="662"/>
                  </a:cubicBezTo>
                  <a:cubicBezTo>
                    <a:pt x="1121" y="675"/>
                    <a:pt x="1108" y="704"/>
                    <a:pt x="1121" y="717"/>
                  </a:cubicBezTo>
                  <a:lnTo>
                    <a:pt x="1121" y="730"/>
                  </a:lnTo>
                  <a:cubicBezTo>
                    <a:pt x="1134" y="730"/>
                    <a:pt x="1134" y="743"/>
                    <a:pt x="1134" y="743"/>
                  </a:cubicBezTo>
                  <a:cubicBezTo>
                    <a:pt x="1134" y="769"/>
                    <a:pt x="1134" y="798"/>
                    <a:pt x="1121" y="811"/>
                  </a:cubicBezTo>
                  <a:cubicBezTo>
                    <a:pt x="1121" y="824"/>
                    <a:pt x="1121" y="824"/>
                    <a:pt x="1134" y="837"/>
                  </a:cubicBezTo>
                  <a:lnTo>
                    <a:pt x="1134" y="850"/>
                  </a:lnTo>
                  <a:lnTo>
                    <a:pt x="1147" y="850"/>
                  </a:lnTo>
                  <a:cubicBezTo>
                    <a:pt x="1160" y="850"/>
                    <a:pt x="1189" y="850"/>
                    <a:pt x="1189" y="837"/>
                  </a:cubicBezTo>
                  <a:cubicBezTo>
                    <a:pt x="1173" y="824"/>
                    <a:pt x="1173" y="811"/>
                    <a:pt x="1160" y="811"/>
                  </a:cubicBezTo>
                  <a:lnTo>
                    <a:pt x="1160" y="798"/>
                  </a:lnTo>
                  <a:cubicBezTo>
                    <a:pt x="1147" y="798"/>
                    <a:pt x="1147" y="785"/>
                    <a:pt x="1147" y="785"/>
                  </a:cubicBezTo>
                  <a:cubicBezTo>
                    <a:pt x="1147" y="756"/>
                    <a:pt x="1160" y="743"/>
                    <a:pt x="1160" y="717"/>
                  </a:cubicBezTo>
                  <a:lnTo>
                    <a:pt x="1160" y="688"/>
                  </a:lnTo>
                  <a:cubicBezTo>
                    <a:pt x="1173" y="688"/>
                    <a:pt x="1160" y="675"/>
                    <a:pt x="1160" y="662"/>
                  </a:cubicBezTo>
                  <a:lnTo>
                    <a:pt x="1160" y="649"/>
                  </a:lnTo>
                  <a:cubicBezTo>
                    <a:pt x="1160" y="636"/>
                    <a:pt x="1160" y="636"/>
                    <a:pt x="1173" y="623"/>
                  </a:cubicBezTo>
                  <a:lnTo>
                    <a:pt x="1173" y="607"/>
                  </a:lnTo>
                  <a:cubicBezTo>
                    <a:pt x="1189" y="607"/>
                    <a:pt x="1189" y="594"/>
                    <a:pt x="1202" y="594"/>
                  </a:cubicBezTo>
                  <a:cubicBezTo>
                    <a:pt x="1202" y="581"/>
                    <a:pt x="1215" y="581"/>
                    <a:pt x="1215" y="568"/>
                  </a:cubicBezTo>
                  <a:cubicBezTo>
                    <a:pt x="1241" y="568"/>
                    <a:pt x="1254" y="555"/>
                    <a:pt x="1254" y="542"/>
                  </a:cubicBezTo>
                  <a:cubicBezTo>
                    <a:pt x="1254" y="526"/>
                    <a:pt x="1254" y="513"/>
                    <a:pt x="1270" y="513"/>
                  </a:cubicBezTo>
                  <a:lnTo>
                    <a:pt x="1309" y="513"/>
                  </a:lnTo>
                  <a:cubicBezTo>
                    <a:pt x="1322" y="500"/>
                    <a:pt x="1322" y="487"/>
                    <a:pt x="1322" y="461"/>
                  </a:cubicBezTo>
                  <a:lnTo>
                    <a:pt x="1322" y="419"/>
                  </a:lnTo>
                  <a:lnTo>
                    <a:pt x="1335" y="419"/>
                  </a:lnTo>
                  <a:cubicBezTo>
                    <a:pt x="1364" y="419"/>
                    <a:pt x="1390" y="406"/>
                    <a:pt x="1403" y="393"/>
                  </a:cubicBezTo>
                  <a:lnTo>
                    <a:pt x="1403" y="380"/>
                  </a:lnTo>
                  <a:cubicBezTo>
                    <a:pt x="1403" y="380"/>
                    <a:pt x="1403" y="364"/>
                    <a:pt x="1390" y="364"/>
                  </a:cubicBezTo>
                  <a:lnTo>
                    <a:pt x="1364" y="364"/>
                  </a:lnTo>
                  <a:cubicBezTo>
                    <a:pt x="1351" y="364"/>
                    <a:pt x="1335" y="380"/>
                    <a:pt x="1322" y="380"/>
                  </a:cubicBezTo>
                  <a:cubicBezTo>
                    <a:pt x="1313" y="368"/>
                    <a:pt x="1297" y="358"/>
                    <a:pt x="1284" y="358"/>
                  </a:cubicBezTo>
                  <a:cubicBezTo>
                    <a:pt x="1279" y="358"/>
                    <a:pt x="1274" y="360"/>
                    <a:pt x="1270" y="364"/>
                  </a:cubicBezTo>
                  <a:lnTo>
                    <a:pt x="1241" y="364"/>
                  </a:lnTo>
                  <a:cubicBezTo>
                    <a:pt x="1241" y="380"/>
                    <a:pt x="1228" y="380"/>
                    <a:pt x="1228" y="380"/>
                  </a:cubicBezTo>
                  <a:cubicBezTo>
                    <a:pt x="1215" y="380"/>
                    <a:pt x="1215" y="364"/>
                    <a:pt x="1202" y="364"/>
                  </a:cubicBezTo>
                  <a:cubicBezTo>
                    <a:pt x="1189" y="364"/>
                    <a:pt x="1173" y="380"/>
                    <a:pt x="1160" y="380"/>
                  </a:cubicBezTo>
                  <a:lnTo>
                    <a:pt x="1092" y="380"/>
                  </a:lnTo>
                  <a:cubicBezTo>
                    <a:pt x="1092" y="364"/>
                    <a:pt x="1092" y="351"/>
                    <a:pt x="1108" y="338"/>
                  </a:cubicBezTo>
                  <a:cubicBezTo>
                    <a:pt x="1108" y="325"/>
                    <a:pt x="1121" y="325"/>
                    <a:pt x="1134" y="325"/>
                  </a:cubicBezTo>
                  <a:cubicBezTo>
                    <a:pt x="1147" y="325"/>
                    <a:pt x="1147" y="338"/>
                    <a:pt x="1160" y="338"/>
                  </a:cubicBezTo>
                  <a:lnTo>
                    <a:pt x="1215" y="338"/>
                  </a:lnTo>
                  <a:cubicBezTo>
                    <a:pt x="1228" y="325"/>
                    <a:pt x="1228" y="325"/>
                    <a:pt x="1241" y="312"/>
                  </a:cubicBezTo>
                  <a:cubicBezTo>
                    <a:pt x="1241" y="299"/>
                    <a:pt x="1228" y="283"/>
                    <a:pt x="1228" y="270"/>
                  </a:cubicBezTo>
                  <a:lnTo>
                    <a:pt x="1228" y="257"/>
                  </a:lnTo>
                  <a:lnTo>
                    <a:pt x="1228" y="244"/>
                  </a:lnTo>
                  <a:cubicBezTo>
                    <a:pt x="1228" y="218"/>
                    <a:pt x="1241" y="176"/>
                    <a:pt x="1254" y="137"/>
                  </a:cubicBezTo>
                  <a:lnTo>
                    <a:pt x="1270" y="137"/>
                  </a:lnTo>
                  <a:cubicBezTo>
                    <a:pt x="1309" y="137"/>
                    <a:pt x="1335" y="121"/>
                    <a:pt x="1351" y="82"/>
                  </a:cubicBezTo>
                  <a:lnTo>
                    <a:pt x="1364" y="82"/>
                  </a:lnTo>
                  <a:lnTo>
                    <a:pt x="1351" y="69"/>
                  </a:lnTo>
                  <a:lnTo>
                    <a:pt x="1283" y="69"/>
                  </a:lnTo>
                  <a:cubicBezTo>
                    <a:pt x="1283" y="69"/>
                    <a:pt x="1277" y="75"/>
                    <a:pt x="1269" y="75"/>
                  </a:cubicBezTo>
                  <a:cubicBezTo>
                    <a:pt x="1264" y="75"/>
                    <a:pt x="1259" y="73"/>
                    <a:pt x="1254" y="69"/>
                  </a:cubicBezTo>
                  <a:cubicBezTo>
                    <a:pt x="1241" y="69"/>
                    <a:pt x="1241" y="56"/>
                    <a:pt x="1228" y="40"/>
                  </a:cubicBezTo>
                  <a:lnTo>
                    <a:pt x="1215" y="40"/>
                  </a:lnTo>
                  <a:cubicBezTo>
                    <a:pt x="1202" y="40"/>
                    <a:pt x="1202" y="27"/>
                    <a:pt x="1202" y="27"/>
                  </a:cubicBezTo>
                  <a:cubicBezTo>
                    <a:pt x="1194" y="12"/>
                    <a:pt x="1181" y="5"/>
                    <a:pt x="1167" y="5"/>
                  </a:cubicBezTo>
                  <a:cubicBezTo>
                    <a:pt x="1156" y="5"/>
                    <a:pt x="1145" y="8"/>
                    <a:pt x="1134" y="14"/>
                  </a:cubicBezTo>
                  <a:cubicBezTo>
                    <a:pt x="1121" y="27"/>
                    <a:pt x="1108" y="56"/>
                    <a:pt x="1066" y="56"/>
                  </a:cubicBezTo>
                  <a:cubicBezTo>
                    <a:pt x="1053" y="56"/>
                    <a:pt x="1040" y="40"/>
                    <a:pt x="1027" y="40"/>
                  </a:cubicBezTo>
                  <a:cubicBezTo>
                    <a:pt x="1011" y="40"/>
                    <a:pt x="985" y="56"/>
                    <a:pt x="972" y="56"/>
                  </a:cubicBezTo>
                  <a:cubicBezTo>
                    <a:pt x="946" y="56"/>
                    <a:pt x="904" y="40"/>
                    <a:pt x="878" y="40"/>
                  </a:cubicBezTo>
                  <a:cubicBezTo>
                    <a:pt x="865" y="40"/>
                    <a:pt x="836" y="56"/>
                    <a:pt x="810" y="56"/>
                  </a:cubicBezTo>
                  <a:cubicBezTo>
                    <a:pt x="784" y="56"/>
                    <a:pt x="755" y="56"/>
                    <a:pt x="742" y="69"/>
                  </a:cubicBezTo>
                  <a:cubicBezTo>
                    <a:pt x="687" y="69"/>
                    <a:pt x="635" y="56"/>
                    <a:pt x="580" y="56"/>
                  </a:cubicBezTo>
                  <a:cubicBezTo>
                    <a:pt x="512" y="40"/>
                    <a:pt x="444" y="27"/>
                    <a:pt x="379" y="14"/>
                  </a:cubicBezTo>
                  <a:cubicBezTo>
                    <a:pt x="350" y="14"/>
                    <a:pt x="311" y="1"/>
                    <a:pt x="282"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9" name="Google Shape;219;p2"/>
          <p:cNvGrpSpPr/>
          <p:nvPr/>
        </p:nvGrpSpPr>
        <p:grpSpPr>
          <a:xfrm>
            <a:off x="3327847" y="5251605"/>
            <a:ext cx="6440259" cy="1606399"/>
            <a:chOff x="1578025" y="3447725"/>
            <a:chExt cx="680750" cy="169800"/>
          </a:xfrm>
        </p:grpSpPr>
        <p:sp>
          <p:nvSpPr>
            <p:cNvPr id="220" name="Google Shape;220;p2"/>
            <p:cNvSpPr/>
            <p:nvPr/>
          </p:nvSpPr>
          <p:spPr>
            <a:xfrm>
              <a:off x="1597975" y="3447725"/>
              <a:ext cx="13875" cy="73575"/>
            </a:xfrm>
            <a:custGeom>
              <a:avLst/>
              <a:gdLst/>
              <a:ahLst/>
              <a:cxnLst/>
              <a:rect l="l" t="t" r="r" b="b"/>
              <a:pathLst>
                <a:path w="555" h="2943" extrusionOk="0">
                  <a:moveTo>
                    <a:pt x="0" y="1"/>
                  </a:moveTo>
                  <a:lnTo>
                    <a:pt x="282" y="2862"/>
                  </a:lnTo>
                  <a:lnTo>
                    <a:pt x="554" y="2943"/>
                  </a:lnTo>
                  <a:lnTo>
                    <a:pt x="47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1597975" y="3447725"/>
              <a:ext cx="8425" cy="30725"/>
            </a:xfrm>
            <a:custGeom>
              <a:avLst/>
              <a:gdLst/>
              <a:ahLst/>
              <a:cxnLst/>
              <a:rect l="l" t="t" r="r" b="b"/>
              <a:pathLst>
                <a:path w="337" h="1229" extrusionOk="0">
                  <a:moveTo>
                    <a:pt x="0" y="1"/>
                  </a:moveTo>
                  <a:lnTo>
                    <a:pt x="120" y="1229"/>
                  </a:lnTo>
                  <a:lnTo>
                    <a:pt x="81" y="56"/>
                  </a:lnTo>
                  <a:lnTo>
                    <a:pt x="3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1606375" y="3447725"/>
              <a:ext cx="5475" cy="73575"/>
            </a:xfrm>
            <a:custGeom>
              <a:avLst/>
              <a:gdLst/>
              <a:ahLst/>
              <a:cxnLst/>
              <a:rect l="l" t="t" r="r" b="b"/>
              <a:pathLst>
                <a:path w="219" h="2943" extrusionOk="0">
                  <a:moveTo>
                    <a:pt x="1" y="1"/>
                  </a:moveTo>
                  <a:lnTo>
                    <a:pt x="40" y="2891"/>
                  </a:lnTo>
                  <a:lnTo>
                    <a:pt x="218" y="2943"/>
                  </a:lnTo>
                  <a:lnTo>
                    <a:pt x="13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1714025" y="3459875"/>
              <a:ext cx="12500" cy="92850"/>
            </a:xfrm>
            <a:custGeom>
              <a:avLst/>
              <a:gdLst/>
              <a:ahLst/>
              <a:cxnLst/>
              <a:rect l="l" t="t" r="r" b="b"/>
              <a:pathLst>
                <a:path w="500" h="3714" extrusionOk="0">
                  <a:moveTo>
                    <a:pt x="1" y="1"/>
                  </a:moveTo>
                  <a:lnTo>
                    <a:pt x="231" y="3646"/>
                  </a:lnTo>
                  <a:lnTo>
                    <a:pt x="500" y="3714"/>
                  </a:lnTo>
                  <a:lnTo>
                    <a:pt x="500"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1714025" y="3459875"/>
              <a:ext cx="8125" cy="57375"/>
            </a:xfrm>
            <a:custGeom>
              <a:avLst/>
              <a:gdLst/>
              <a:ahLst/>
              <a:cxnLst/>
              <a:rect l="l" t="t" r="r" b="b"/>
              <a:pathLst>
                <a:path w="325" h="2295" extrusionOk="0">
                  <a:moveTo>
                    <a:pt x="1" y="1"/>
                  </a:moveTo>
                  <a:lnTo>
                    <a:pt x="150" y="2294"/>
                  </a:lnTo>
                  <a:lnTo>
                    <a:pt x="150" y="2294"/>
                  </a:lnTo>
                  <a:cubicBezTo>
                    <a:pt x="148" y="2251"/>
                    <a:pt x="82" y="69"/>
                    <a:pt x="82" y="69"/>
                  </a:cubicBezTo>
                  <a:lnTo>
                    <a:pt x="325" y="43"/>
                  </a:lnTo>
                  <a:lnTo>
                    <a:pt x="1" y="1"/>
                  </a:lnTo>
                  <a:close/>
                  <a:moveTo>
                    <a:pt x="150" y="2294"/>
                  </a:moveTo>
                  <a:cubicBezTo>
                    <a:pt x="150" y="2295"/>
                    <a:pt x="150" y="2295"/>
                    <a:pt x="150" y="2295"/>
                  </a:cubicBezTo>
                  <a:cubicBezTo>
                    <a:pt x="150" y="2295"/>
                    <a:pt x="150" y="2295"/>
                    <a:pt x="150" y="2295"/>
                  </a:cubicBezTo>
                  <a:lnTo>
                    <a:pt x="150" y="2294"/>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1722125" y="3460925"/>
              <a:ext cx="4400" cy="91800"/>
            </a:xfrm>
            <a:custGeom>
              <a:avLst/>
              <a:gdLst/>
              <a:ahLst/>
              <a:cxnLst/>
              <a:rect l="l" t="t" r="r" b="b"/>
              <a:pathLst>
                <a:path w="176" h="3672" extrusionOk="0">
                  <a:moveTo>
                    <a:pt x="1" y="1"/>
                  </a:moveTo>
                  <a:lnTo>
                    <a:pt x="56" y="3630"/>
                  </a:lnTo>
                  <a:lnTo>
                    <a:pt x="176" y="3672"/>
                  </a:lnTo>
                  <a:lnTo>
                    <a:pt x="176" y="14"/>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1838625" y="3482800"/>
              <a:ext cx="14200" cy="114475"/>
            </a:xfrm>
            <a:custGeom>
              <a:avLst/>
              <a:gdLst/>
              <a:ahLst/>
              <a:cxnLst/>
              <a:rect l="l" t="t" r="r" b="b"/>
              <a:pathLst>
                <a:path w="568" h="4579" extrusionOk="0">
                  <a:moveTo>
                    <a:pt x="0" y="1"/>
                  </a:moveTo>
                  <a:lnTo>
                    <a:pt x="282" y="4485"/>
                  </a:lnTo>
                  <a:lnTo>
                    <a:pt x="567" y="4579"/>
                  </a:lnTo>
                  <a:lnTo>
                    <a:pt x="567" y="69"/>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1838625" y="3482800"/>
              <a:ext cx="10150" cy="71300"/>
            </a:xfrm>
            <a:custGeom>
              <a:avLst/>
              <a:gdLst/>
              <a:ahLst/>
              <a:cxnLst/>
              <a:rect l="l" t="t" r="r" b="b"/>
              <a:pathLst>
                <a:path w="406" h="2852" extrusionOk="0">
                  <a:moveTo>
                    <a:pt x="0" y="1"/>
                  </a:moveTo>
                  <a:lnTo>
                    <a:pt x="175" y="2852"/>
                  </a:lnTo>
                  <a:lnTo>
                    <a:pt x="81" y="82"/>
                  </a:lnTo>
                  <a:lnTo>
                    <a:pt x="405" y="56"/>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1848750" y="3484175"/>
              <a:ext cx="4075" cy="113100"/>
            </a:xfrm>
            <a:custGeom>
              <a:avLst/>
              <a:gdLst/>
              <a:ahLst/>
              <a:cxnLst/>
              <a:rect l="l" t="t" r="r" b="b"/>
              <a:pathLst>
                <a:path w="163" h="4524" extrusionOk="0">
                  <a:moveTo>
                    <a:pt x="0" y="1"/>
                  </a:moveTo>
                  <a:lnTo>
                    <a:pt x="26" y="4482"/>
                  </a:lnTo>
                  <a:lnTo>
                    <a:pt x="162" y="4524"/>
                  </a:lnTo>
                  <a:lnTo>
                    <a:pt x="162" y="14"/>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1974300" y="3511550"/>
              <a:ext cx="17825" cy="105975"/>
            </a:xfrm>
            <a:custGeom>
              <a:avLst/>
              <a:gdLst/>
              <a:ahLst/>
              <a:cxnLst/>
              <a:rect l="l" t="t" r="r" b="b"/>
              <a:pathLst>
                <a:path w="713" h="4239" extrusionOk="0">
                  <a:moveTo>
                    <a:pt x="0" y="1"/>
                  </a:moveTo>
                  <a:lnTo>
                    <a:pt x="282" y="4239"/>
                  </a:lnTo>
                  <a:lnTo>
                    <a:pt x="713" y="4239"/>
                  </a:lnTo>
                  <a:lnTo>
                    <a:pt x="713" y="147"/>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1974300" y="3511550"/>
              <a:ext cx="11750" cy="84350"/>
            </a:xfrm>
            <a:custGeom>
              <a:avLst/>
              <a:gdLst/>
              <a:ahLst/>
              <a:cxnLst/>
              <a:rect l="l" t="t" r="r" b="b"/>
              <a:pathLst>
                <a:path w="470" h="3374" extrusionOk="0">
                  <a:moveTo>
                    <a:pt x="0" y="1"/>
                  </a:moveTo>
                  <a:lnTo>
                    <a:pt x="227" y="3374"/>
                  </a:lnTo>
                  <a:lnTo>
                    <a:pt x="94" y="95"/>
                  </a:lnTo>
                  <a:lnTo>
                    <a:pt x="470" y="95"/>
                  </a:lnTo>
                  <a:lnTo>
                    <a:pt x="0"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1986025" y="3513900"/>
              <a:ext cx="6100" cy="103625"/>
            </a:xfrm>
            <a:custGeom>
              <a:avLst/>
              <a:gdLst/>
              <a:ahLst/>
              <a:cxnLst/>
              <a:rect l="l" t="t" r="r" b="b"/>
              <a:pathLst>
                <a:path w="244" h="4145" extrusionOk="0">
                  <a:moveTo>
                    <a:pt x="1" y="1"/>
                  </a:moveTo>
                  <a:lnTo>
                    <a:pt x="30" y="4145"/>
                  </a:lnTo>
                  <a:lnTo>
                    <a:pt x="244" y="4145"/>
                  </a:lnTo>
                  <a:lnTo>
                    <a:pt x="244" y="53"/>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2"/>
            <p:cNvSpPr/>
            <p:nvPr/>
          </p:nvSpPr>
          <p:spPr>
            <a:xfrm>
              <a:off x="2118375" y="3544925"/>
              <a:ext cx="17925" cy="72600"/>
            </a:xfrm>
            <a:custGeom>
              <a:avLst/>
              <a:gdLst/>
              <a:ahLst/>
              <a:cxnLst/>
              <a:rect l="l" t="t" r="r" b="b"/>
              <a:pathLst>
                <a:path w="717" h="2904" extrusionOk="0">
                  <a:moveTo>
                    <a:pt x="1" y="1"/>
                  </a:moveTo>
                  <a:lnTo>
                    <a:pt x="69" y="2904"/>
                  </a:lnTo>
                  <a:lnTo>
                    <a:pt x="581" y="2904"/>
                  </a:lnTo>
                  <a:lnTo>
                    <a:pt x="717" y="137"/>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118375" y="3544925"/>
              <a:ext cx="10475" cy="70575"/>
            </a:xfrm>
            <a:custGeom>
              <a:avLst/>
              <a:gdLst/>
              <a:ahLst/>
              <a:cxnLst/>
              <a:rect l="l" t="t" r="r" b="b"/>
              <a:pathLst>
                <a:path w="419" h="2823" extrusionOk="0">
                  <a:moveTo>
                    <a:pt x="1" y="1"/>
                  </a:moveTo>
                  <a:lnTo>
                    <a:pt x="69" y="2823"/>
                  </a:lnTo>
                  <a:lnTo>
                    <a:pt x="95" y="95"/>
                  </a:lnTo>
                  <a:lnTo>
                    <a:pt x="419" y="82"/>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2128825" y="3546950"/>
              <a:ext cx="7475" cy="70575"/>
            </a:xfrm>
            <a:custGeom>
              <a:avLst/>
              <a:gdLst/>
              <a:ahLst/>
              <a:cxnLst/>
              <a:rect l="l" t="t" r="r" b="b"/>
              <a:pathLst>
                <a:path w="299" h="2823" extrusionOk="0">
                  <a:moveTo>
                    <a:pt x="1" y="1"/>
                  </a:moveTo>
                  <a:lnTo>
                    <a:pt x="1" y="2823"/>
                  </a:lnTo>
                  <a:lnTo>
                    <a:pt x="163" y="2823"/>
                  </a:lnTo>
                  <a:lnTo>
                    <a:pt x="299" y="56"/>
                  </a:lnTo>
                  <a:lnTo>
                    <a:pt x="1"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1578025" y="3457850"/>
              <a:ext cx="680750" cy="159675"/>
            </a:xfrm>
            <a:custGeom>
              <a:avLst/>
              <a:gdLst/>
              <a:ahLst/>
              <a:cxnLst/>
              <a:rect l="l" t="t" r="r" b="b"/>
              <a:pathLst>
                <a:path w="27230" h="6387" extrusionOk="0">
                  <a:moveTo>
                    <a:pt x="445" y="1"/>
                  </a:moveTo>
                  <a:lnTo>
                    <a:pt x="1" y="95"/>
                  </a:lnTo>
                  <a:lnTo>
                    <a:pt x="406" y="270"/>
                  </a:lnTo>
                  <a:cubicBezTo>
                    <a:pt x="5969" y="772"/>
                    <a:pt x="18158" y="3834"/>
                    <a:pt x="26015" y="6387"/>
                  </a:cubicBezTo>
                  <a:lnTo>
                    <a:pt x="27230" y="6387"/>
                  </a:lnTo>
                  <a:cubicBezTo>
                    <a:pt x="20290" y="3769"/>
                    <a:pt x="6468" y="461"/>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2"/>
            <p:cNvSpPr/>
            <p:nvPr/>
          </p:nvSpPr>
          <p:spPr>
            <a:xfrm>
              <a:off x="1578025" y="3460200"/>
              <a:ext cx="663575" cy="157325"/>
            </a:xfrm>
            <a:custGeom>
              <a:avLst/>
              <a:gdLst/>
              <a:ahLst/>
              <a:cxnLst/>
              <a:rect l="l" t="t" r="r" b="b"/>
              <a:pathLst>
                <a:path w="26543" h="6293" extrusionOk="0">
                  <a:moveTo>
                    <a:pt x="1" y="1"/>
                  </a:moveTo>
                  <a:lnTo>
                    <a:pt x="69" y="218"/>
                  </a:lnTo>
                  <a:cubicBezTo>
                    <a:pt x="5629" y="717"/>
                    <a:pt x="17267" y="3390"/>
                    <a:pt x="25678"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2"/>
            <p:cNvSpPr/>
            <p:nvPr/>
          </p:nvSpPr>
          <p:spPr>
            <a:xfrm>
              <a:off x="1578025" y="3460200"/>
              <a:ext cx="663575" cy="157325"/>
            </a:xfrm>
            <a:custGeom>
              <a:avLst/>
              <a:gdLst/>
              <a:ahLst/>
              <a:cxnLst/>
              <a:rect l="l" t="t" r="r" b="b"/>
              <a:pathLst>
                <a:path w="26543" h="6293" extrusionOk="0">
                  <a:moveTo>
                    <a:pt x="1" y="1"/>
                  </a:moveTo>
                  <a:lnTo>
                    <a:pt x="27" y="82"/>
                  </a:lnTo>
                  <a:cubicBezTo>
                    <a:pt x="5995" y="529"/>
                    <a:pt x="19360" y="3688"/>
                    <a:pt x="26339" y="6293"/>
                  </a:cubicBezTo>
                  <a:lnTo>
                    <a:pt x="26543" y="6293"/>
                  </a:lnTo>
                  <a:cubicBezTo>
                    <a:pt x="19603" y="3675"/>
                    <a:pt x="6021" y="448"/>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2"/>
            <p:cNvSpPr/>
            <p:nvPr/>
          </p:nvSpPr>
          <p:spPr>
            <a:xfrm>
              <a:off x="1578025" y="3479475"/>
              <a:ext cx="527925" cy="138050"/>
            </a:xfrm>
            <a:custGeom>
              <a:avLst/>
              <a:gdLst/>
              <a:ahLst/>
              <a:cxnLst/>
              <a:rect l="l" t="t" r="r" b="b"/>
              <a:pathLst>
                <a:path w="21117" h="5522" extrusionOk="0">
                  <a:moveTo>
                    <a:pt x="445" y="1"/>
                  </a:moveTo>
                  <a:lnTo>
                    <a:pt x="1" y="82"/>
                  </a:lnTo>
                  <a:lnTo>
                    <a:pt x="393" y="270"/>
                  </a:lnTo>
                  <a:cubicBezTo>
                    <a:pt x="5091" y="688"/>
                    <a:pt x="12556" y="3212"/>
                    <a:pt x="19496" y="5522"/>
                  </a:cubicBezTo>
                  <a:lnTo>
                    <a:pt x="21116" y="5522"/>
                  </a:lnTo>
                  <a:cubicBezTo>
                    <a:pt x="14892" y="3280"/>
                    <a:pt x="7777" y="1067"/>
                    <a:pt x="445"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2"/>
            <p:cNvSpPr/>
            <p:nvPr/>
          </p:nvSpPr>
          <p:spPr>
            <a:xfrm>
              <a:off x="1578025" y="3481500"/>
              <a:ext cx="510975" cy="136025"/>
            </a:xfrm>
            <a:custGeom>
              <a:avLst/>
              <a:gdLst/>
              <a:ahLst/>
              <a:cxnLst/>
              <a:rect l="l" t="t" r="r" b="b"/>
              <a:pathLst>
                <a:path w="20439" h="5441" extrusionOk="0">
                  <a:moveTo>
                    <a:pt x="1" y="1"/>
                  </a:moveTo>
                  <a:lnTo>
                    <a:pt x="56" y="215"/>
                  </a:lnTo>
                  <a:cubicBezTo>
                    <a:pt x="7372" y="1310"/>
                    <a:pt x="12718" y="3131"/>
                    <a:pt x="19347"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2"/>
            <p:cNvSpPr/>
            <p:nvPr/>
          </p:nvSpPr>
          <p:spPr>
            <a:xfrm>
              <a:off x="1578025" y="3481500"/>
              <a:ext cx="510975" cy="136025"/>
            </a:xfrm>
            <a:custGeom>
              <a:avLst/>
              <a:gdLst/>
              <a:ahLst/>
              <a:cxnLst/>
              <a:rect l="l" t="t" r="r" b="b"/>
              <a:pathLst>
                <a:path w="20439" h="5441" extrusionOk="0">
                  <a:moveTo>
                    <a:pt x="1" y="1"/>
                  </a:moveTo>
                  <a:lnTo>
                    <a:pt x="14" y="53"/>
                  </a:lnTo>
                  <a:cubicBezTo>
                    <a:pt x="7628" y="1161"/>
                    <a:pt x="14270" y="3254"/>
                    <a:pt x="20290" y="5441"/>
                  </a:cubicBezTo>
                  <a:lnTo>
                    <a:pt x="20439" y="5441"/>
                  </a:lnTo>
                  <a:cubicBezTo>
                    <a:pt x="14377" y="3228"/>
                    <a:pt x="7670" y="1106"/>
                    <a:pt x="1" y="1"/>
                  </a:cubicBez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2"/>
          <p:cNvSpPr txBox="1">
            <a:spLocks noGrp="1"/>
          </p:cNvSpPr>
          <p:nvPr>
            <p:ph type="ctrTitle"/>
          </p:nvPr>
        </p:nvSpPr>
        <p:spPr>
          <a:xfrm>
            <a:off x="1572433" y="955967"/>
            <a:ext cx="9047200" cy="16324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9600"/>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
        <p:nvSpPr>
          <p:cNvPr id="242" name="Google Shape;242;p2"/>
          <p:cNvSpPr txBox="1">
            <a:spLocks noGrp="1"/>
          </p:cNvSpPr>
          <p:nvPr>
            <p:ph type="subTitle" idx="1"/>
          </p:nvPr>
        </p:nvSpPr>
        <p:spPr>
          <a:xfrm>
            <a:off x="3248600" y="2543368"/>
            <a:ext cx="5694800" cy="723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133"/>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54876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43"/>
        <p:cNvGrpSpPr/>
        <p:nvPr/>
      </p:nvGrpSpPr>
      <p:grpSpPr>
        <a:xfrm>
          <a:off x="0" y="0"/>
          <a:ext cx="0" cy="0"/>
          <a:chOff x="0" y="0"/>
          <a:chExt cx="0" cy="0"/>
        </a:xfrm>
      </p:grpSpPr>
      <p:sp>
        <p:nvSpPr>
          <p:cNvPr id="244" name="Google Shape;244;p3"/>
          <p:cNvSpPr/>
          <p:nvPr/>
        </p:nvSpPr>
        <p:spPr>
          <a:xfrm flipH="1">
            <a:off x="7996534" y="3429098"/>
            <a:ext cx="4195460" cy="3374452"/>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3"/>
          <p:cNvSpPr/>
          <p:nvPr/>
        </p:nvSpPr>
        <p:spPr>
          <a:xfrm flipH="1">
            <a:off x="34" y="5158676"/>
            <a:ext cx="12191948" cy="1250563"/>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3"/>
          <p:cNvSpPr/>
          <p:nvPr/>
        </p:nvSpPr>
        <p:spPr>
          <a:xfrm flipH="1">
            <a:off x="8010244" y="4999649"/>
            <a:ext cx="4168037" cy="1872308"/>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3"/>
          <p:cNvSpPr/>
          <p:nvPr/>
        </p:nvSpPr>
        <p:spPr>
          <a:xfrm flipH="1">
            <a:off x="79" y="5315865"/>
            <a:ext cx="7793103" cy="1523553"/>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3"/>
          <p:cNvSpPr/>
          <p:nvPr/>
        </p:nvSpPr>
        <p:spPr>
          <a:xfrm flipH="1">
            <a:off x="73" y="5588841"/>
            <a:ext cx="3396543" cy="1250572"/>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 name="Google Shape;249;p3"/>
          <p:cNvSpPr/>
          <p:nvPr/>
        </p:nvSpPr>
        <p:spPr>
          <a:xfrm flipH="1">
            <a:off x="34" y="5437400"/>
            <a:ext cx="12191948" cy="140195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 name="Google Shape;250;p3"/>
          <p:cNvSpPr txBox="1">
            <a:spLocks noGrp="1"/>
          </p:cNvSpPr>
          <p:nvPr>
            <p:ph type="title"/>
          </p:nvPr>
        </p:nvSpPr>
        <p:spPr>
          <a:xfrm>
            <a:off x="1216100" y="3323557"/>
            <a:ext cx="3744000" cy="7480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51" name="Google Shape;251;p3"/>
          <p:cNvSpPr txBox="1">
            <a:spLocks noGrp="1"/>
          </p:cNvSpPr>
          <p:nvPr>
            <p:ph type="body" idx="1"/>
          </p:nvPr>
        </p:nvSpPr>
        <p:spPr>
          <a:xfrm>
            <a:off x="1216100" y="4040384"/>
            <a:ext cx="3744000" cy="901600"/>
          </a:xfrm>
          <a:prstGeom prst="rect">
            <a:avLst/>
          </a:prstGeom>
        </p:spPr>
        <p:txBody>
          <a:bodyPr spcFirstLastPara="1" wrap="square" lIns="91425" tIns="91425" rIns="91425" bIns="91425" anchor="t" anchorCtr="0">
            <a:noAutofit/>
          </a:bodyPr>
          <a:lstStyle>
            <a:lvl1pPr marL="609585" lvl="0" indent="-440256"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252" name="Google Shape;252;p3"/>
          <p:cNvSpPr txBox="1">
            <a:spLocks noGrp="1"/>
          </p:cNvSpPr>
          <p:nvPr>
            <p:ph type="title" idx="2" hasCustomPrompt="1"/>
          </p:nvPr>
        </p:nvSpPr>
        <p:spPr>
          <a:xfrm>
            <a:off x="1216100" y="1884843"/>
            <a:ext cx="3744000" cy="959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415215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7823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8956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74182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6925FF01-CBD6-42CE-B40A-61EAC05CAC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3" name="图片 2">
            <a:extLst>
              <a:ext uri="{FF2B5EF4-FFF2-40B4-BE49-F238E27FC236}">
                <a16:creationId xmlns:a16="http://schemas.microsoft.com/office/drawing/2014/main" id="{BF43FBF8-0876-49FF-85E4-C53CA87F3D5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83505" b="52819"/>
          <a:stretch/>
        </p:blipFill>
        <p:spPr>
          <a:xfrm>
            <a:off x="0" y="0"/>
            <a:ext cx="2011133" cy="1655355"/>
          </a:xfrm>
          <a:prstGeom prst="rect">
            <a:avLst/>
          </a:prstGeom>
        </p:spPr>
      </p:pic>
      <p:pic>
        <p:nvPicPr>
          <p:cNvPr id="4" name="图片 3">
            <a:extLst>
              <a:ext uri="{FF2B5EF4-FFF2-40B4-BE49-F238E27FC236}">
                <a16:creationId xmlns:a16="http://schemas.microsoft.com/office/drawing/2014/main" id="{827CBB98-D230-40B2-9F0C-6F8B59057E3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5" name="图片 4">
            <a:extLst>
              <a:ext uri="{FF2B5EF4-FFF2-40B4-BE49-F238E27FC236}">
                <a16:creationId xmlns:a16="http://schemas.microsoft.com/office/drawing/2014/main" id="{B562869E-C7F0-45D0-BCC8-9574E4FECC69}"/>
              </a:ext>
            </a:extLst>
          </p:cNvPr>
          <p:cNvPicPr>
            <a:picLocks noChangeAspect="1"/>
          </p:cNvPicPr>
          <p:nvPr userDrawn="1"/>
        </p:nvPicPr>
        <p:blipFill>
          <a:blip r:embed="rId4"/>
          <a:stretch>
            <a:fillRect/>
          </a:stretch>
        </p:blipFill>
        <p:spPr>
          <a:xfrm>
            <a:off x="0" y="5102352"/>
            <a:ext cx="12192000" cy="1755648"/>
          </a:xfrm>
          <a:prstGeom prst="rect">
            <a:avLst/>
          </a:prstGeom>
        </p:spPr>
      </p:pic>
      <p:pic>
        <p:nvPicPr>
          <p:cNvPr id="6" name="图片 5">
            <a:extLst>
              <a:ext uri="{FF2B5EF4-FFF2-40B4-BE49-F238E27FC236}">
                <a16:creationId xmlns:a16="http://schemas.microsoft.com/office/drawing/2014/main" id="{3E93E1E7-DB78-4298-9B52-18AE401869DA}"/>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74375" t="55451"/>
          <a:stretch/>
        </p:blipFill>
        <p:spPr>
          <a:xfrm>
            <a:off x="9067800" y="5324029"/>
            <a:ext cx="3124200" cy="1563007"/>
          </a:xfrm>
          <a:prstGeom prst="rect">
            <a:avLst/>
          </a:prstGeom>
        </p:spPr>
      </p:pic>
      <p:pic>
        <p:nvPicPr>
          <p:cNvPr id="7" name="图片 6">
            <a:extLst>
              <a:ext uri="{FF2B5EF4-FFF2-40B4-BE49-F238E27FC236}">
                <a16:creationId xmlns:a16="http://schemas.microsoft.com/office/drawing/2014/main" id="{7DB6FDD6-00C8-4BAA-BDB1-E94BD82A745D}"/>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55451" r="74375"/>
          <a:stretch/>
        </p:blipFill>
        <p:spPr>
          <a:xfrm>
            <a:off x="1" y="5324029"/>
            <a:ext cx="3124200" cy="1563007"/>
          </a:xfrm>
          <a:prstGeom prst="rect">
            <a:avLst/>
          </a:prstGeom>
        </p:spPr>
      </p:pic>
      <p:sp>
        <p:nvSpPr>
          <p:cNvPr id="9" name="任意多边形: 形状 8">
            <a:extLst>
              <a:ext uri="{FF2B5EF4-FFF2-40B4-BE49-F238E27FC236}">
                <a16:creationId xmlns:a16="http://schemas.microsoft.com/office/drawing/2014/main" id="{7D66D10C-2930-4890-9E2B-9C9EDCAC2C22}"/>
              </a:ext>
            </a:extLst>
          </p:cNvPr>
          <p:cNvSpPr/>
          <p:nvPr userDrawn="1"/>
        </p:nvSpPr>
        <p:spPr>
          <a:xfrm>
            <a:off x="725714" y="312850"/>
            <a:ext cx="10950795" cy="6232300"/>
          </a:xfrm>
          <a:custGeom>
            <a:avLst/>
            <a:gdLst>
              <a:gd name="connsiteX0" fmla="*/ 155082 w 11935141"/>
              <a:gd name="connsiteY0" fmla="*/ 100033 h 6723569"/>
              <a:gd name="connsiteX1" fmla="*/ 1328790 w 11935141"/>
              <a:gd name="connsiteY1" fmla="*/ 577705 h 6723569"/>
              <a:gd name="connsiteX2" fmla="*/ 2311429 w 11935141"/>
              <a:gd name="connsiteY2" fmla="*/ 4499 h 6723569"/>
              <a:gd name="connsiteX3" fmla="*/ 4194820 w 11935141"/>
              <a:gd name="connsiteY3" fmla="*/ 659591 h 6723569"/>
              <a:gd name="connsiteX4" fmla="*/ 5409471 w 11935141"/>
              <a:gd name="connsiteY4" fmla="*/ 18147 h 6723569"/>
              <a:gd name="connsiteX5" fmla="*/ 6446700 w 11935141"/>
              <a:gd name="connsiteY5" fmla="*/ 714182 h 6723569"/>
              <a:gd name="connsiteX6" fmla="*/ 7101793 w 11935141"/>
              <a:gd name="connsiteY6" fmla="*/ 18147 h 6723569"/>
              <a:gd name="connsiteX7" fmla="*/ 8002545 w 11935141"/>
              <a:gd name="connsiteY7" fmla="*/ 605000 h 6723569"/>
              <a:gd name="connsiteX8" fmla="*/ 9162605 w 11935141"/>
              <a:gd name="connsiteY8" fmla="*/ 4499 h 6723569"/>
              <a:gd name="connsiteX9" fmla="*/ 10117948 w 11935141"/>
              <a:gd name="connsiteY9" fmla="*/ 318397 h 6723569"/>
              <a:gd name="connsiteX10" fmla="*/ 10895871 w 11935141"/>
              <a:gd name="connsiteY10" fmla="*/ 86385 h 6723569"/>
              <a:gd name="connsiteX11" fmla="*/ 11523668 w 11935141"/>
              <a:gd name="connsiteY11" fmla="*/ 359341 h 6723569"/>
              <a:gd name="connsiteX12" fmla="*/ 11810271 w 11935141"/>
              <a:gd name="connsiteY12" fmla="*/ 1191854 h 6723569"/>
              <a:gd name="connsiteX13" fmla="*/ 11428133 w 11935141"/>
              <a:gd name="connsiteY13" fmla="*/ 2010720 h 6723569"/>
              <a:gd name="connsiteX14" fmla="*/ 11933100 w 11935141"/>
              <a:gd name="connsiteY14" fmla="*/ 2843233 h 6723569"/>
              <a:gd name="connsiteX15" fmla="*/ 11196121 w 11935141"/>
              <a:gd name="connsiteY15" fmla="*/ 3798576 h 6723569"/>
              <a:gd name="connsiteX16" fmla="*/ 11919453 w 11935141"/>
              <a:gd name="connsiteY16" fmla="*/ 4672033 h 6723569"/>
              <a:gd name="connsiteX17" fmla="*/ 11578259 w 11935141"/>
              <a:gd name="connsiteY17" fmla="*/ 5381717 h 6723569"/>
              <a:gd name="connsiteX18" fmla="*/ 11851214 w 11935141"/>
              <a:gd name="connsiteY18" fmla="*/ 6241526 h 6723569"/>
              <a:gd name="connsiteX19" fmla="*/ 11414485 w 11935141"/>
              <a:gd name="connsiteY19" fmla="*/ 6569072 h 6723569"/>
              <a:gd name="connsiteX20" fmla="*/ 10759393 w 11935141"/>
              <a:gd name="connsiteY20" fmla="*/ 6241526 h 6723569"/>
              <a:gd name="connsiteX21" fmla="*/ 9885936 w 11935141"/>
              <a:gd name="connsiteY21" fmla="*/ 6623663 h 6723569"/>
              <a:gd name="connsiteX22" fmla="*/ 9572038 w 11935141"/>
              <a:gd name="connsiteY22" fmla="*/ 6105048 h 6723569"/>
              <a:gd name="connsiteX23" fmla="*/ 8643990 w 11935141"/>
              <a:gd name="connsiteY23" fmla="*/ 6664606 h 6723569"/>
              <a:gd name="connsiteX24" fmla="*/ 7402044 w 11935141"/>
              <a:gd name="connsiteY24" fmla="*/ 6364356 h 6723569"/>
              <a:gd name="connsiteX25" fmla="*/ 6801542 w 11935141"/>
              <a:gd name="connsiteY25" fmla="*/ 6719197 h 6723569"/>
              <a:gd name="connsiteX26" fmla="*/ 5518653 w 11935141"/>
              <a:gd name="connsiteY26" fmla="*/ 6064105 h 6723569"/>
              <a:gd name="connsiteX27" fmla="*/ 4713435 w 11935141"/>
              <a:gd name="connsiteY27" fmla="*/ 6691902 h 6723569"/>
              <a:gd name="connsiteX28" fmla="*/ 4003751 w 11935141"/>
              <a:gd name="connsiteY28" fmla="*/ 6364356 h 6723569"/>
              <a:gd name="connsiteX29" fmla="*/ 3239476 w 11935141"/>
              <a:gd name="connsiteY29" fmla="*/ 6623663 h 6723569"/>
              <a:gd name="connsiteX30" fmla="*/ 2202247 w 11935141"/>
              <a:gd name="connsiteY30" fmla="*/ 6418947 h 6723569"/>
              <a:gd name="connsiteX31" fmla="*/ 1328790 w 11935141"/>
              <a:gd name="connsiteY31" fmla="*/ 6705550 h 6723569"/>
              <a:gd name="connsiteX32" fmla="*/ 905709 w 11935141"/>
              <a:gd name="connsiteY32" fmla="*/ 6391651 h 6723569"/>
              <a:gd name="connsiteX33" fmla="*/ 45900 w 11935141"/>
              <a:gd name="connsiteY33" fmla="*/ 6541776 h 6723569"/>
              <a:gd name="connsiteX34" fmla="*/ 141435 w 11935141"/>
              <a:gd name="connsiteY34" fmla="*/ 5954923 h 6723569"/>
              <a:gd name="connsiteX35" fmla="*/ 346151 w 11935141"/>
              <a:gd name="connsiteY35" fmla="*/ 5627376 h 6723569"/>
              <a:gd name="connsiteX36" fmla="*/ 100491 w 11935141"/>
              <a:gd name="connsiteY36" fmla="*/ 4753920 h 6723569"/>
              <a:gd name="connsiteX37" fmla="*/ 1001244 w 11935141"/>
              <a:gd name="connsiteY37" fmla="*/ 4685681 h 6723569"/>
              <a:gd name="connsiteX38" fmla="*/ 86844 w 11935141"/>
              <a:gd name="connsiteY38" fmla="*/ 3743985 h 6723569"/>
              <a:gd name="connsiteX39" fmla="*/ 264265 w 11935141"/>
              <a:gd name="connsiteY39" fmla="*/ 2815938 h 6723569"/>
              <a:gd name="connsiteX40" fmla="*/ 155082 w 11935141"/>
              <a:gd name="connsiteY40" fmla="*/ 1492105 h 6723569"/>
              <a:gd name="connsiteX41" fmla="*/ 591811 w 11935141"/>
              <a:gd name="connsiteY41" fmla="*/ 1287388 h 6723569"/>
              <a:gd name="connsiteX42" fmla="*/ 155082 w 11935141"/>
              <a:gd name="connsiteY42" fmla="*/ 100033 h 6723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935141" h="6723569">
                <a:moveTo>
                  <a:pt x="155082" y="100033"/>
                </a:moveTo>
                <a:cubicBezTo>
                  <a:pt x="277912" y="-18247"/>
                  <a:pt x="969399" y="593627"/>
                  <a:pt x="1328790" y="577705"/>
                </a:cubicBezTo>
                <a:cubicBezTo>
                  <a:pt x="1688181" y="561783"/>
                  <a:pt x="1833757" y="-9149"/>
                  <a:pt x="2311429" y="4499"/>
                </a:cubicBezTo>
                <a:cubicBezTo>
                  <a:pt x="2789101" y="18147"/>
                  <a:pt x="3678480" y="657316"/>
                  <a:pt x="4194820" y="659591"/>
                </a:cubicBezTo>
                <a:cubicBezTo>
                  <a:pt x="4711160" y="661866"/>
                  <a:pt x="5034158" y="9049"/>
                  <a:pt x="5409471" y="18147"/>
                </a:cubicBezTo>
                <a:cubicBezTo>
                  <a:pt x="5784784" y="27245"/>
                  <a:pt x="6164646" y="714182"/>
                  <a:pt x="6446700" y="714182"/>
                </a:cubicBezTo>
                <a:cubicBezTo>
                  <a:pt x="6728754" y="714182"/>
                  <a:pt x="6842486" y="36344"/>
                  <a:pt x="7101793" y="18147"/>
                </a:cubicBezTo>
                <a:cubicBezTo>
                  <a:pt x="7361100" y="-50"/>
                  <a:pt x="7659076" y="607275"/>
                  <a:pt x="8002545" y="605000"/>
                </a:cubicBezTo>
                <a:cubicBezTo>
                  <a:pt x="8346014" y="602725"/>
                  <a:pt x="8810038" y="52266"/>
                  <a:pt x="9162605" y="4499"/>
                </a:cubicBezTo>
                <a:cubicBezTo>
                  <a:pt x="9515172" y="-43268"/>
                  <a:pt x="9829070" y="304749"/>
                  <a:pt x="10117948" y="318397"/>
                </a:cubicBezTo>
                <a:cubicBezTo>
                  <a:pt x="10406826" y="332045"/>
                  <a:pt x="10661584" y="79561"/>
                  <a:pt x="10895871" y="86385"/>
                </a:cubicBezTo>
                <a:cubicBezTo>
                  <a:pt x="11130158" y="93209"/>
                  <a:pt x="11371268" y="175096"/>
                  <a:pt x="11523668" y="359341"/>
                </a:cubicBezTo>
                <a:cubicBezTo>
                  <a:pt x="11676068" y="543586"/>
                  <a:pt x="11826194" y="916624"/>
                  <a:pt x="11810271" y="1191854"/>
                </a:cubicBezTo>
                <a:cubicBezTo>
                  <a:pt x="11794348" y="1467084"/>
                  <a:pt x="11407662" y="1735490"/>
                  <a:pt x="11428133" y="2010720"/>
                </a:cubicBezTo>
                <a:cubicBezTo>
                  <a:pt x="11448604" y="2285950"/>
                  <a:pt x="11971769" y="2545257"/>
                  <a:pt x="11933100" y="2843233"/>
                </a:cubicBezTo>
                <a:cubicBezTo>
                  <a:pt x="11894431" y="3141209"/>
                  <a:pt x="11198395" y="3493776"/>
                  <a:pt x="11196121" y="3798576"/>
                </a:cubicBezTo>
                <a:cubicBezTo>
                  <a:pt x="11193847" y="4103376"/>
                  <a:pt x="11855763" y="4408176"/>
                  <a:pt x="11919453" y="4672033"/>
                </a:cubicBezTo>
                <a:cubicBezTo>
                  <a:pt x="11983143" y="4935890"/>
                  <a:pt x="11589632" y="5120135"/>
                  <a:pt x="11578259" y="5381717"/>
                </a:cubicBezTo>
                <a:cubicBezTo>
                  <a:pt x="11566886" y="5643299"/>
                  <a:pt x="11878510" y="6043634"/>
                  <a:pt x="11851214" y="6241526"/>
                </a:cubicBezTo>
                <a:cubicBezTo>
                  <a:pt x="11823918" y="6439418"/>
                  <a:pt x="11596455" y="6569072"/>
                  <a:pt x="11414485" y="6569072"/>
                </a:cubicBezTo>
                <a:cubicBezTo>
                  <a:pt x="11232515" y="6569072"/>
                  <a:pt x="11014151" y="6232428"/>
                  <a:pt x="10759393" y="6241526"/>
                </a:cubicBezTo>
                <a:cubicBezTo>
                  <a:pt x="10504635" y="6250625"/>
                  <a:pt x="10083828" y="6646409"/>
                  <a:pt x="9885936" y="6623663"/>
                </a:cubicBezTo>
                <a:cubicBezTo>
                  <a:pt x="9688044" y="6600917"/>
                  <a:pt x="9779029" y="6098224"/>
                  <a:pt x="9572038" y="6105048"/>
                </a:cubicBezTo>
                <a:cubicBezTo>
                  <a:pt x="9365047" y="6111872"/>
                  <a:pt x="9005655" y="6621388"/>
                  <a:pt x="8643990" y="6664606"/>
                </a:cubicBezTo>
                <a:cubicBezTo>
                  <a:pt x="8282325" y="6707824"/>
                  <a:pt x="7709118" y="6355258"/>
                  <a:pt x="7402044" y="6364356"/>
                </a:cubicBezTo>
                <a:cubicBezTo>
                  <a:pt x="7094970" y="6373454"/>
                  <a:pt x="7115440" y="6769239"/>
                  <a:pt x="6801542" y="6719197"/>
                </a:cubicBezTo>
                <a:cubicBezTo>
                  <a:pt x="6487644" y="6669155"/>
                  <a:pt x="5866671" y="6068654"/>
                  <a:pt x="5518653" y="6064105"/>
                </a:cubicBezTo>
                <a:cubicBezTo>
                  <a:pt x="5170635" y="6059556"/>
                  <a:pt x="4965919" y="6641860"/>
                  <a:pt x="4713435" y="6691902"/>
                </a:cubicBezTo>
                <a:cubicBezTo>
                  <a:pt x="4460951" y="6741944"/>
                  <a:pt x="4249411" y="6375729"/>
                  <a:pt x="4003751" y="6364356"/>
                </a:cubicBezTo>
                <a:cubicBezTo>
                  <a:pt x="3758091" y="6352983"/>
                  <a:pt x="3539727" y="6614565"/>
                  <a:pt x="3239476" y="6623663"/>
                </a:cubicBezTo>
                <a:cubicBezTo>
                  <a:pt x="2939225" y="6632761"/>
                  <a:pt x="2520695" y="6405299"/>
                  <a:pt x="2202247" y="6418947"/>
                </a:cubicBezTo>
                <a:cubicBezTo>
                  <a:pt x="1883799" y="6432595"/>
                  <a:pt x="1544880" y="6710099"/>
                  <a:pt x="1328790" y="6705550"/>
                </a:cubicBezTo>
                <a:cubicBezTo>
                  <a:pt x="1112700" y="6701001"/>
                  <a:pt x="1119524" y="6418947"/>
                  <a:pt x="905709" y="6391651"/>
                </a:cubicBezTo>
                <a:cubicBezTo>
                  <a:pt x="691894" y="6364355"/>
                  <a:pt x="173279" y="6614564"/>
                  <a:pt x="45900" y="6541776"/>
                </a:cubicBezTo>
                <a:cubicBezTo>
                  <a:pt x="-81479" y="6468988"/>
                  <a:pt x="91393" y="6107323"/>
                  <a:pt x="141435" y="5954923"/>
                </a:cubicBezTo>
                <a:cubicBezTo>
                  <a:pt x="191477" y="5802523"/>
                  <a:pt x="352975" y="5827543"/>
                  <a:pt x="346151" y="5627376"/>
                </a:cubicBezTo>
                <a:cubicBezTo>
                  <a:pt x="339327" y="5427209"/>
                  <a:pt x="-8691" y="4910869"/>
                  <a:pt x="100491" y="4753920"/>
                </a:cubicBezTo>
                <a:cubicBezTo>
                  <a:pt x="209673" y="4596971"/>
                  <a:pt x="1003518" y="4854003"/>
                  <a:pt x="1001244" y="4685681"/>
                </a:cubicBezTo>
                <a:cubicBezTo>
                  <a:pt x="998970" y="4517359"/>
                  <a:pt x="209674" y="4055609"/>
                  <a:pt x="86844" y="3743985"/>
                </a:cubicBezTo>
                <a:cubicBezTo>
                  <a:pt x="-35986" y="3432361"/>
                  <a:pt x="252892" y="3191251"/>
                  <a:pt x="264265" y="2815938"/>
                </a:cubicBezTo>
                <a:cubicBezTo>
                  <a:pt x="275638" y="2440625"/>
                  <a:pt x="100491" y="1746863"/>
                  <a:pt x="155082" y="1492105"/>
                </a:cubicBezTo>
                <a:cubicBezTo>
                  <a:pt x="209673" y="1237347"/>
                  <a:pt x="591811" y="1517125"/>
                  <a:pt x="591811" y="1287388"/>
                </a:cubicBezTo>
                <a:cubicBezTo>
                  <a:pt x="591811" y="1057651"/>
                  <a:pt x="32252" y="218313"/>
                  <a:pt x="155082" y="100033"/>
                </a:cubicBezTo>
                <a:close/>
              </a:path>
            </a:pathLst>
          </a:cu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59号-创粗黑" panose="00000500000000000000" pitchFamily="2" charset="-122"/>
              <a:ea typeface="字魂59号-创粗黑" panose="00000500000000000000" pitchFamily="2" charset="-122"/>
            </a:endParaRPr>
          </a:p>
        </p:txBody>
      </p:sp>
      <p:pic>
        <p:nvPicPr>
          <p:cNvPr id="10" name="图片 9">
            <a:extLst>
              <a:ext uri="{FF2B5EF4-FFF2-40B4-BE49-F238E27FC236}">
                <a16:creationId xmlns:a16="http://schemas.microsoft.com/office/drawing/2014/main" id="{EEE89447-E273-45EC-A005-D3EA7D8A105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139363" y="-312850"/>
            <a:ext cx="2603218" cy="2603218"/>
          </a:xfrm>
          <a:prstGeom prst="rect">
            <a:avLst/>
          </a:prstGeom>
        </p:spPr>
      </p:pic>
    </p:spTree>
    <p:extLst>
      <p:ext uri="{BB962C8B-B14F-4D97-AF65-F5344CB8AC3E}">
        <p14:creationId xmlns:p14="http://schemas.microsoft.com/office/powerpoint/2010/main" val="3449699043"/>
      </p:ext>
    </p:extLst>
  </p:cSld>
  <p:clrMapOvr>
    <a:masterClrMapping/>
  </p:clrMapOvr>
  <p:transition spd="med">
    <p:pul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615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254"/>
        <p:cNvGrpSpPr/>
        <p:nvPr/>
      </p:nvGrpSpPr>
      <p:grpSpPr>
        <a:xfrm>
          <a:off x="0" y="0"/>
          <a:ext cx="0" cy="0"/>
          <a:chOff x="0" y="0"/>
          <a:chExt cx="0" cy="0"/>
        </a:xfrm>
      </p:grpSpPr>
      <p:sp>
        <p:nvSpPr>
          <p:cNvPr id="255" name="Google Shape;255;p4"/>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6" name="Google Shape;256;p4"/>
          <p:cNvSpPr txBox="1">
            <a:spLocks noGrp="1"/>
          </p:cNvSpPr>
          <p:nvPr>
            <p:ph type="body" idx="1"/>
          </p:nvPr>
        </p:nvSpPr>
        <p:spPr>
          <a:xfrm>
            <a:off x="960000" y="1536633"/>
            <a:ext cx="10272000" cy="4601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rgbClr val="434343"/>
              </a:buClr>
              <a:buSzPts val="1600"/>
              <a:buFont typeface="Livvic"/>
              <a:buAutoNum type="arabicPeriod"/>
              <a:defRPr sz="1467">
                <a:latin typeface="Open Sans"/>
                <a:ea typeface="Open Sans"/>
                <a:cs typeface="Open Sans"/>
                <a:sym typeface="Open Sans"/>
              </a:defRPr>
            </a:lvl1pPr>
            <a:lvl2pPr marL="1219170" lvl="1" indent="-440256" rtl="0">
              <a:lnSpc>
                <a:spcPct val="100000"/>
              </a:lnSpc>
              <a:spcBef>
                <a:spcPts val="0"/>
              </a:spcBef>
              <a:spcAft>
                <a:spcPts val="0"/>
              </a:spcAft>
              <a:buClr>
                <a:srgbClr val="434343"/>
              </a:buClr>
              <a:buSzPts val="1600"/>
              <a:buFont typeface="Roboto Condensed Light"/>
              <a:buAutoNum type="alphaLcPeriod"/>
              <a:defRPr/>
            </a:lvl2pPr>
            <a:lvl3pPr marL="1828754" lvl="2" indent="-440256" rtl="0">
              <a:lnSpc>
                <a:spcPct val="100000"/>
              </a:lnSpc>
              <a:spcBef>
                <a:spcPts val="0"/>
              </a:spcBef>
              <a:spcAft>
                <a:spcPts val="0"/>
              </a:spcAft>
              <a:buClr>
                <a:srgbClr val="434343"/>
              </a:buClr>
              <a:buSzPts val="1600"/>
              <a:buFont typeface="Roboto Condensed Light"/>
              <a:buAutoNum type="romanLcPeriod"/>
              <a:defRPr/>
            </a:lvl3pPr>
            <a:lvl4pPr marL="2438339" lvl="3" indent="-440256" rtl="0">
              <a:lnSpc>
                <a:spcPct val="100000"/>
              </a:lnSpc>
              <a:spcBef>
                <a:spcPts val="0"/>
              </a:spcBef>
              <a:spcAft>
                <a:spcPts val="0"/>
              </a:spcAft>
              <a:buClr>
                <a:srgbClr val="434343"/>
              </a:buClr>
              <a:buSzPts val="1600"/>
              <a:buFont typeface="Roboto Condensed Light"/>
              <a:buAutoNum type="arabicPeriod"/>
              <a:defRPr/>
            </a:lvl4pPr>
            <a:lvl5pPr marL="3047924" lvl="4" indent="-440256" rtl="0">
              <a:lnSpc>
                <a:spcPct val="100000"/>
              </a:lnSpc>
              <a:spcBef>
                <a:spcPts val="0"/>
              </a:spcBef>
              <a:spcAft>
                <a:spcPts val="0"/>
              </a:spcAft>
              <a:buClr>
                <a:srgbClr val="434343"/>
              </a:buClr>
              <a:buSzPts val="1600"/>
              <a:buFont typeface="Roboto Condensed Light"/>
              <a:buAutoNum type="alphaLcPeriod"/>
              <a:defRPr/>
            </a:lvl5pPr>
            <a:lvl6pPr marL="3657509" lvl="5" indent="-440256" rtl="0">
              <a:lnSpc>
                <a:spcPct val="100000"/>
              </a:lnSpc>
              <a:spcBef>
                <a:spcPts val="0"/>
              </a:spcBef>
              <a:spcAft>
                <a:spcPts val="0"/>
              </a:spcAft>
              <a:buClr>
                <a:srgbClr val="434343"/>
              </a:buClr>
              <a:buSzPts val="1600"/>
              <a:buFont typeface="Roboto Condensed Light"/>
              <a:buAutoNum type="romanLcPeriod"/>
              <a:defRPr/>
            </a:lvl6pPr>
            <a:lvl7pPr marL="4267093" lvl="6" indent="-440256" rtl="0">
              <a:lnSpc>
                <a:spcPct val="100000"/>
              </a:lnSpc>
              <a:spcBef>
                <a:spcPts val="0"/>
              </a:spcBef>
              <a:spcAft>
                <a:spcPts val="0"/>
              </a:spcAft>
              <a:buClr>
                <a:srgbClr val="434343"/>
              </a:buClr>
              <a:buSzPts val="1600"/>
              <a:buFont typeface="Roboto Condensed Light"/>
              <a:buAutoNum type="arabicPeriod"/>
              <a:defRPr/>
            </a:lvl7pPr>
            <a:lvl8pPr marL="4876678" lvl="7" indent="-440256" rtl="0">
              <a:lnSpc>
                <a:spcPct val="100000"/>
              </a:lnSpc>
              <a:spcBef>
                <a:spcPts val="0"/>
              </a:spcBef>
              <a:spcAft>
                <a:spcPts val="0"/>
              </a:spcAft>
              <a:buClr>
                <a:srgbClr val="434343"/>
              </a:buClr>
              <a:buSzPts val="1600"/>
              <a:buFont typeface="Roboto Condensed Light"/>
              <a:buAutoNum type="alphaLcPeriod"/>
              <a:defRPr/>
            </a:lvl8pPr>
            <a:lvl9pPr marL="5486263" lvl="8" indent="-440256" rtl="0">
              <a:lnSpc>
                <a:spcPct val="100000"/>
              </a:lnSpc>
              <a:spcBef>
                <a:spcPts val="0"/>
              </a:spcBef>
              <a:spcAft>
                <a:spcPts val="0"/>
              </a:spcAft>
              <a:buClr>
                <a:srgbClr val="434343"/>
              </a:buClr>
              <a:buSzPts val="1600"/>
              <a:buFont typeface="Roboto Condensed Light"/>
              <a:buAutoNum type="romanLcPeriod"/>
              <a:defRPr/>
            </a:lvl9pPr>
          </a:lstStyle>
          <a:p>
            <a:endParaRPr dirty="0"/>
          </a:p>
        </p:txBody>
      </p:sp>
      <p:sp>
        <p:nvSpPr>
          <p:cNvPr id="257" name="Google Shape;257;p4"/>
          <p:cNvSpPr/>
          <p:nvPr/>
        </p:nvSpPr>
        <p:spPr>
          <a:xfrm>
            <a:off x="4812697" y="6068285"/>
            <a:ext cx="7379247" cy="718689"/>
          </a:xfrm>
          <a:custGeom>
            <a:avLst/>
            <a:gdLst/>
            <a:ahLst/>
            <a:cxnLst/>
            <a:rect l="l" t="t" r="r" b="b"/>
            <a:pathLst>
              <a:path w="32291" h="10923" extrusionOk="0">
                <a:moveTo>
                  <a:pt x="32291" y="1"/>
                </a:moveTo>
                <a:cubicBezTo>
                  <a:pt x="31915" y="189"/>
                  <a:pt x="31293" y="432"/>
                  <a:pt x="30509" y="542"/>
                </a:cubicBezTo>
                <a:cubicBezTo>
                  <a:pt x="29229" y="704"/>
                  <a:pt x="28795" y="1109"/>
                  <a:pt x="27797" y="1352"/>
                </a:cubicBezTo>
                <a:cubicBezTo>
                  <a:pt x="27649" y="1387"/>
                  <a:pt x="27508" y="1402"/>
                  <a:pt x="27371" y="1402"/>
                </a:cubicBezTo>
                <a:cubicBezTo>
                  <a:pt x="26657" y="1402"/>
                  <a:pt x="26030" y="1004"/>
                  <a:pt x="25053" y="1004"/>
                </a:cubicBezTo>
                <a:cubicBezTo>
                  <a:pt x="24922" y="1004"/>
                  <a:pt x="24783" y="1012"/>
                  <a:pt x="24638" y="1028"/>
                </a:cubicBezTo>
                <a:cubicBezTo>
                  <a:pt x="23206" y="1190"/>
                  <a:pt x="23491" y="1676"/>
                  <a:pt x="21492" y="1757"/>
                </a:cubicBezTo>
                <a:cubicBezTo>
                  <a:pt x="19480" y="1838"/>
                  <a:pt x="20345" y="2405"/>
                  <a:pt x="18197" y="2742"/>
                </a:cubicBezTo>
                <a:cubicBezTo>
                  <a:pt x="16039" y="3066"/>
                  <a:pt x="17186" y="3309"/>
                  <a:pt x="15903" y="3552"/>
                </a:cubicBezTo>
                <a:cubicBezTo>
                  <a:pt x="14607" y="3795"/>
                  <a:pt x="14607" y="4038"/>
                  <a:pt x="14040" y="4362"/>
                </a:cubicBezTo>
                <a:cubicBezTo>
                  <a:pt x="13909" y="4435"/>
                  <a:pt x="13771" y="4463"/>
                  <a:pt x="13611" y="4463"/>
                </a:cubicBezTo>
                <a:cubicBezTo>
                  <a:pt x="13111" y="4463"/>
                  <a:pt x="12398" y="4192"/>
                  <a:pt x="11017" y="4192"/>
                </a:cubicBezTo>
                <a:cubicBezTo>
                  <a:pt x="10884" y="4192"/>
                  <a:pt x="10745" y="4194"/>
                  <a:pt x="10599" y="4200"/>
                </a:cubicBezTo>
                <a:cubicBezTo>
                  <a:pt x="8451" y="4281"/>
                  <a:pt x="8020" y="5023"/>
                  <a:pt x="8020" y="5023"/>
                </a:cubicBezTo>
                <a:lnTo>
                  <a:pt x="7019" y="4767"/>
                </a:lnTo>
                <a:cubicBezTo>
                  <a:pt x="6852" y="4751"/>
                  <a:pt x="6696" y="4744"/>
                  <a:pt x="6550" y="4744"/>
                </a:cubicBezTo>
                <a:cubicBezTo>
                  <a:pt x="5178" y="4744"/>
                  <a:pt x="4628" y="5378"/>
                  <a:pt x="3727" y="5671"/>
                </a:cubicBezTo>
                <a:cubicBezTo>
                  <a:pt x="2713" y="5995"/>
                  <a:pt x="1" y="5995"/>
                  <a:pt x="1" y="5995"/>
                </a:cubicBezTo>
                <a:cubicBezTo>
                  <a:pt x="1" y="5995"/>
                  <a:pt x="1851" y="9073"/>
                  <a:pt x="3092" y="10923"/>
                </a:cubicBezTo>
                <a:lnTo>
                  <a:pt x="32291" y="10923"/>
                </a:lnTo>
                <a:lnTo>
                  <a:pt x="32291"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4"/>
          <p:cNvSpPr/>
          <p:nvPr/>
        </p:nvSpPr>
        <p:spPr>
          <a:xfrm>
            <a:off x="17" y="6188361"/>
            <a:ext cx="4195460" cy="717571"/>
          </a:xfrm>
          <a:custGeom>
            <a:avLst/>
            <a:gdLst/>
            <a:ahLst/>
            <a:cxnLst/>
            <a:rect l="l" t="t" r="r" b="b"/>
            <a:pathLst>
              <a:path w="18359" h="10906" extrusionOk="0">
                <a:moveTo>
                  <a:pt x="1" y="0"/>
                </a:moveTo>
                <a:lnTo>
                  <a:pt x="1" y="10906"/>
                </a:lnTo>
                <a:lnTo>
                  <a:pt x="16606" y="10906"/>
                </a:lnTo>
                <a:cubicBezTo>
                  <a:pt x="17306" y="9072"/>
                  <a:pt x="18359" y="5994"/>
                  <a:pt x="18359" y="5994"/>
                </a:cubicBezTo>
                <a:cubicBezTo>
                  <a:pt x="18359" y="5994"/>
                  <a:pt x="16820" y="5994"/>
                  <a:pt x="16240" y="5670"/>
                </a:cubicBezTo>
                <a:cubicBezTo>
                  <a:pt x="15727" y="5377"/>
                  <a:pt x="15413" y="4740"/>
                  <a:pt x="14640" y="4740"/>
                </a:cubicBezTo>
                <a:cubicBezTo>
                  <a:pt x="14557" y="4740"/>
                  <a:pt x="14470" y="4747"/>
                  <a:pt x="14377" y="4763"/>
                </a:cubicBezTo>
                <a:lnTo>
                  <a:pt x="13797" y="5006"/>
                </a:lnTo>
                <a:cubicBezTo>
                  <a:pt x="13797" y="5006"/>
                  <a:pt x="13554" y="4277"/>
                  <a:pt x="12339" y="4196"/>
                </a:cubicBezTo>
                <a:cubicBezTo>
                  <a:pt x="12272" y="4192"/>
                  <a:pt x="12208" y="4191"/>
                  <a:pt x="12146" y="4191"/>
                </a:cubicBezTo>
                <a:cubicBezTo>
                  <a:pt x="11730" y="4191"/>
                  <a:pt x="11411" y="4261"/>
                  <a:pt x="11166" y="4332"/>
                </a:cubicBezTo>
                <a:cubicBezTo>
                  <a:pt x="10937" y="4396"/>
                  <a:pt x="10767" y="4462"/>
                  <a:pt x="10627" y="4462"/>
                </a:cubicBezTo>
                <a:cubicBezTo>
                  <a:pt x="10535" y="4462"/>
                  <a:pt x="10456" y="4434"/>
                  <a:pt x="10382" y="4358"/>
                </a:cubicBezTo>
                <a:cubicBezTo>
                  <a:pt x="10058" y="4034"/>
                  <a:pt x="10058" y="3791"/>
                  <a:pt x="9316" y="3548"/>
                </a:cubicBezTo>
                <a:cubicBezTo>
                  <a:pt x="8587" y="3305"/>
                  <a:pt x="9235" y="3062"/>
                  <a:pt x="8020" y="2725"/>
                </a:cubicBezTo>
                <a:cubicBezTo>
                  <a:pt x="6792" y="2401"/>
                  <a:pt x="7278" y="1834"/>
                  <a:pt x="6144" y="1753"/>
                </a:cubicBezTo>
                <a:cubicBezTo>
                  <a:pt x="4994" y="1672"/>
                  <a:pt x="5156" y="1186"/>
                  <a:pt x="4346" y="1024"/>
                </a:cubicBezTo>
                <a:cubicBezTo>
                  <a:pt x="4259" y="1006"/>
                  <a:pt x="4178" y="998"/>
                  <a:pt x="4100" y="998"/>
                </a:cubicBezTo>
                <a:cubicBezTo>
                  <a:pt x="3826" y="998"/>
                  <a:pt x="3599" y="1095"/>
                  <a:pt x="3390" y="1199"/>
                </a:cubicBezTo>
                <a:cubicBezTo>
                  <a:pt x="3183" y="1297"/>
                  <a:pt x="2992" y="1396"/>
                  <a:pt x="2789" y="1396"/>
                </a:cubicBezTo>
                <a:cubicBezTo>
                  <a:pt x="2712" y="1396"/>
                  <a:pt x="2633" y="1382"/>
                  <a:pt x="2551" y="1348"/>
                </a:cubicBezTo>
                <a:cubicBezTo>
                  <a:pt x="1984" y="1105"/>
                  <a:pt x="1741" y="687"/>
                  <a:pt x="999" y="525"/>
                </a:cubicBezTo>
                <a:cubicBezTo>
                  <a:pt x="568" y="431"/>
                  <a:pt x="202" y="188"/>
                  <a:pt x="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4"/>
          <p:cNvSpPr/>
          <p:nvPr/>
        </p:nvSpPr>
        <p:spPr>
          <a:xfrm>
            <a:off x="17" y="6420221"/>
            <a:ext cx="12191948" cy="450191"/>
          </a:xfrm>
          <a:custGeom>
            <a:avLst/>
            <a:gdLst/>
            <a:ahLst/>
            <a:cxnLst/>
            <a:rect l="l" t="t" r="r" b="b"/>
            <a:pathLst>
              <a:path w="53351" h="10705" extrusionOk="0">
                <a:moveTo>
                  <a:pt x="1" y="0"/>
                </a:moveTo>
                <a:lnTo>
                  <a:pt x="1" y="10705"/>
                </a:lnTo>
                <a:lnTo>
                  <a:pt x="53351" y="6075"/>
                </a:lnTo>
                <a:lnTo>
                  <a:pt x="53351" y="431"/>
                </a:lnTo>
                <a:cubicBezTo>
                  <a:pt x="50211" y="280"/>
                  <a:pt x="46158" y="14"/>
                  <a:pt x="42519" y="14"/>
                </a:cubicBezTo>
                <a:cubicBezTo>
                  <a:pt x="40918" y="14"/>
                  <a:pt x="39398" y="65"/>
                  <a:pt x="38071" y="201"/>
                </a:cubicBezTo>
                <a:cubicBezTo>
                  <a:pt x="36591" y="351"/>
                  <a:pt x="33181" y="406"/>
                  <a:pt x="28961" y="406"/>
                </a:cubicBezTo>
                <a:cubicBezTo>
                  <a:pt x="18777" y="406"/>
                  <a:pt x="3875" y="85"/>
                  <a:pt x="1"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4"/>
          <p:cNvSpPr/>
          <p:nvPr/>
        </p:nvSpPr>
        <p:spPr>
          <a:xfrm>
            <a:off x="17" y="6415552"/>
            <a:ext cx="9464980" cy="429248"/>
          </a:xfrm>
          <a:custGeom>
            <a:avLst/>
            <a:gdLst/>
            <a:ahLst/>
            <a:cxnLst/>
            <a:rect l="l" t="t" r="r" b="b"/>
            <a:pathLst>
              <a:path w="41418" h="10207" extrusionOk="0">
                <a:moveTo>
                  <a:pt x="1" y="1"/>
                </a:moveTo>
                <a:lnTo>
                  <a:pt x="1" y="10207"/>
                </a:lnTo>
                <a:lnTo>
                  <a:pt x="22383" y="10207"/>
                </a:lnTo>
                <a:cubicBezTo>
                  <a:pt x="22383" y="10207"/>
                  <a:pt x="36882" y="5658"/>
                  <a:pt x="41418" y="2703"/>
                </a:cubicBezTo>
                <a:cubicBezTo>
                  <a:pt x="30227" y="691"/>
                  <a:pt x="7006" y="124"/>
                  <a:pt x="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4"/>
          <p:cNvSpPr/>
          <p:nvPr/>
        </p:nvSpPr>
        <p:spPr>
          <a:xfrm>
            <a:off x="16" y="6415553"/>
            <a:ext cx="4168037" cy="349807"/>
          </a:xfrm>
          <a:custGeom>
            <a:avLst/>
            <a:gdLst/>
            <a:ahLst/>
            <a:cxnLst/>
            <a:rect l="l" t="t" r="r" b="b"/>
            <a:pathLst>
              <a:path w="18239" h="8318" extrusionOk="0">
                <a:moveTo>
                  <a:pt x="1" y="1"/>
                </a:moveTo>
                <a:lnTo>
                  <a:pt x="1" y="8318"/>
                </a:lnTo>
                <a:lnTo>
                  <a:pt x="13690" y="5279"/>
                </a:lnTo>
                <a:lnTo>
                  <a:pt x="4469" y="2917"/>
                </a:lnTo>
                <a:cubicBezTo>
                  <a:pt x="4469" y="2917"/>
                  <a:pt x="9883" y="2823"/>
                  <a:pt x="13959" y="2823"/>
                </a:cubicBezTo>
                <a:cubicBezTo>
                  <a:pt x="15997" y="2823"/>
                  <a:pt x="17711" y="2849"/>
                  <a:pt x="18239" y="2917"/>
                </a:cubicBezTo>
                <a:cubicBezTo>
                  <a:pt x="17131" y="2243"/>
                  <a:pt x="14594" y="1582"/>
                  <a:pt x="11704" y="1015"/>
                </a:cubicBezTo>
                <a:cubicBezTo>
                  <a:pt x="6737" y="380"/>
                  <a:pt x="2175" y="11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4"/>
          <p:cNvSpPr/>
          <p:nvPr/>
        </p:nvSpPr>
        <p:spPr>
          <a:xfrm>
            <a:off x="16" y="6496464"/>
            <a:ext cx="8835627" cy="348336"/>
          </a:xfrm>
          <a:custGeom>
            <a:avLst/>
            <a:gdLst/>
            <a:ahLst/>
            <a:cxnLst/>
            <a:rect l="l" t="t" r="r" b="b"/>
            <a:pathLst>
              <a:path w="38664" h="8283" extrusionOk="0">
                <a:moveTo>
                  <a:pt x="12036" y="1"/>
                </a:moveTo>
                <a:cubicBezTo>
                  <a:pt x="7298" y="1"/>
                  <a:pt x="3031" y="77"/>
                  <a:pt x="1" y="157"/>
                </a:cubicBezTo>
                <a:lnTo>
                  <a:pt x="1" y="8283"/>
                </a:lnTo>
                <a:lnTo>
                  <a:pt x="1715" y="8283"/>
                </a:lnTo>
                <a:cubicBezTo>
                  <a:pt x="11678" y="6177"/>
                  <a:pt x="26974" y="3141"/>
                  <a:pt x="36963" y="2208"/>
                </a:cubicBezTo>
                <a:cubicBezTo>
                  <a:pt x="37585" y="1897"/>
                  <a:pt x="38165" y="1589"/>
                  <a:pt x="38664" y="1291"/>
                </a:cubicBezTo>
                <a:cubicBezTo>
                  <a:pt x="31493" y="270"/>
                  <a:pt x="20933" y="1"/>
                  <a:pt x="1203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4"/>
          <p:cNvSpPr/>
          <p:nvPr/>
        </p:nvSpPr>
        <p:spPr>
          <a:xfrm>
            <a:off x="4398846" y="6454284"/>
            <a:ext cx="7793103" cy="507595"/>
          </a:xfrm>
          <a:custGeom>
            <a:avLst/>
            <a:gdLst/>
            <a:ahLst/>
            <a:cxnLst/>
            <a:rect l="l" t="t" r="r" b="b"/>
            <a:pathLst>
              <a:path w="34102" h="12070" extrusionOk="0">
                <a:moveTo>
                  <a:pt x="34102" y="0"/>
                </a:moveTo>
                <a:cubicBezTo>
                  <a:pt x="29744" y="107"/>
                  <a:pt x="22224" y="862"/>
                  <a:pt x="15216" y="1889"/>
                </a:cubicBezTo>
                <a:cubicBezTo>
                  <a:pt x="5104" y="3373"/>
                  <a:pt x="1" y="4063"/>
                  <a:pt x="1" y="4063"/>
                </a:cubicBezTo>
                <a:lnTo>
                  <a:pt x="27152" y="12069"/>
                </a:lnTo>
                <a:lnTo>
                  <a:pt x="34102" y="12069"/>
                </a:lnTo>
                <a:lnTo>
                  <a:pt x="34102"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4"/>
          <p:cNvSpPr/>
          <p:nvPr/>
        </p:nvSpPr>
        <p:spPr>
          <a:xfrm>
            <a:off x="6444969" y="6596634"/>
            <a:ext cx="5746977" cy="365233"/>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4"/>
          <p:cNvSpPr/>
          <p:nvPr/>
        </p:nvSpPr>
        <p:spPr>
          <a:xfrm>
            <a:off x="17" y="6519510"/>
            <a:ext cx="12191948" cy="442369"/>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72213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85118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122177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131799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309571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2383785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1_Title and two columns">
    <p:spTree>
      <p:nvGrpSpPr>
        <p:cNvPr id="1" name="Shape 266"/>
        <p:cNvGrpSpPr/>
        <p:nvPr/>
      </p:nvGrpSpPr>
      <p:grpSpPr>
        <a:xfrm>
          <a:off x="0" y="0"/>
          <a:ext cx="0" cy="0"/>
          <a:chOff x="0" y="0"/>
          <a:chExt cx="0" cy="0"/>
        </a:xfrm>
      </p:grpSpPr>
      <p:sp>
        <p:nvSpPr>
          <p:cNvPr id="267" name="Google Shape;267;p5"/>
          <p:cNvSpPr/>
          <p:nvPr/>
        </p:nvSpPr>
        <p:spPr>
          <a:xfrm>
            <a:off x="-1574334" y="719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8" name="Google Shape;268;p5"/>
          <p:cNvSpPr/>
          <p:nvPr/>
        </p:nvSpPr>
        <p:spPr>
          <a:xfrm>
            <a:off x="-412167" y="1543974"/>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5"/>
          <p:cNvSpPr/>
          <p:nvPr/>
        </p:nvSpPr>
        <p:spPr>
          <a:xfrm>
            <a:off x="8579326" y="38687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0" name="Google Shape;270;p5"/>
          <p:cNvSpPr/>
          <p:nvPr/>
        </p:nvSpPr>
        <p:spPr>
          <a:xfrm>
            <a:off x="5120476" y="5840075"/>
            <a:ext cx="69539" cy="3304"/>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1" name="Google Shape;271;p5"/>
          <p:cNvSpPr/>
          <p:nvPr/>
        </p:nvSpPr>
        <p:spPr>
          <a:xfrm>
            <a:off x="9655822" y="5411579"/>
            <a:ext cx="585505" cy="21472"/>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5"/>
          <p:cNvSpPr/>
          <p:nvPr/>
        </p:nvSpPr>
        <p:spPr>
          <a:xfrm>
            <a:off x="-75" y="4865040"/>
            <a:ext cx="12192064" cy="157478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5"/>
          <p:cNvSpPr/>
          <p:nvPr/>
        </p:nvSpPr>
        <p:spPr>
          <a:xfrm>
            <a:off x="4999803" y="4713997"/>
            <a:ext cx="7192180" cy="1940324"/>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5"/>
          <p:cNvSpPr/>
          <p:nvPr/>
        </p:nvSpPr>
        <p:spPr>
          <a:xfrm>
            <a:off x="-75" y="5504090"/>
            <a:ext cx="12192064" cy="135391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5"/>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6" name="Google Shape;276;p5"/>
          <p:cNvSpPr txBox="1">
            <a:spLocks noGrp="1"/>
          </p:cNvSpPr>
          <p:nvPr>
            <p:ph type="subTitle" idx="1"/>
          </p:nvPr>
        </p:nvSpPr>
        <p:spPr>
          <a:xfrm>
            <a:off x="1824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7" name="Google Shape;277;p5"/>
          <p:cNvSpPr txBox="1">
            <a:spLocks noGrp="1"/>
          </p:cNvSpPr>
          <p:nvPr>
            <p:ph type="title" idx="2"/>
          </p:nvPr>
        </p:nvSpPr>
        <p:spPr>
          <a:xfrm>
            <a:off x="1824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
        <p:nvSpPr>
          <p:cNvPr id="278" name="Google Shape;278;p5"/>
          <p:cNvSpPr txBox="1">
            <a:spLocks noGrp="1"/>
          </p:cNvSpPr>
          <p:nvPr>
            <p:ph type="subTitle" idx="3"/>
          </p:nvPr>
        </p:nvSpPr>
        <p:spPr>
          <a:xfrm>
            <a:off x="6960200" y="3782300"/>
            <a:ext cx="3407600" cy="11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279" name="Google Shape;279;p5"/>
          <p:cNvSpPr txBox="1">
            <a:spLocks noGrp="1"/>
          </p:cNvSpPr>
          <p:nvPr>
            <p:ph type="title" idx="4"/>
          </p:nvPr>
        </p:nvSpPr>
        <p:spPr>
          <a:xfrm>
            <a:off x="6960200" y="3151000"/>
            <a:ext cx="3407600" cy="5560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3200"/>
            </a:lvl1pPr>
            <a:lvl2pPr lvl="1" rtl="0">
              <a:spcBef>
                <a:spcPts val="0"/>
              </a:spcBef>
              <a:spcAft>
                <a:spcPts val="0"/>
              </a:spcAft>
              <a:buSzPts val="2800"/>
              <a:buFont typeface="Patrick Hand"/>
              <a:buNone/>
              <a:defRPr>
                <a:latin typeface="Patrick Hand"/>
                <a:ea typeface="Patrick Hand"/>
                <a:cs typeface="Patrick Hand"/>
                <a:sym typeface="Patrick Hand"/>
              </a:defRPr>
            </a:lvl2pPr>
            <a:lvl3pPr lvl="2" rtl="0">
              <a:spcBef>
                <a:spcPts val="0"/>
              </a:spcBef>
              <a:spcAft>
                <a:spcPts val="0"/>
              </a:spcAft>
              <a:buSzPts val="2800"/>
              <a:buFont typeface="Patrick Hand"/>
              <a:buNone/>
              <a:defRPr>
                <a:latin typeface="Patrick Hand"/>
                <a:ea typeface="Patrick Hand"/>
                <a:cs typeface="Patrick Hand"/>
                <a:sym typeface="Patrick Hand"/>
              </a:defRPr>
            </a:lvl3pPr>
            <a:lvl4pPr lvl="3" rtl="0">
              <a:spcBef>
                <a:spcPts val="0"/>
              </a:spcBef>
              <a:spcAft>
                <a:spcPts val="0"/>
              </a:spcAft>
              <a:buSzPts val="2800"/>
              <a:buFont typeface="Patrick Hand"/>
              <a:buNone/>
              <a:defRPr>
                <a:latin typeface="Patrick Hand"/>
                <a:ea typeface="Patrick Hand"/>
                <a:cs typeface="Patrick Hand"/>
                <a:sym typeface="Patrick Hand"/>
              </a:defRPr>
            </a:lvl4pPr>
            <a:lvl5pPr lvl="4" rtl="0">
              <a:spcBef>
                <a:spcPts val="0"/>
              </a:spcBef>
              <a:spcAft>
                <a:spcPts val="0"/>
              </a:spcAft>
              <a:buSzPts val="2800"/>
              <a:buFont typeface="Patrick Hand"/>
              <a:buNone/>
              <a:defRPr>
                <a:latin typeface="Patrick Hand"/>
                <a:ea typeface="Patrick Hand"/>
                <a:cs typeface="Patrick Hand"/>
                <a:sym typeface="Patrick Hand"/>
              </a:defRPr>
            </a:lvl5pPr>
            <a:lvl6pPr lvl="5" rtl="0">
              <a:spcBef>
                <a:spcPts val="0"/>
              </a:spcBef>
              <a:spcAft>
                <a:spcPts val="0"/>
              </a:spcAft>
              <a:buSzPts val="2800"/>
              <a:buFont typeface="Patrick Hand"/>
              <a:buNone/>
              <a:defRPr>
                <a:latin typeface="Patrick Hand"/>
                <a:ea typeface="Patrick Hand"/>
                <a:cs typeface="Patrick Hand"/>
                <a:sym typeface="Patrick Hand"/>
              </a:defRPr>
            </a:lvl6pPr>
            <a:lvl7pPr lvl="6" rtl="0">
              <a:spcBef>
                <a:spcPts val="0"/>
              </a:spcBef>
              <a:spcAft>
                <a:spcPts val="0"/>
              </a:spcAft>
              <a:buSzPts val="2800"/>
              <a:buFont typeface="Patrick Hand"/>
              <a:buNone/>
              <a:defRPr>
                <a:latin typeface="Patrick Hand"/>
                <a:ea typeface="Patrick Hand"/>
                <a:cs typeface="Patrick Hand"/>
                <a:sym typeface="Patrick Hand"/>
              </a:defRPr>
            </a:lvl7pPr>
            <a:lvl8pPr lvl="7" rtl="0">
              <a:spcBef>
                <a:spcPts val="0"/>
              </a:spcBef>
              <a:spcAft>
                <a:spcPts val="0"/>
              </a:spcAft>
              <a:buSzPts val="2800"/>
              <a:buFont typeface="Patrick Hand"/>
              <a:buNone/>
              <a:defRPr>
                <a:latin typeface="Patrick Hand"/>
                <a:ea typeface="Patrick Hand"/>
                <a:cs typeface="Patrick Hand"/>
                <a:sym typeface="Patrick Hand"/>
              </a:defRPr>
            </a:lvl8pPr>
            <a:lvl9pPr lvl="8" rtl="0">
              <a:spcBef>
                <a:spcPts val="0"/>
              </a:spcBef>
              <a:spcAft>
                <a:spcPts val="0"/>
              </a:spcAft>
              <a:buSzPts val="2800"/>
              <a:buFont typeface="Patrick Hand"/>
              <a:buNone/>
              <a:defRPr>
                <a:latin typeface="Patrick Hand"/>
                <a:ea typeface="Patrick Hand"/>
                <a:cs typeface="Patrick Hand"/>
                <a:sym typeface="Patrick Hand"/>
              </a:defRPr>
            </a:lvl9pPr>
          </a:lstStyle>
          <a:p>
            <a:endParaRPr/>
          </a:p>
        </p:txBody>
      </p:sp>
    </p:spTree>
    <p:extLst>
      <p:ext uri="{BB962C8B-B14F-4D97-AF65-F5344CB8AC3E}">
        <p14:creationId xmlns:p14="http://schemas.microsoft.com/office/powerpoint/2010/main" val="938828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5"/>
        <p:cNvGrpSpPr/>
        <p:nvPr/>
      </p:nvGrpSpPr>
      <p:grpSpPr>
        <a:xfrm>
          <a:off x="0" y="0"/>
          <a:ext cx="0" cy="0"/>
          <a:chOff x="0" y="0"/>
          <a:chExt cx="0" cy="0"/>
        </a:xfrm>
      </p:grpSpPr>
      <p:sp>
        <p:nvSpPr>
          <p:cNvPr id="286" name="Google Shape;286;p7"/>
          <p:cNvSpPr/>
          <p:nvPr/>
        </p:nvSpPr>
        <p:spPr>
          <a:xfrm>
            <a:off x="6780669" y="3194111"/>
            <a:ext cx="5411387" cy="2616965"/>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7"/>
          <p:cNvSpPr/>
          <p:nvPr/>
        </p:nvSpPr>
        <p:spPr>
          <a:xfrm flipH="1">
            <a:off x="7144167"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7"/>
          <p:cNvSpPr/>
          <p:nvPr/>
        </p:nvSpPr>
        <p:spPr>
          <a:xfrm flipH="1">
            <a:off x="1990286"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7"/>
          <p:cNvSpPr/>
          <p:nvPr/>
        </p:nvSpPr>
        <p:spPr>
          <a:xfrm flipH="1">
            <a:off x="-16" y="5054767"/>
            <a:ext cx="12192016" cy="109330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7"/>
          <p:cNvSpPr/>
          <p:nvPr/>
        </p:nvSpPr>
        <p:spPr>
          <a:xfrm flipH="1">
            <a:off x="17" y="5436800"/>
            <a:ext cx="12192016" cy="105889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7"/>
          <p:cNvSpPr/>
          <p:nvPr/>
        </p:nvSpPr>
        <p:spPr>
          <a:xfrm flipH="1">
            <a:off x="34" y="51589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7"/>
          <p:cNvSpPr/>
          <p:nvPr/>
        </p:nvSpPr>
        <p:spPr>
          <a:xfrm flipH="1">
            <a:off x="242833"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7"/>
          <p:cNvSpPr/>
          <p:nvPr/>
        </p:nvSpPr>
        <p:spPr>
          <a:xfrm flipH="1">
            <a:off x="17"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7"/>
          <p:cNvSpPr txBox="1">
            <a:spLocks noGrp="1"/>
          </p:cNvSpPr>
          <p:nvPr>
            <p:ph type="title"/>
          </p:nvPr>
        </p:nvSpPr>
        <p:spPr>
          <a:xfrm>
            <a:off x="960000" y="541780"/>
            <a:ext cx="10272000" cy="69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960000" y="1668000"/>
            <a:ext cx="6650800" cy="3169200"/>
          </a:xfrm>
          <a:prstGeom prst="rect">
            <a:avLst/>
          </a:prstGeom>
        </p:spPr>
        <p:txBody>
          <a:bodyPr spcFirstLastPara="1" wrap="square" lIns="91425" tIns="91425" rIns="91425" bIns="91425" anchor="t" anchorCtr="0">
            <a:noAutofit/>
          </a:bodyPr>
          <a:lstStyle>
            <a:lvl1pPr marR="327452" lvl="0" rtl="0">
              <a:lnSpc>
                <a:spcPct val="100000"/>
              </a:lnSpc>
              <a:spcBef>
                <a:spcPts val="0"/>
              </a:spcBef>
              <a:spcAft>
                <a:spcPts val="0"/>
              </a:spcAft>
              <a:buClr>
                <a:schemeClr val="accent6"/>
              </a:buClr>
              <a:buSzPts val="1600"/>
              <a:buChar char="●"/>
              <a:defRPr/>
            </a:lvl1pPr>
            <a:lvl2pPr lvl="1" algn="r" rtl="0">
              <a:lnSpc>
                <a:spcPct val="100000"/>
              </a:lnSpc>
              <a:spcBef>
                <a:spcPts val="2133"/>
              </a:spcBef>
              <a:spcAft>
                <a:spcPts val="0"/>
              </a:spcAft>
              <a:buSzPts val="1600"/>
              <a:buChar char="○"/>
              <a:defRPr sz="2800"/>
            </a:lvl2pPr>
            <a:lvl3pPr lvl="2" algn="r" rtl="0">
              <a:lnSpc>
                <a:spcPct val="100000"/>
              </a:lnSpc>
              <a:spcBef>
                <a:spcPts val="0"/>
              </a:spcBef>
              <a:spcAft>
                <a:spcPts val="0"/>
              </a:spcAft>
              <a:buSzPts val="1600"/>
              <a:buChar char="■"/>
              <a:defRPr sz="2800"/>
            </a:lvl3pPr>
            <a:lvl4pPr lvl="3" algn="r" rtl="0">
              <a:lnSpc>
                <a:spcPct val="100000"/>
              </a:lnSpc>
              <a:spcBef>
                <a:spcPts val="0"/>
              </a:spcBef>
              <a:spcAft>
                <a:spcPts val="0"/>
              </a:spcAft>
              <a:buSzPts val="1600"/>
              <a:buChar char="●"/>
              <a:defRPr sz="2800"/>
            </a:lvl4pPr>
            <a:lvl5pPr lvl="4" algn="r" rtl="0">
              <a:lnSpc>
                <a:spcPct val="100000"/>
              </a:lnSpc>
              <a:spcBef>
                <a:spcPts val="0"/>
              </a:spcBef>
              <a:spcAft>
                <a:spcPts val="0"/>
              </a:spcAft>
              <a:buSzPts val="1600"/>
              <a:buChar char="○"/>
              <a:defRPr sz="2800"/>
            </a:lvl5pPr>
            <a:lvl6pPr lvl="5" algn="r" rtl="0">
              <a:lnSpc>
                <a:spcPct val="100000"/>
              </a:lnSpc>
              <a:spcBef>
                <a:spcPts val="0"/>
              </a:spcBef>
              <a:spcAft>
                <a:spcPts val="0"/>
              </a:spcAft>
              <a:buSzPts val="1600"/>
              <a:buChar char="■"/>
              <a:defRPr sz="2800"/>
            </a:lvl6pPr>
            <a:lvl7pPr lvl="6" algn="r" rtl="0">
              <a:lnSpc>
                <a:spcPct val="100000"/>
              </a:lnSpc>
              <a:spcBef>
                <a:spcPts val="0"/>
              </a:spcBef>
              <a:spcAft>
                <a:spcPts val="0"/>
              </a:spcAft>
              <a:buSzPts val="1600"/>
              <a:buChar char="●"/>
              <a:defRPr sz="2800"/>
            </a:lvl7pPr>
            <a:lvl8pPr lvl="7" algn="r" rtl="0">
              <a:lnSpc>
                <a:spcPct val="100000"/>
              </a:lnSpc>
              <a:spcBef>
                <a:spcPts val="0"/>
              </a:spcBef>
              <a:spcAft>
                <a:spcPts val="0"/>
              </a:spcAft>
              <a:buSzPts val="1600"/>
              <a:buChar char="○"/>
              <a:defRPr sz="2800"/>
            </a:lvl8pPr>
            <a:lvl9pPr lvl="8" algn="r" rtl="0">
              <a:lnSpc>
                <a:spcPct val="100000"/>
              </a:lnSpc>
              <a:spcBef>
                <a:spcPts val="0"/>
              </a:spcBef>
              <a:spcAft>
                <a:spcPts val="0"/>
              </a:spcAft>
              <a:buSzPts val="1600"/>
              <a:buChar char="■"/>
              <a:defRPr sz="2800"/>
            </a:lvl9pPr>
          </a:lstStyle>
          <a:p>
            <a:endParaRPr/>
          </a:p>
        </p:txBody>
      </p:sp>
    </p:spTree>
    <p:extLst>
      <p:ext uri="{BB962C8B-B14F-4D97-AF65-F5344CB8AC3E}">
        <p14:creationId xmlns:p14="http://schemas.microsoft.com/office/powerpoint/2010/main" val="200860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85"/>
        <p:cNvGrpSpPr/>
        <p:nvPr/>
      </p:nvGrpSpPr>
      <p:grpSpPr>
        <a:xfrm>
          <a:off x="0" y="0"/>
          <a:ext cx="0" cy="0"/>
          <a:chOff x="0" y="0"/>
          <a:chExt cx="0" cy="0"/>
        </a:xfrm>
      </p:grpSpPr>
      <p:sp>
        <p:nvSpPr>
          <p:cNvPr id="286" name="Google Shape;286;p7"/>
          <p:cNvSpPr/>
          <p:nvPr/>
        </p:nvSpPr>
        <p:spPr>
          <a:xfrm>
            <a:off x="6780669" y="3194111"/>
            <a:ext cx="5411387" cy="2616965"/>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7"/>
          <p:cNvSpPr/>
          <p:nvPr/>
        </p:nvSpPr>
        <p:spPr>
          <a:xfrm flipH="1">
            <a:off x="7144167"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7"/>
          <p:cNvSpPr/>
          <p:nvPr/>
        </p:nvSpPr>
        <p:spPr>
          <a:xfrm flipH="1">
            <a:off x="1990286"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7"/>
          <p:cNvSpPr/>
          <p:nvPr/>
        </p:nvSpPr>
        <p:spPr>
          <a:xfrm flipH="1">
            <a:off x="-16" y="5054767"/>
            <a:ext cx="12192016" cy="109330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7"/>
          <p:cNvSpPr/>
          <p:nvPr/>
        </p:nvSpPr>
        <p:spPr>
          <a:xfrm flipH="1">
            <a:off x="17" y="5436800"/>
            <a:ext cx="12192016" cy="105889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7"/>
          <p:cNvSpPr/>
          <p:nvPr/>
        </p:nvSpPr>
        <p:spPr>
          <a:xfrm flipH="1">
            <a:off x="34" y="51589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7"/>
          <p:cNvSpPr/>
          <p:nvPr/>
        </p:nvSpPr>
        <p:spPr>
          <a:xfrm flipH="1">
            <a:off x="242833"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7"/>
          <p:cNvSpPr/>
          <p:nvPr/>
        </p:nvSpPr>
        <p:spPr>
          <a:xfrm flipH="1">
            <a:off x="17"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7"/>
          <p:cNvSpPr txBox="1">
            <a:spLocks noGrp="1"/>
          </p:cNvSpPr>
          <p:nvPr>
            <p:ph type="title"/>
          </p:nvPr>
        </p:nvSpPr>
        <p:spPr>
          <a:xfrm>
            <a:off x="960000" y="541780"/>
            <a:ext cx="10272000" cy="69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960000" y="1668000"/>
            <a:ext cx="6650800" cy="3169200"/>
          </a:xfrm>
          <a:prstGeom prst="rect">
            <a:avLst/>
          </a:prstGeom>
        </p:spPr>
        <p:txBody>
          <a:bodyPr spcFirstLastPara="1" wrap="square" lIns="91425" tIns="91425" rIns="91425" bIns="91425" anchor="t" anchorCtr="0">
            <a:noAutofit/>
          </a:bodyPr>
          <a:lstStyle>
            <a:lvl1pPr marR="327452" lvl="0" rtl="0">
              <a:lnSpc>
                <a:spcPct val="100000"/>
              </a:lnSpc>
              <a:spcBef>
                <a:spcPts val="0"/>
              </a:spcBef>
              <a:spcAft>
                <a:spcPts val="0"/>
              </a:spcAft>
              <a:buClr>
                <a:schemeClr val="accent6"/>
              </a:buClr>
              <a:buSzPts val="1600"/>
              <a:buChar char="●"/>
              <a:defRPr/>
            </a:lvl1pPr>
            <a:lvl2pPr lvl="1" algn="r" rtl="0">
              <a:lnSpc>
                <a:spcPct val="100000"/>
              </a:lnSpc>
              <a:spcBef>
                <a:spcPts val="2133"/>
              </a:spcBef>
              <a:spcAft>
                <a:spcPts val="0"/>
              </a:spcAft>
              <a:buSzPts val="1600"/>
              <a:buChar char="○"/>
              <a:defRPr sz="2800"/>
            </a:lvl2pPr>
            <a:lvl3pPr lvl="2" algn="r" rtl="0">
              <a:lnSpc>
                <a:spcPct val="100000"/>
              </a:lnSpc>
              <a:spcBef>
                <a:spcPts val="0"/>
              </a:spcBef>
              <a:spcAft>
                <a:spcPts val="0"/>
              </a:spcAft>
              <a:buSzPts val="1600"/>
              <a:buChar char="■"/>
              <a:defRPr sz="2800"/>
            </a:lvl3pPr>
            <a:lvl4pPr lvl="3" algn="r" rtl="0">
              <a:lnSpc>
                <a:spcPct val="100000"/>
              </a:lnSpc>
              <a:spcBef>
                <a:spcPts val="0"/>
              </a:spcBef>
              <a:spcAft>
                <a:spcPts val="0"/>
              </a:spcAft>
              <a:buSzPts val="1600"/>
              <a:buChar char="●"/>
              <a:defRPr sz="2800"/>
            </a:lvl4pPr>
            <a:lvl5pPr lvl="4" algn="r" rtl="0">
              <a:lnSpc>
                <a:spcPct val="100000"/>
              </a:lnSpc>
              <a:spcBef>
                <a:spcPts val="0"/>
              </a:spcBef>
              <a:spcAft>
                <a:spcPts val="0"/>
              </a:spcAft>
              <a:buSzPts val="1600"/>
              <a:buChar char="○"/>
              <a:defRPr sz="2800"/>
            </a:lvl5pPr>
            <a:lvl6pPr lvl="5" algn="r" rtl="0">
              <a:lnSpc>
                <a:spcPct val="100000"/>
              </a:lnSpc>
              <a:spcBef>
                <a:spcPts val="0"/>
              </a:spcBef>
              <a:spcAft>
                <a:spcPts val="0"/>
              </a:spcAft>
              <a:buSzPts val="1600"/>
              <a:buChar char="■"/>
              <a:defRPr sz="2800"/>
            </a:lvl6pPr>
            <a:lvl7pPr lvl="6" algn="r" rtl="0">
              <a:lnSpc>
                <a:spcPct val="100000"/>
              </a:lnSpc>
              <a:spcBef>
                <a:spcPts val="0"/>
              </a:spcBef>
              <a:spcAft>
                <a:spcPts val="0"/>
              </a:spcAft>
              <a:buSzPts val="1600"/>
              <a:buChar char="●"/>
              <a:defRPr sz="2800"/>
            </a:lvl7pPr>
            <a:lvl8pPr lvl="7" algn="r" rtl="0">
              <a:lnSpc>
                <a:spcPct val="100000"/>
              </a:lnSpc>
              <a:spcBef>
                <a:spcPts val="0"/>
              </a:spcBef>
              <a:spcAft>
                <a:spcPts val="0"/>
              </a:spcAft>
              <a:buSzPts val="1600"/>
              <a:buChar char="○"/>
              <a:defRPr sz="2800"/>
            </a:lvl8pPr>
            <a:lvl9pPr lvl="8" algn="r" rtl="0">
              <a:lnSpc>
                <a:spcPct val="100000"/>
              </a:lnSpc>
              <a:spcBef>
                <a:spcPts val="0"/>
              </a:spcBef>
              <a:spcAft>
                <a:spcPts val="0"/>
              </a:spcAft>
              <a:buSzPts val="1600"/>
              <a:buChar char="■"/>
              <a:defRPr sz="2800"/>
            </a:lvl9pPr>
          </a:lstStyle>
          <a:p>
            <a:endParaRPr/>
          </a:p>
        </p:txBody>
      </p:sp>
    </p:spTree>
    <p:extLst>
      <p:ext uri="{BB962C8B-B14F-4D97-AF65-F5344CB8AC3E}">
        <p14:creationId xmlns:p14="http://schemas.microsoft.com/office/powerpoint/2010/main" val="325878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821619"/>
      </p:ext>
    </p:extLst>
  </p:cSld>
  <p:clrMapOvr>
    <a:masterClrMapping/>
  </p:clrMapOvr>
  <p:transition spd="med">
    <p:pul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85"/>
        <p:cNvGrpSpPr/>
        <p:nvPr/>
      </p:nvGrpSpPr>
      <p:grpSpPr>
        <a:xfrm>
          <a:off x="0" y="0"/>
          <a:ext cx="0" cy="0"/>
          <a:chOff x="0" y="0"/>
          <a:chExt cx="0" cy="0"/>
        </a:xfrm>
      </p:grpSpPr>
      <p:sp>
        <p:nvSpPr>
          <p:cNvPr id="286" name="Google Shape;286;p7"/>
          <p:cNvSpPr/>
          <p:nvPr/>
        </p:nvSpPr>
        <p:spPr>
          <a:xfrm>
            <a:off x="6780669" y="3194111"/>
            <a:ext cx="5411387" cy="2616965"/>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7"/>
          <p:cNvSpPr/>
          <p:nvPr/>
        </p:nvSpPr>
        <p:spPr>
          <a:xfrm flipH="1">
            <a:off x="7144167"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7"/>
          <p:cNvSpPr/>
          <p:nvPr/>
        </p:nvSpPr>
        <p:spPr>
          <a:xfrm flipH="1">
            <a:off x="1990286"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7"/>
          <p:cNvSpPr/>
          <p:nvPr/>
        </p:nvSpPr>
        <p:spPr>
          <a:xfrm flipH="1">
            <a:off x="-16" y="5054767"/>
            <a:ext cx="12192016" cy="109330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7"/>
          <p:cNvSpPr/>
          <p:nvPr/>
        </p:nvSpPr>
        <p:spPr>
          <a:xfrm flipH="1">
            <a:off x="17" y="5436800"/>
            <a:ext cx="12192016" cy="105889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7"/>
          <p:cNvSpPr/>
          <p:nvPr/>
        </p:nvSpPr>
        <p:spPr>
          <a:xfrm flipH="1">
            <a:off x="34" y="51589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7"/>
          <p:cNvSpPr/>
          <p:nvPr/>
        </p:nvSpPr>
        <p:spPr>
          <a:xfrm flipH="1">
            <a:off x="242833"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7"/>
          <p:cNvSpPr/>
          <p:nvPr/>
        </p:nvSpPr>
        <p:spPr>
          <a:xfrm flipH="1">
            <a:off x="17"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7"/>
          <p:cNvSpPr txBox="1">
            <a:spLocks noGrp="1"/>
          </p:cNvSpPr>
          <p:nvPr>
            <p:ph type="title"/>
          </p:nvPr>
        </p:nvSpPr>
        <p:spPr>
          <a:xfrm>
            <a:off x="960000" y="541780"/>
            <a:ext cx="10272000" cy="69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960000" y="1668000"/>
            <a:ext cx="6650800" cy="3169200"/>
          </a:xfrm>
          <a:prstGeom prst="rect">
            <a:avLst/>
          </a:prstGeom>
        </p:spPr>
        <p:txBody>
          <a:bodyPr spcFirstLastPara="1" wrap="square" lIns="91425" tIns="91425" rIns="91425" bIns="91425" anchor="t" anchorCtr="0">
            <a:noAutofit/>
          </a:bodyPr>
          <a:lstStyle>
            <a:lvl1pPr marR="327452" lvl="0" rtl="0">
              <a:lnSpc>
                <a:spcPct val="100000"/>
              </a:lnSpc>
              <a:spcBef>
                <a:spcPts val="0"/>
              </a:spcBef>
              <a:spcAft>
                <a:spcPts val="0"/>
              </a:spcAft>
              <a:buClr>
                <a:schemeClr val="accent6"/>
              </a:buClr>
              <a:buSzPts val="1600"/>
              <a:buChar char="●"/>
              <a:defRPr/>
            </a:lvl1pPr>
            <a:lvl2pPr lvl="1" algn="r" rtl="0">
              <a:lnSpc>
                <a:spcPct val="100000"/>
              </a:lnSpc>
              <a:spcBef>
                <a:spcPts val="2133"/>
              </a:spcBef>
              <a:spcAft>
                <a:spcPts val="0"/>
              </a:spcAft>
              <a:buSzPts val="1600"/>
              <a:buChar char="○"/>
              <a:defRPr sz="2800"/>
            </a:lvl2pPr>
            <a:lvl3pPr lvl="2" algn="r" rtl="0">
              <a:lnSpc>
                <a:spcPct val="100000"/>
              </a:lnSpc>
              <a:spcBef>
                <a:spcPts val="0"/>
              </a:spcBef>
              <a:spcAft>
                <a:spcPts val="0"/>
              </a:spcAft>
              <a:buSzPts val="1600"/>
              <a:buChar char="■"/>
              <a:defRPr sz="2800"/>
            </a:lvl3pPr>
            <a:lvl4pPr lvl="3" algn="r" rtl="0">
              <a:lnSpc>
                <a:spcPct val="100000"/>
              </a:lnSpc>
              <a:spcBef>
                <a:spcPts val="0"/>
              </a:spcBef>
              <a:spcAft>
                <a:spcPts val="0"/>
              </a:spcAft>
              <a:buSzPts val="1600"/>
              <a:buChar char="●"/>
              <a:defRPr sz="2800"/>
            </a:lvl4pPr>
            <a:lvl5pPr lvl="4" algn="r" rtl="0">
              <a:lnSpc>
                <a:spcPct val="100000"/>
              </a:lnSpc>
              <a:spcBef>
                <a:spcPts val="0"/>
              </a:spcBef>
              <a:spcAft>
                <a:spcPts val="0"/>
              </a:spcAft>
              <a:buSzPts val="1600"/>
              <a:buChar char="○"/>
              <a:defRPr sz="2800"/>
            </a:lvl5pPr>
            <a:lvl6pPr lvl="5" algn="r" rtl="0">
              <a:lnSpc>
                <a:spcPct val="100000"/>
              </a:lnSpc>
              <a:spcBef>
                <a:spcPts val="0"/>
              </a:spcBef>
              <a:spcAft>
                <a:spcPts val="0"/>
              </a:spcAft>
              <a:buSzPts val="1600"/>
              <a:buChar char="■"/>
              <a:defRPr sz="2800"/>
            </a:lvl6pPr>
            <a:lvl7pPr lvl="6" algn="r" rtl="0">
              <a:lnSpc>
                <a:spcPct val="100000"/>
              </a:lnSpc>
              <a:spcBef>
                <a:spcPts val="0"/>
              </a:spcBef>
              <a:spcAft>
                <a:spcPts val="0"/>
              </a:spcAft>
              <a:buSzPts val="1600"/>
              <a:buChar char="●"/>
              <a:defRPr sz="2800"/>
            </a:lvl7pPr>
            <a:lvl8pPr lvl="7" algn="r" rtl="0">
              <a:lnSpc>
                <a:spcPct val="100000"/>
              </a:lnSpc>
              <a:spcBef>
                <a:spcPts val="0"/>
              </a:spcBef>
              <a:spcAft>
                <a:spcPts val="0"/>
              </a:spcAft>
              <a:buSzPts val="1600"/>
              <a:buChar char="○"/>
              <a:defRPr sz="2800"/>
            </a:lvl8pPr>
            <a:lvl9pPr lvl="8" algn="r" rtl="0">
              <a:lnSpc>
                <a:spcPct val="100000"/>
              </a:lnSpc>
              <a:spcBef>
                <a:spcPts val="0"/>
              </a:spcBef>
              <a:spcAft>
                <a:spcPts val="0"/>
              </a:spcAft>
              <a:buSzPts val="1600"/>
              <a:buChar char="■"/>
              <a:defRPr sz="2800"/>
            </a:lvl9pPr>
          </a:lstStyle>
          <a:p>
            <a:endParaRPr/>
          </a:p>
        </p:txBody>
      </p:sp>
    </p:spTree>
    <p:extLst>
      <p:ext uri="{BB962C8B-B14F-4D97-AF65-F5344CB8AC3E}">
        <p14:creationId xmlns:p14="http://schemas.microsoft.com/office/powerpoint/2010/main" val="231806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285"/>
        <p:cNvGrpSpPr/>
        <p:nvPr/>
      </p:nvGrpSpPr>
      <p:grpSpPr>
        <a:xfrm>
          <a:off x="0" y="0"/>
          <a:ext cx="0" cy="0"/>
          <a:chOff x="0" y="0"/>
          <a:chExt cx="0" cy="0"/>
        </a:xfrm>
      </p:grpSpPr>
      <p:sp>
        <p:nvSpPr>
          <p:cNvPr id="286" name="Google Shape;286;p7"/>
          <p:cNvSpPr/>
          <p:nvPr/>
        </p:nvSpPr>
        <p:spPr>
          <a:xfrm>
            <a:off x="6780669" y="3194111"/>
            <a:ext cx="5411387" cy="2616965"/>
          </a:xfrm>
          <a:custGeom>
            <a:avLst/>
            <a:gdLst/>
            <a:ahLst/>
            <a:cxnLst/>
            <a:rect l="l" t="t" r="r" b="b"/>
            <a:pathLst>
              <a:path w="23491" h="11360" extrusionOk="0">
                <a:moveTo>
                  <a:pt x="23491" y="1"/>
                </a:moveTo>
                <a:cubicBezTo>
                  <a:pt x="23274" y="179"/>
                  <a:pt x="22924" y="435"/>
                  <a:pt x="22477" y="529"/>
                </a:cubicBezTo>
                <a:cubicBezTo>
                  <a:pt x="21748" y="691"/>
                  <a:pt x="21505" y="1096"/>
                  <a:pt x="20925" y="1339"/>
                </a:cubicBezTo>
                <a:cubicBezTo>
                  <a:pt x="20842" y="1374"/>
                  <a:pt x="20763" y="1389"/>
                  <a:pt x="20686" y="1389"/>
                </a:cubicBezTo>
                <a:cubicBezTo>
                  <a:pt x="20285" y="1389"/>
                  <a:pt x="19929" y="991"/>
                  <a:pt x="19368" y="991"/>
                </a:cubicBezTo>
                <a:cubicBezTo>
                  <a:pt x="19293" y="991"/>
                  <a:pt x="19213" y="999"/>
                  <a:pt x="19130" y="1015"/>
                </a:cubicBezTo>
                <a:cubicBezTo>
                  <a:pt x="18320" y="1177"/>
                  <a:pt x="18482" y="1663"/>
                  <a:pt x="17348" y="1744"/>
                </a:cubicBezTo>
                <a:cubicBezTo>
                  <a:pt x="16201" y="1838"/>
                  <a:pt x="16687" y="2405"/>
                  <a:pt x="15472" y="2729"/>
                </a:cubicBezTo>
                <a:cubicBezTo>
                  <a:pt x="14244" y="3053"/>
                  <a:pt x="14905" y="3296"/>
                  <a:pt x="14163" y="3539"/>
                </a:cubicBezTo>
                <a:cubicBezTo>
                  <a:pt x="13434" y="3782"/>
                  <a:pt x="13434" y="4038"/>
                  <a:pt x="13110" y="4362"/>
                </a:cubicBezTo>
                <a:cubicBezTo>
                  <a:pt x="13037" y="4435"/>
                  <a:pt x="12959" y="4463"/>
                  <a:pt x="12868" y="4463"/>
                </a:cubicBezTo>
                <a:cubicBezTo>
                  <a:pt x="12584" y="4463"/>
                  <a:pt x="12174" y="4192"/>
                  <a:pt x="11390" y="4192"/>
                </a:cubicBezTo>
                <a:cubicBezTo>
                  <a:pt x="11314" y="4192"/>
                  <a:pt x="11235" y="4194"/>
                  <a:pt x="11153" y="4200"/>
                </a:cubicBezTo>
                <a:cubicBezTo>
                  <a:pt x="9922" y="4281"/>
                  <a:pt x="9679" y="5010"/>
                  <a:pt x="9679" y="5010"/>
                </a:cubicBezTo>
                <a:lnTo>
                  <a:pt x="9112" y="4767"/>
                </a:lnTo>
                <a:cubicBezTo>
                  <a:pt x="8994" y="4748"/>
                  <a:pt x="8885" y="4739"/>
                  <a:pt x="8782" y="4739"/>
                </a:cubicBezTo>
                <a:cubicBezTo>
                  <a:pt x="8018" y="4739"/>
                  <a:pt x="7618" y="5230"/>
                  <a:pt x="7236" y="5658"/>
                </a:cubicBezTo>
                <a:cubicBezTo>
                  <a:pt x="3753" y="9559"/>
                  <a:pt x="1" y="10356"/>
                  <a:pt x="1" y="10356"/>
                </a:cubicBezTo>
                <a:cubicBezTo>
                  <a:pt x="1" y="10356"/>
                  <a:pt x="1249" y="11360"/>
                  <a:pt x="3772" y="11360"/>
                </a:cubicBezTo>
                <a:cubicBezTo>
                  <a:pt x="4651" y="11360"/>
                  <a:pt x="5684" y="11238"/>
                  <a:pt x="6873" y="10910"/>
                </a:cubicBezTo>
                <a:lnTo>
                  <a:pt x="23491" y="10910"/>
                </a:lnTo>
                <a:lnTo>
                  <a:pt x="23491" y="1"/>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7"/>
          <p:cNvSpPr/>
          <p:nvPr/>
        </p:nvSpPr>
        <p:spPr>
          <a:xfrm flipH="1">
            <a:off x="7144167"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7"/>
          <p:cNvSpPr/>
          <p:nvPr/>
        </p:nvSpPr>
        <p:spPr>
          <a:xfrm flipH="1">
            <a:off x="1990286"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7"/>
          <p:cNvSpPr/>
          <p:nvPr/>
        </p:nvSpPr>
        <p:spPr>
          <a:xfrm flipH="1">
            <a:off x="-16" y="5054767"/>
            <a:ext cx="12192016" cy="1093308"/>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7"/>
          <p:cNvSpPr/>
          <p:nvPr/>
        </p:nvSpPr>
        <p:spPr>
          <a:xfrm flipH="1">
            <a:off x="17" y="5436800"/>
            <a:ext cx="12192016" cy="1058891"/>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7"/>
          <p:cNvSpPr/>
          <p:nvPr/>
        </p:nvSpPr>
        <p:spPr>
          <a:xfrm flipH="1">
            <a:off x="34" y="51589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7"/>
          <p:cNvSpPr/>
          <p:nvPr/>
        </p:nvSpPr>
        <p:spPr>
          <a:xfrm flipH="1">
            <a:off x="242833"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7"/>
          <p:cNvSpPr/>
          <p:nvPr/>
        </p:nvSpPr>
        <p:spPr>
          <a:xfrm flipH="1">
            <a:off x="17"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7"/>
          <p:cNvSpPr txBox="1">
            <a:spLocks noGrp="1"/>
          </p:cNvSpPr>
          <p:nvPr>
            <p:ph type="title"/>
          </p:nvPr>
        </p:nvSpPr>
        <p:spPr>
          <a:xfrm>
            <a:off x="960000" y="541780"/>
            <a:ext cx="10272000" cy="69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algn="r" rtl="0">
              <a:spcBef>
                <a:spcPts val="0"/>
              </a:spcBef>
              <a:spcAft>
                <a:spcPts val="0"/>
              </a:spcAft>
              <a:buSzPts val="2800"/>
              <a:buNone/>
              <a:defRPr>
                <a:latin typeface="Roboto"/>
                <a:ea typeface="Roboto"/>
                <a:cs typeface="Roboto"/>
                <a:sym typeface="Roboto"/>
              </a:defRPr>
            </a:lvl2pPr>
            <a:lvl3pPr lvl="2" algn="r" rtl="0">
              <a:spcBef>
                <a:spcPts val="0"/>
              </a:spcBef>
              <a:spcAft>
                <a:spcPts val="0"/>
              </a:spcAft>
              <a:buSzPts val="2800"/>
              <a:buNone/>
              <a:defRPr>
                <a:latin typeface="Roboto"/>
                <a:ea typeface="Roboto"/>
                <a:cs typeface="Roboto"/>
                <a:sym typeface="Roboto"/>
              </a:defRPr>
            </a:lvl3pPr>
            <a:lvl4pPr lvl="3" algn="r" rtl="0">
              <a:spcBef>
                <a:spcPts val="0"/>
              </a:spcBef>
              <a:spcAft>
                <a:spcPts val="0"/>
              </a:spcAft>
              <a:buSzPts val="2800"/>
              <a:buNone/>
              <a:defRPr>
                <a:latin typeface="Roboto"/>
                <a:ea typeface="Roboto"/>
                <a:cs typeface="Roboto"/>
                <a:sym typeface="Roboto"/>
              </a:defRPr>
            </a:lvl4pPr>
            <a:lvl5pPr lvl="4" algn="r" rtl="0">
              <a:spcBef>
                <a:spcPts val="0"/>
              </a:spcBef>
              <a:spcAft>
                <a:spcPts val="0"/>
              </a:spcAft>
              <a:buSzPts val="2800"/>
              <a:buNone/>
              <a:defRPr>
                <a:latin typeface="Roboto"/>
                <a:ea typeface="Roboto"/>
                <a:cs typeface="Roboto"/>
                <a:sym typeface="Roboto"/>
              </a:defRPr>
            </a:lvl5pPr>
            <a:lvl6pPr lvl="5" algn="r" rtl="0">
              <a:spcBef>
                <a:spcPts val="0"/>
              </a:spcBef>
              <a:spcAft>
                <a:spcPts val="0"/>
              </a:spcAft>
              <a:buSzPts val="2800"/>
              <a:buNone/>
              <a:defRPr>
                <a:latin typeface="Roboto"/>
                <a:ea typeface="Roboto"/>
                <a:cs typeface="Roboto"/>
                <a:sym typeface="Roboto"/>
              </a:defRPr>
            </a:lvl6pPr>
            <a:lvl7pPr lvl="6" algn="r" rtl="0">
              <a:spcBef>
                <a:spcPts val="0"/>
              </a:spcBef>
              <a:spcAft>
                <a:spcPts val="0"/>
              </a:spcAft>
              <a:buSzPts val="2800"/>
              <a:buNone/>
              <a:defRPr>
                <a:latin typeface="Roboto"/>
                <a:ea typeface="Roboto"/>
                <a:cs typeface="Roboto"/>
                <a:sym typeface="Roboto"/>
              </a:defRPr>
            </a:lvl7pPr>
            <a:lvl8pPr lvl="7" algn="r" rtl="0">
              <a:spcBef>
                <a:spcPts val="0"/>
              </a:spcBef>
              <a:spcAft>
                <a:spcPts val="0"/>
              </a:spcAft>
              <a:buSzPts val="2800"/>
              <a:buNone/>
              <a:defRPr>
                <a:latin typeface="Roboto"/>
                <a:ea typeface="Roboto"/>
                <a:cs typeface="Roboto"/>
                <a:sym typeface="Roboto"/>
              </a:defRPr>
            </a:lvl8pPr>
            <a:lvl9pPr lvl="8" algn="r" rtl="0">
              <a:spcBef>
                <a:spcPts val="0"/>
              </a:spcBef>
              <a:spcAft>
                <a:spcPts val="0"/>
              </a:spcAft>
              <a:buSzPts val="2800"/>
              <a:buNone/>
              <a:defRPr>
                <a:latin typeface="Roboto"/>
                <a:ea typeface="Roboto"/>
                <a:cs typeface="Roboto"/>
                <a:sym typeface="Roboto"/>
              </a:defRPr>
            </a:lvl9pPr>
          </a:lstStyle>
          <a:p>
            <a:endParaRPr/>
          </a:p>
        </p:txBody>
      </p:sp>
      <p:sp>
        <p:nvSpPr>
          <p:cNvPr id="295" name="Google Shape;295;p7"/>
          <p:cNvSpPr txBox="1">
            <a:spLocks noGrp="1"/>
          </p:cNvSpPr>
          <p:nvPr>
            <p:ph type="subTitle" idx="1"/>
          </p:nvPr>
        </p:nvSpPr>
        <p:spPr>
          <a:xfrm>
            <a:off x="960000" y="1668000"/>
            <a:ext cx="6650800" cy="3169200"/>
          </a:xfrm>
          <a:prstGeom prst="rect">
            <a:avLst/>
          </a:prstGeom>
        </p:spPr>
        <p:txBody>
          <a:bodyPr spcFirstLastPara="1" wrap="square" lIns="91425" tIns="91425" rIns="91425" bIns="91425" anchor="t" anchorCtr="0">
            <a:noAutofit/>
          </a:bodyPr>
          <a:lstStyle>
            <a:lvl1pPr marR="327452" lvl="0" rtl="0">
              <a:lnSpc>
                <a:spcPct val="100000"/>
              </a:lnSpc>
              <a:spcBef>
                <a:spcPts val="0"/>
              </a:spcBef>
              <a:spcAft>
                <a:spcPts val="0"/>
              </a:spcAft>
              <a:buClr>
                <a:schemeClr val="accent6"/>
              </a:buClr>
              <a:buSzPts val="1600"/>
              <a:buChar char="●"/>
              <a:defRPr/>
            </a:lvl1pPr>
            <a:lvl2pPr lvl="1" algn="r" rtl="0">
              <a:lnSpc>
                <a:spcPct val="100000"/>
              </a:lnSpc>
              <a:spcBef>
                <a:spcPts val="2133"/>
              </a:spcBef>
              <a:spcAft>
                <a:spcPts val="0"/>
              </a:spcAft>
              <a:buSzPts val="1600"/>
              <a:buChar char="○"/>
              <a:defRPr sz="2800"/>
            </a:lvl2pPr>
            <a:lvl3pPr lvl="2" algn="r" rtl="0">
              <a:lnSpc>
                <a:spcPct val="100000"/>
              </a:lnSpc>
              <a:spcBef>
                <a:spcPts val="0"/>
              </a:spcBef>
              <a:spcAft>
                <a:spcPts val="0"/>
              </a:spcAft>
              <a:buSzPts val="1600"/>
              <a:buChar char="■"/>
              <a:defRPr sz="2800"/>
            </a:lvl3pPr>
            <a:lvl4pPr lvl="3" algn="r" rtl="0">
              <a:lnSpc>
                <a:spcPct val="100000"/>
              </a:lnSpc>
              <a:spcBef>
                <a:spcPts val="0"/>
              </a:spcBef>
              <a:spcAft>
                <a:spcPts val="0"/>
              </a:spcAft>
              <a:buSzPts val="1600"/>
              <a:buChar char="●"/>
              <a:defRPr sz="2800"/>
            </a:lvl4pPr>
            <a:lvl5pPr lvl="4" algn="r" rtl="0">
              <a:lnSpc>
                <a:spcPct val="100000"/>
              </a:lnSpc>
              <a:spcBef>
                <a:spcPts val="0"/>
              </a:spcBef>
              <a:spcAft>
                <a:spcPts val="0"/>
              </a:spcAft>
              <a:buSzPts val="1600"/>
              <a:buChar char="○"/>
              <a:defRPr sz="2800"/>
            </a:lvl5pPr>
            <a:lvl6pPr lvl="5" algn="r" rtl="0">
              <a:lnSpc>
                <a:spcPct val="100000"/>
              </a:lnSpc>
              <a:spcBef>
                <a:spcPts val="0"/>
              </a:spcBef>
              <a:spcAft>
                <a:spcPts val="0"/>
              </a:spcAft>
              <a:buSzPts val="1600"/>
              <a:buChar char="■"/>
              <a:defRPr sz="2800"/>
            </a:lvl6pPr>
            <a:lvl7pPr lvl="6" algn="r" rtl="0">
              <a:lnSpc>
                <a:spcPct val="100000"/>
              </a:lnSpc>
              <a:spcBef>
                <a:spcPts val="0"/>
              </a:spcBef>
              <a:spcAft>
                <a:spcPts val="0"/>
              </a:spcAft>
              <a:buSzPts val="1600"/>
              <a:buChar char="●"/>
              <a:defRPr sz="2800"/>
            </a:lvl7pPr>
            <a:lvl8pPr lvl="7" algn="r" rtl="0">
              <a:lnSpc>
                <a:spcPct val="100000"/>
              </a:lnSpc>
              <a:spcBef>
                <a:spcPts val="0"/>
              </a:spcBef>
              <a:spcAft>
                <a:spcPts val="0"/>
              </a:spcAft>
              <a:buSzPts val="1600"/>
              <a:buChar char="○"/>
              <a:defRPr sz="2800"/>
            </a:lvl8pPr>
            <a:lvl9pPr lvl="8" algn="r" rtl="0">
              <a:lnSpc>
                <a:spcPct val="100000"/>
              </a:lnSpc>
              <a:spcBef>
                <a:spcPts val="0"/>
              </a:spcBef>
              <a:spcAft>
                <a:spcPts val="0"/>
              </a:spcAft>
              <a:buSzPts val="1600"/>
              <a:buChar char="■"/>
              <a:defRPr sz="2800"/>
            </a:lvl9pPr>
          </a:lstStyle>
          <a:p>
            <a:endParaRPr/>
          </a:p>
        </p:txBody>
      </p:sp>
    </p:spTree>
    <p:extLst>
      <p:ext uri="{BB962C8B-B14F-4D97-AF65-F5344CB8AC3E}">
        <p14:creationId xmlns:p14="http://schemas.microsoft.com/office/powerpoint/2010/main" val="24941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10"/>
        <p:cNvGrpSpPr/>
        <p:nvPr/>
      </p:nvGrpSpPr>
      <p:grpSpPr>
        <a:xfrm>
          <a:off x="0" y="0"/>
          <a:ext cx="0" cy="0"/>
          <a:chOff x="0" y="0"/>
          <a:chExt cx="0" cy="0"/>
        </a:xfrm>
      </p:grpSpPr>
      <p:grpSp>
        <p:nvGrpSpPr>
          <p:cNvPr id="311" name="Google Shape;311;p9"/>
          <p:cNvGrpSpPr/>
          <p:nvPr/>
        </p:nvGrpSpPr>
        <p:grpSpPr>
          <a:xfrm>
            <a:off x="367" y="4156606"/>
            <a:ext cx="12223208" cy="2720188"/>
            <a:chOff x="271" y="2964551"/>
            <a:chExt cx="9167406" cy="2193229"/>
          </a:xfrm>
        </p:grpSpPr>
        <p:sp>
          <p:nvSpPr>
            <p:cNvPr id="312" name="Google Shape;312;p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6" name="Google Shape;316;p9"/>
          <p:cNvSpPr/>
          <p:nvPr/>
        </p:nvSpPr>
        <p:spPr>
          <a:xfrm>
            <a:off x="-47168" y="720000"/>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9"/>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9"/>
          <p:cNvSpPr/>
          <p:nvPr/>
        </p:nvSpPr>
        <p:spPr>
          <a:xfrm>
            <a:off x="8156693" y="444452"/>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0" name="Google Shape;320;p9"/>
          <p:cNvSpPr txBox="1">
            <a:spLocks noGrp="1"/>
          </p:cNvSpPr>
          <p:nvPr>
            <p:ph type="title"/>
          </p:nvPr>
        </p:nvSpPr>
        <p:spPr>
          <a:xfrm>
            <a:off x="2336600" y="548895"/>
            <a:ext cx="7518800" cy="850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4800"/>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321" name="Google Shape;321;p9"/>
          <p:cNvSpPr txBox="1">
            <a:spLocks noGrp="1"/>
          </p:cNvSpPr>
          <p:nvPr>
            <p:ph type="subTitle" idx="1"/>
          </p:nvPr>
        </p:nvSpPr>
        <p:spPr>
          <a:xfrm>
            <a:off x="2182267" y="2901833"/>
            <a:ext cx="4435200" cy="236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5B595B"/>
              </a:buClr>
              <a:buSzPts val="1600"/>
              <a:buFont typeface="Lato"/>
              <a:buChar char="●"/>
              <a:defRPr sz="2400"/>
            </a:lvl1pPr>
            <a:lvl2pPr lvl="1" algn="ctr" rtl="0">
              <a:lnSpc>
                <a:spcPct val="100000"/>
              </a:lnSpc>
              <a:spcBef>
                <a:spcPts val="0"/>
              </a:spcBef>
              <a:spcAft>
                <a:spcPts val="0"/>
              </a:spcAft>
              <a:buClr>
                <a:srgbClr val="5B595B"/>
              </a:buClr>
              <a:buSzPts val="1600"/>
              <a:buFont typeface="Lato"/>
              <a:buChar char="○"/>
              <a:defRPr sz="2800"/>
            </a:lvl2pPr>
            <a:lvl3pPr lvl="2" algn="ctr" rtl="0">
              <a:lnSpc>
                <a:spcPct val="100000"/>
              </a:lnSpc>
              <a:spcBef>
                <a:spcPts val="0"/>
              </a:spcBef>
              <a:spcAft>
                <a:spcPts val="0"/>
              </a:spcAft>
              <a:buClr>
                <a:srgbClr val="5B595B"/>
              </a:buClr>
              <a:buSzPts val="1600"/>
              <a:buFont typeface="Lato"/>
              <a:buChar char="■"/>
              <a:defRPr sz="2800"/>
            </a:lvl3pPr>
            <a:lvl4pPr lvl="3" algn="ctr" rtl="0">
              <a:lnSpc>
                <a:spcPct val="100000"/>
              </a:lnSpc>
              <a:spcBef>
                <a:spcPts val="0"/>
              </a:spcBef>
              <a:spcAft>
                <a:spcPts val="0"/>
              </a:spcAft>
              <a:buClr>
                <a:srgbClr val="5B595B"/>
              </a:buClr>
              <a:buSzPts val="1600"/>
              <a:buFont typeface="Lato"/>
              <a:buChar char="●"/>
              <a:defRPr sz="2800"/>
            </a:lvl4pPr>
            <a:lvl5pPr lvl="4" algn="ctr" rtl="0">
              <a:lnSpc>
                <a:spcPct val="100000"/>
              </a:lnSpc>
              <a:spcBef>
                <a:spcPts val="0"/>
              </a:spcBef>
              <a:spcAft>
                <a:spcPts val="0"/>
              </a:spcAft>
              <a:buClr>
                <a:srgbClr val="5B595B"/>
              </a:buClr>
              <a:buSzPts val="1600"/>
              <a:buFont typeface="Lato"/>
              <a:buChar char="○"/>
              <a:defRPr sz="2800"/>
            </a:lvl5pPr>
            <a:lvl6pPr lvl="5" algn="ctr" rtl="0">
              <a:lnSpc>
                <a:spcPct val="100000"/>
              </a:lnSpc>
              <a:spcBef>
                <a:spcPts val="0"/>
              </a:spcBef>
              <a:spcAft>
                <a:spcPts val="0"/>
              </a:spcAft>
              <a:buClr>
                <a:srgbClr val="5B595B"/>
              </a:buClr>
              <a:buSzPts val="1600"/>
              <a:buFont typeface="Lato"/>
              <a:buChar char="■"/>
              <a:defRPr sz="2800"/>
            </a:lvl6pPr>
            <a:lvl7pPr lvl="6" algn="ctr" rtl="0">
              <a:lnSpc>
                <a:spcPct val="100000"/>
              </a:lnSpc>
              <a:spcBef>
                <a:spcPts val="0"/>
              </a:spcBef>
              <a:spcAft>
                <a:spcPts val="0"/>
              </a:spcAft>
              <a:buClr>
                <a:srgbClr val="5B595B"/>
              </a:buClr>
              <a:buSzPts val="1600"/>
              <a:buFont typeface="Lato"/>
              <a:buChar char="●"/>
              <a:defRPr sz="2800"/>
            </a:lvl7pPr>
            <a:lvl8pPr lvl="7" algn="ctr" rtl="0">
              <a:lnSpc>
                <a:spcPct val="100000"/>
              </a:lnSpc>
              <a:spcBef>
                <a:spcPts val="0"/>
              </a:spcBef>
              <a:spcAft>
                <a:spcPts val="0"/>
              </a:spcAft>
              <a:buClr>
                <a:srgbClr val="5B595B"/>
              </a:buClr>
              <a:buSzPts val="1600"/>
              <a:buFont typeface="Lato"/>
              <a:buChar char="○"/>
              <a:defRPr sz="2800"/>
            </a:lvl8pPr>
            <a:lvl9pPr lvl="8" algn="ctr" rtl="0">
              <a:lnSpc>
                <a:spcPct val="100000"/>
              </a:lnSpc>
              <a:spcBef>
                <a:spcPts val="0"/>
              </a:spcBef>
              <a:spcAft>
                <a:spcPts val="0"/>
              </a:spcAft>
              <a:buClr>
                <a:srgbClr val="5B595B"/>
              </a:buClr>
              <a:buSzPts val="1600"/>
              <a:buFont typeface="Lato"/>
              <a:buChar char="■"/>
              <a:defRPr sz="2800"/>
            </a:lvl9pPr>
          </a:lstStyle>
          <a:p>
            <a:endParaRPr/>
          </a:p>
        </p:txBody>
      </p:sp>
    </p:spTree>
    <p:extLst>
      <p:ext uri="{BB962C8B-B14F-4D97-AF65-F5344CB8AC3E}">
        <p14:creationId xmlns:p14="http://schemas.microsoft.com/office/powerpoint/2010/main" val="79396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25"/>
        <p:cNvGrpSpPr/>
        <p:nvPr/>
      </p:nvGrpSpPr>
      <p:grpSpPr>
        <a:xfrm>
          <a:off x="0" y="0"/>
          <a:ext cx="0" cy="0"/>
          <a:chOff x="0" y="0"/>
          <a:chExt cx="0" cy="0"/>
        </a:xfrm>
      </p:grpSpPr>
      <p:sp>
        <p:nvSpPr>
          <p:cNvPr id="326" name="Google Shape;326;p11"/>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1"/>
          <p:cNvSpPr/>
          <p:nvPr/>
        </p:nvSpPr>
        <p:spPr>
          <a:xfrm>
            <a:off x="-165295" y="3841842"/>
            <a:ext cx="12499755" cy="945404"/>
          </a:xfrm>
          <a:custGeom>
            <a:avLst/>
            <a:gdLst/>
            <a:ahLst/>
            <a:cxnLst/>
            <a:rect l="l" t="t" r="r" b="b"/>
            <a:pathLst>
              <a:path w="47603" h="5412" extrusionOk="0">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1"/>
          <p:cNvSpPr/>
          <p:nvPr/>
        </p:nvSpPr>
        <p:spPr>
          <a:xfrm>
            <a:off x="2186075" y="4192761"/>
            <a:ext cx="10111199" cy="1351865"/>
          </a:xfrm>
          <a:custGeom>
            <a:avLst/>
            <a:gdLst/>
            <a:ahLst/>
            <a:cxnLst/>
            <a:rect l="l" t="t" r="r" b="b"/>
            <a:pathLst>
              <a:path w="40877" h="7230" extrusionOk="0">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77719" y="4521842"/>
            <a:ext cx="12412149" cy="1873913"/>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a:off x="4361557" y="4958520"/>
            <a:ext cx="1435659" cy="298233"/>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1"/>
          <p:cNvSpPr/>
          <p:nvPr/>
        </p:nvSpPr>
        <p:spPr>
          <a:xfrm>
            <a:off x="84313" y="4791920"/>
            <a:ext cx="1435659" cy="300664"/>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1"/>
          <p:cNvSpPr/>
          <p:nvPr/>
        </p:nvSpPr>
        <p:spPr>
          <a:xfrm>
            <a:off x="1570782" y="4770339"/>
            <a:ext cx="564468" cy="98164"/>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1"/>
          <p:cNvSpPr/>
          <p:nvPr/>
        </p:nvSpPr>
        <p:spPr>
          <a:xfrm>
            <a:off x="1506102" y="4948235"/>
            <a:ext cx="1129431" cy="209792"/>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1"/>
          <p:cNvSpPr/>
          <p:nvPr/>
        </p:nvSpPr>
        <p:spPr>
          <a:xfrm>
            <a:off x="2498239" y="4799961"/>
            <a:ext cx="874653" cy="16117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1"/>
          <p:cNvSpPr/>
          <p:nvPr/>
        </p:nvSpPr>
        <p:spPr>
          <a:xfrm>
            <a:off x="3376594" y="4948236"/>
            <a:ext cx="737617" cy="224937"/>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1"/>
          <p:cNvSpPr/>
          <p:nvPr/>
        </p:nvSpPr>
        <p:spPr>
          <a:xfrm>
            <a:off x="4324701" y="4885223"/>
            <a:ext cx="20283" cy="8040"/>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1"/>
          <p:cNvSpPr/>
          <p:nvPr/>
        </p:nvSpPr>
        <p:spPr>
          <a:xfrm>
            <a:off x="4241344" y="4875687"/>
            <a:ext cx="23499" cy="4861"/>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1"/>
          <p:cNvSpPr/>
          <p:nvPr/>
        </p:nvSpPr>
        <p:spPr>
          <a:xfrm>
            <a:off x="4287845" y="4867647"/>
            <a:ext cx="23499" cy="822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1"/>
          <p:cNvSpPr/>
          <p:nvPr/>
        </p:nvSpPr>
        <p:spPr>
          <a:xfrm>
            <a:off x="4194099" y="4887654"/>
            <a:ext cx="20283" cy="5609"/>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1"/>
          <p:cNvSpPr/>
          <p:nvPr/>
        </p:nvSpPr>
        <p:spPr>
          <a:xfrm>
            <a:off x="4367989" y="4872509"/>
            <a:ext cx="23499" cy="5609"/>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1"/>
          <p:cNvSpPr/>
          <p:nvPr/>
        </p:nvSpPr>
        <p:spPr>
          <a:xfrm>
            <a:off x="4351168" y="4904483"/>
            <a:ext cx="23499" cy="6357"/>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4204488" y="4859233"/>
            <a:ext cx="23499" cy="6171"/>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4318271" y="4850071"/>
            <a:ext cx="23499" cy="7479"/>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4414492" y="4887653"/>
            <a:ext cx="24241" cy="8040"/>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4133993" y="4875687"/>
            <a:ext cx="24241" cy="4861"/>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4247775" y="4913083"/>
            <a:ext cx="23499" cy="822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4284631" y="4897937"/>
            <a:ext cx="23499" cy="5048"/>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11"/>
          <p:cNvSpPr/>
          <p:nvPr/>
        </p:nvSpPr>
        <p:spPr>
          <a:xfrm>
            <a:off x="644567" y="4698618"/>
            <a:ext cx="23499" cy="7479"/>
          </a:xfrm>
          <a:custGeom>
            <a:avLst/>
            <a:gdLst/>
            <a:ahLst/>
            <a:cxnLst/>
            <a:rect l="l" t="t" r="r" b="b"/>
            <a:pathLst>
              <a:path w="95" h="40" extrusionOk="0">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11"/>
          <p:cNvSpPr/>
          <p:nvPr/>
        </p:nvSpPr>
        <p:spPr>
          <a:xfrm>
            <a:off x="564423" y="4688335"/>
            <a:ext cx="23499" cy="5796"/>
          </a:xfrm>
          <a:custGeom>
            <a:avLst/>
            <a:gdLst/>
            <a:ahLst/>
            <a:cxnLst/>
            <a:rect l="l" t="t" r="r" b="b"/>
            <a:pathLst>
              <a:path w="95" h="31" extrusionOk="0">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11"/>
          <p:cNvSpPr/>
          <p:nvPr/>
        </p:nvSpPr>
        <p:spPr>
          <a:xfrm>
            <a:off x="611668" y="4681230"/>
            <a:ext cx="20283" cy="7292"/>
          </a:xfrm>
          <a:custGeom>
            <a:avLst/>
            <a:gdLst/>
            <a:ahLst/>
            <a:cxnLst/>
            <a:rect l="l" t="t" r="r" b="b"/>
            <a:pathLst>
              <a:path w="82" h="39" extrusionOk="0">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514705" y="4701048"/>
            <a:ext cx="23499" cy="5048"/>
          </a:xfrm>
          <a:custGeom>
            <a:avLst/>
            <a:gdLst/>
            <a:ahLst/>
            <a:cxnLst/>
            <a:rect l="l" t="t" r="r" b="b"/>
            <a:pathLst>
              <a:path w="95" h="27" extrusionOk="0">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691811" y="4684968"/>
            <a:ext cx="23499" cy="5984"/>
          </a:xfrm>
          <a:custGeom>
            <a:avLst/>
            <a:gdLst/>
            <a:ahLst/>
            <a:cxnLst/>
            <a:rect l="l" t="t" r="r" b="b"/>
            <a:pathLst>
              <a:path w="95" h="32" extrusionOk="0">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1"/>
          <p:cNvSpPr/>
          <p:nvPr/>
        </p:nvSpPr>
        <p:spPr>
          <a:xfrm>
            <a:off x="674991" y="4716193"/>
            <a:ext cx="20283" cy="8227"/>
          </a:xfrm>
          <a:custGeom>
            <a:avLst/>
            <a:gdLst/>
            <a:ahLst/>
            <a:cxnLst/>
            <a:rect l="l" t="t" r="r" b="b"/>
            <a:pathLst>
              <a:path w="82" h="44" extrusionOk="0">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11"/>
          <p:cNvSpPr/>
          <p:nvPr/>
        </p:nvSpPr>
        <p:spPr>
          <a:xfrm>
            <a:off x="527568" y="4672253"/>
            <a:ext cx="20283" cy="6731"/>
          </a:xfrm>
          <a:custGeom>
            <a:avLst/>
            <a:gdLst/>
            <a:ahLst/>
            <a:cxnLst/>
            <a:rect l="l" t="t" r="r" b="b"/>
            <a:pathLst>
              <a:path w="82" h="36" extrusionOk="0">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11"/>
          <p:cNvSpPr/>
          <p:nvPr/>
        </p:nvSpPr>
        <p:spPr>
          <a:xfrm>
            <a:off x="641351" y="4663654"/>
            <a:ext cx="20283" cy="7292"/>
          </a:xfrm>
          <a:custGeom>
            <a:avLst/>
            <a:gdLst/>
            <a:ahLst/>
            <a:cxnLst/>
            <a:rect l="l" t="t" r="r" b="b"/>
            <a:pathLst>
              <a:path w="82" h="39" extrusionOk="0">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11"/>
          <p:cNvSpPr/>
          <p:nvPr/>
        </p:nvSpPr>
        <p:spPr>
          <a:xfrm>
            <a:off x="738313" y="4701048"/>
            <a:ext cx="23499" cy="6544"/>
          </a:xfrm>
          <a:custGeom>
            <a:avLst/>
            <a:gdLst/>
            <a:ahLst/>
            <a:cxnLst/>
            <a:rect l="l" t="t" r="r" b="b"/>
            <a:pathLst>
              <a:path w="95" h="35" extrusionOk="0">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1"/>
          <p:cNvSpPr/>
          <p:nvPr/>
        </p:nvSpPr>
        <p:spPr>
          <a:xfrm>
            <a:off x="457813" y="4688335"/>
            <a:ext cx="23499" cy="5796"/>
          </a:xfrm>
          <a:custGeom>
            <a:avLst/>
            <a:gdLst/>
            <a:ahLst/>
            <a:cxnLst/>
            <a:rect l="l" t="t" r="r" b="b"/>
            <a:pathLst>
              <a:path w="95" h="31" extrusionOk="0">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1"/>
          <p:cNvSpPr/>
          <p:nvPr/>
        </p:nvSpPr>
        <p:spPr>
          <a:xfrm>
            <a:off x="571596" y="4726666"/>
            <a:ext cx="23499" cy="7292"/>
          </a:xfrm>
          <a:custGeom>
            <a:avLst/>
            <a:gdLst/>
            <a:ahLst/>
            <a:cxnLst/>
            <a:rect l="l" t="t" r="r" b="b"/>
            <a:pathLst>
              <a:path w="95" h="39" extrusionOk="0">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1"/>
          <p:cNvSpPr/>
          <p:nvPr/>
        </p:nvSpPr>
        <p:spPr>
          <a:xfrm>
            <a:off x="607712" y="4711520"/>
            <a:ext cx="24241" cy="4861"/>
          </a:xfrm>
          <a:custGeom>
            <a:avLst/>
            <a:gdLst/>
            <a:ahLst/>
            <a:cxnLst/>
            <a:rect l="l" t="t" r="r" b="b"/>
            <a:pathLst>
              <a:path w="98" h="26" extrusionOk="0">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1"/>
          <p:cNvSpPr/>
          <p:nvPr/>
        </p:nvSpPr>
        <p:spPr>
          <a:xfrm>
            <a:off x="2407707" y="4851567"/>
            <a:ext cx="23499" cy="5984"/>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11"/>
          <p:cNvSpPr/>
          <p:nvPr/>
        </p:nvSpPr>
        <p:spPr>
          <a:xfrm>
            <a:off x="2491065" y="4839787"/>
            <a:ext cx="20283" cy="8040"/>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11"/>
          <p:cNvSpPr/>
          <p:nvPr/>
        </p:nvSpPr>
        <p:spPr>
          <a:xfrm>
            <a:off x="2444563" y="4834925"/>
            <a:ext cx="23499" cy="5048"/>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11"/>
          <p:cNvSpPr/>
          <p:nvPr/>
        </p:nvSpPr>
        <p:spPr>
          <a:xfrm>
            <a:off x="2538309" y="4852501"/>
            <a:ext cx="23499" cy="822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11"/>
          <p:cNvSpPr/>
          <p:nvPr/>
        </p:nvSpPr>
        <p:spPr>
          <a:xfrm>
            <a:off x="2364420" y="4837356"/>
            <a:ext cx="20283" cy="5048"/>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11"/>
          <p:cNvSpPr/>
          <p:nvPr/>
        </p:nvSpPr>
        <p:spPr>
          <a:xfrm>
            <a:off x="2381240" y="4870078"/>
            <a:ext cx="23499" cy="5796"/>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1"/>
          <p:cNvSpPr/>
          <p:nvPr/>
        </p:nvSpPr>
        <p:spPr>
          <a:xfrm>
            <a:off x="2527921" y="4824642"/>
            <a:ext cx="23499" cy="5796"/>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1"/>
          <p:cNvSpPr/>
          <p:nvPr/>
        </p:nvSpPr>
        <p:spPr>
          <a:xfrm>
            <a:off x="2414880" y="4816415"/>
            <a:ext cx="23499" cy="5984"/>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1"/>
          <p:cNvSpPr/>
          <p:nvPr/>
        </p:nvSpPr>
        <p:spPr>
          <a:xfrm>
            <a:off x="2317917" y="4852501"/>
            <a:ext cx="20283" cy="822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1"/>
          <p:cNvSpPr/>
          <p:nvPr/>
        </p:nvSpPr>
        <p:spPr>
          <a:xfrm>
            <a:off x="2595201" y="4839787"/>
            <a:ext cx="23499" cy="8040"/>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1"/>
          <p:cNvSpPr/>
          <p:nvPr/>
        </p:nvSpPr>
        <p:spPr>
          <a:xfrm>
            <a:off x="2481419" y="4878118"/>
            <a:ext cx="23499" cy="7292"/>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11"/>
          <p:cNvSpPr/>
          <p:nvPr/>
        </p:nvSpPr>
        <p:spPr>
          <a:xfrm>
            <a:off x="2447779" y="4862972"/>
            <a:ext cx="20283" cy="5984"/>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11"/>
          <p:cNvSpPr/>
          <p:nvPr/>
        </p:nvSpPr>
        <p:spPr>
          <a:xfrm>
            <a:off x="9135255" y="4810335"/>
            <a:ext cx="815288" cy="630684"/>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11"/>
          <p:cNvSpPr/>
          <p:nvPr/>
        </p:nvSpPr>
        <p:spPr>
          <a:xfrm>
            <a:off x="8708075" y="5016760"/>
            <a:ext cx="584504" cy="452117"/>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11"/>
          <p:cNvSpPr/>
          <p:nvPr/>
        </p:nvSpPr>
        <p:spPr>
          <a:xfrm>
            <a:off x="1792023" y="5159629"/>
            <a:ext cx="10542341" cy="2003491"/>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11"/>
          <p:cNvSpPr/>
          <p:nvPr/>
        </p:nvSpPr>
        <p:spPr>
          <a:xfrm>
            <a:off x="43496" y="4986379"/>
            <a:ext cx="772000" cy="601328"/>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11"/>
          <p:cNvSpPr/>
          <p:nvPr/>
        </p:nvSpPr>
        <p:spPr>
          <a:xfrm>
            <a:off x="-77718" y="5421775"/>
            <a:ext cx="6708033" cy="2011157"/>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7733" y="6026231"/>
            <a:ext cx="12435025" cy="1220559"/>
          </a:xfrm>
          <a:custGeom>
            <a:avLst/>
            <a:gdLst/>
            <a:ahLst/>
            <a:cxnLst/>
            <a:rect l="l" t="t" r="r" b="b"/>
            <a:pathLst>
              <a:path w="50179" h="7521" extrusionOk="0">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156538" y="6212605"/>
            <a:ext cx="4267892" cy="662096"/>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7973186" y="5337991"/>
            <a:ext cx="2634596" cy="409112"/>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605834" y="565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0104193" y="-535248"/>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2" name="Google Shape;382;p11"/>
          <p:cNvGrpSpPr/>
          <p:nvPr/>
        </p:nvGrpSpPr>
        <p:grpSpPr>
          <a:xfrm>
            <a:off x="1088292" y="4192999"/>
            <a:ext cx="218584" cy="325603"/>
            <a:chOff x="-1716306" y="2279074"/>
            <a:chExt cx="163938" cy="244202"/>
          </a:xfrm>
        </p:grpSpPr>
        <p:sp>
          <p:nvSpPr>
            <p:cNvPr id="383" name="Google Shape;383;p11"/>
            <p:cNvSpPr/>
            <p:nvPr/>
          </p:nvSpPr>
          <p:spPr>
            <a:xfrm>
              <a:off x="-1692019" y="2487794"/>
              <a:ext cx="17077" cy="35482"/>
            </a:xfrm>
            <a:custGeom>
              <a:avLst/>
              <a:gdLst/>
              <a:ahLst/>
              <a:cxnLst/>
              <a:rect l="l" t="t" r="r" b="b"/>
              <a:pathLst>
                <a:path w="90" h="187" extrusionOk="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1713270" y="2279454"/>
              <a:ext cx="63753" cy="228643"/>
            </a:xfrm>
            <a:custGeom>
              <a:avLst/>
              <a:gdLst/>
              <a:ahLst/>
              <a:cxnLst/>
              <a:rect l="l" t="t" r="r" b="b"/>
              <a:pathLst>
                <a:path w="336" h="1205" extrusionOk="0">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1716306" y="2279074"/>
              <a:ext cx="38897" cy="226366"/>
            </a:xfrm>
            <a:custGeom>
              <a:avLst/>
              <a:gdLst/>
              <a:ahLst/>
              <a:cxnLst/>
              <a:rect l="l" t="t" r="r" b="b"/>
              <a:pathLst>
                <a:path w="205" h="1193" extrusionOk="0">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1593543" y="2487794"/>
              <a:ext cx="18785" cy="35482"/>
            </a:xfrm>
            <a:custGeom>
              <a:avLst/>
              <a:gdLst/>
              <a:ahLst/>
              <a:cxnLst/>
              <a:rect l="l" t="t" r="r" b="b"/>
              <a:pathLst>
                <a:path w="99" h="187" extrusionOk="0">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a:off x="-1616122" y="2279454"/>
              <a:ext cx="63753" cy="228643"/>
            </a:xfrm>
            <a:custGeom>
              <a:avLst/>
              <a:gdLst/>
              <a:ahLst/>
              <a:cxnLst/>
              <a:rect l="l" t="t" r="r" b="b"/>
              <a:pathLst>
                <a:path w="336" h="1205" extrusionOk="0">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1618589" y="2279074"/>
              <a:ext cx="38328" cy="226366"/>
            </a:xfrm>
            <a:custGeom>
              <a:avLst/>
              <a:gdLst/>
              <a:ahLst/>
              <a:cxnLst/>
              <a:rect l="l" t="t" r="r" b="b"/>
              <a:pathLst>
                <a:path w="202" h="1193" extrusionOk="0">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9" name="Google Shape;389;p11"/>
          <p:cNvGrpSpPr/>
          <p:nvPr/>
        </p:nvGrpSpPr>
        <p:grpSpPr>
          <a:xfrm>
            <a:off x="2202558" y="3841844"/>
            <a:ext cx="2333073" cy="1027912"/>
            <a:chOff x="-1936407" y="2490071"/>
            <a:chExt cx="1749805" cy="770934"/>
          </a:xfrm>
        </p:grpSpPr>
        <p:sp>
          <p:nvSpPr>
            <p:cNvPr id="390" name="Google Shape;390;p11"/>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1"/>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1"/>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1"/>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1"/>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1"/>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1"/>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1"/>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0" name="Google Shape;440;p11"/>
          <p:cNvSpPr txBox="1">
            <a:spLocks noGrp="1"/>
          </p:cNvSpPr>
          <p:nvPr>
            <p:ph type="title" hasCustomPrompt="1"/>
          </p:nvPr>
        </p:nvSpPr>
        <p:spPr>
          <a:xfrm>
            <a:off x="1792400" y="1024067"/>
            <a:ext cx="8607200" cy="21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2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41" name="Google Shape;441;p11"/>
          <p:cNvSpPr txBox="1">
            <a:spLocks noGrp="1"/>
          </p:cNvSpPr>
          <p:nvPr>
            <p:ph type="body" idx="1"/>
          </p:nvPr>
        </p:nvSpPr>
        <p:spPr>
          <a:xfrm>
            <a:off x="1792400" y="3029400"/>
            <a:ext cx="8607200" cy="5160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211731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325"/>
        <p:cNvGrpSpPr/>
        <p:nvPr/>
      </p:nvGrpSpPr>
      <p:grpSpPr>
        <a:xfrm>
          <a:off x="0" y="0"/>
          <a:ext cx="0" cy="0"/>
          <a:chOff x="0" y="0"/>
          <a:chExt cx="0" cy="0"/>
        </a:xfrm>
      </p:grpSpPr>
      <p:sp>
        <p:nvSpPr>
          <p:cNvPr id="326" name="Google Shape;326;p11"/>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1"/>
          <p:cNvSpPr/>
          <p:nvPr/>
        </p:nvSpPr>
        <p:spPr>
          <a:xfrm>
            <a:off x="-165295" y="3841842"/>
            <a:ext cx="12499755" cy="945404"/>
          </a:xfrm>
          <a:custGeom>
            <a:avLst/>
            <a:gdLst/>
            <a:ahLst/>
            <a:cxnLst/>
            <a:rect l="l" t="t" r="r" b="b"/>
            <a:pathLst>
              <a:path w="47603" h="5412" extrusionOk="0">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1"/>
          <p:cNvSpPr/>
          <p:nvPr/>
        </p:nvSpPr>
        <p:spPr>
          <a:xfrm>
            <a:off x="2186075" y="4192761"/>
            <a:ext cx="10111199" cy="1351865"/>
          </a:xfrm>
          <a:custGeom>
            <a:avLst/>
            <a:gdLst/>
            <a:ahLst/>
            <a:cxnLst/>
            <a:rect l="l" t="t" r="r" b="b"/>
            <a:pathLst>
              <a:path w="40877" h="7230" extrusionOk="0">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77719" y="4521842"/>
            <a:ext cx="12412149" cy="1873913"/>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a:off x="4361557" y="4958520"/>
            <a:ext cx="1435659" cy="298233"/>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1"/>
          <p:cNvSpPr/>
          <p:nvPr/>
        </p:nvSpPr>
        <p:spPr>
          <a:xfrm>
            <a:off x="84313" y="4791920"/>
            <a:ext cx="1435659" cy="300664"/>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1"/>
          <p:cNvSpPr/>
          <p:nvPr/>
        </p:nvSpPr>
        <p:spPr>
          <a:xfrm>
            <a:off x="1570782" y="4770339"/>
            <a:ext cx="564468" cy="98164"/>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1"/>
          <p:cNvSpPr/>
          <p:nvPr/>
        </p:nvSpPr>
        <p:spPr>
          <a:xfrm>
            <a:off x="1506102" y="4948235"/>
            <a:ext cx="1129431" cy="209792"/>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1"/>
          <p:cNvSpPr/>
          <p:nvPr/>
        </p:nvSpPr>
        <p:spPr>
          <a:xfrm>
            <a:off x="2498239" y="4799961"/>
            <a:ext cx="874653" cy="16117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1"/>
          <p:cNvSpPr/>
          <p:nvPr/>
        </p:nvSpPr>
        <p:spPr>
          <a:xfrm>
            <a:off x="3376594" y="4948236"/>
            <a:ext cx="737617" cy="224937"/>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1"/>
          <p:cNvSpPr/>
          <p:nvPr/>
        </p:nvSpPr>
        <p:spPr>
          <a:xfrm>
            <a:off x="4324701" y="4885223"/>
            <a:ext cx="20283" cy="8040"/>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1"/>
          <p:cNvSpPr/>
          <p:nvPr/>
        </p:nvSpPr>
        <p:spPr>
          <a:xfrm>
            <a:off x="4241344" y="4875687"/>
            <a:ext cx="23499" cy="4861"/>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1"/>
          <p:cNvSpPr/>
          <p:nvPr/>
        </p:nvSpPr>
        <p:spPr>
          <a:xfrm>
            <a:off x="4287845" y="4867647"/>
            <a:ext cx="23499" cy="822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1"/>
          <p:cNvSpPr/>
          <p:nvPr/>
        </p:nvSpPr>
        <p:spPr>
          <a:xfrm>
            <a:off x="4194099" y="4887654"/>
            <a:ext cx="20283" cy="5609"/>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1"/>
          <p:cNvSpPr/>
          <p:nvPr/>
        </p:nvSpPr>
        <p:spPr>
          <a:xfrm>
            <a:off x="4367989" y="4872509"/>
            <a:ext cx="23499" cy="5609"/>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1"/>
          <p:cNvSpPr/>
          <p:nvPr/>
        </p:nvSpPr>
        <p:spPr>
          <a:xfrm>
            <a:off x="4351168" y="4904483"/>
            <a:ext cx="23499" cy="6357"/>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4204488" y="4859233"/>
            <a:ext cx="23499" cy="6171"/>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4318271" y="4850071"/>
            <a:ext cx="23499" cy="7479"/>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4414492" y="4887653"/>
            <a:ext cx="24241" cy="8040"/>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4133993" y="4875687"/>
            <a:ext cx="24241" cy="4861"/>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4247775" y="4913083"/>
            <a:ext cx="23499" cy="822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4284631" y="4897937"/>
            <a:ext cx="23499" cy="5048"/>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11"/>
          <p:cNvSpPr/>
          <p:nvPr/>
        </p:nvSpPr>
        <p:spPr>
          <a:xfrm>
            <a:off x="644567" y="4698618"/>
            <a:ext cx="23499" cy="7479"/>
          </a:xfrm>
          <a:custGeom>
            <a:avLst/>
            <a:gdLst/>
            <a:ahLst/>
            <a:cxnLst/>
            <a:rect l="l" t="t" r="r" b="b"/>
            <a:pathLst>
              <a:path w="95" h="40" extrusionOk="0">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11"/>
          <p:cNvSpPr/>
          <p:nvPr/>
        </p:nvSpPr>
        <p:spPr>
          <a:xfrm>
            <a:off x="564423" y="4688335"/>
            <a:ext cx="23499" cy="5796"/>
          </a:xfrm>
          <a:custGeom>
            <a:avLst/>
            <a:gdLst/>
            <a:ahLst/>
            <a:cxnLst/>
            <a:rect l="l" t="t" r="r" b="b"/>
            <a:pathLst>
              <a:path w="95" h="31" extrusionOk="0">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11"/>
          <p:cNvSpPr/>
          <p:nvPr/>
        </p:nvSpPr>
        <p:spPr>
          <a:xfrm>
            <a:off x="611668" y="4681230"/>
            <a:ext cx="20283" cy="7292"/>
          </a:xfrm>
          <a:custGeom>
            <a:avLst/>
            <a:gdLst/>
            <a:ahLst/>
            <a:cxnLst/>
            <a:rect l="l" t="t" r="r" b="b"/>
            <a:pathLst>
              <a:path w="82" h="39" extrusionOk="0">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514705" y="4701048"/>
            <a:ext cx="23499" cy="5048"/>
          </a:xfrm>
          <a:custGeom>
            <a:avLst/>
            <a:gdLst/>
            <a:ahLst/>
            <a:cxnLst/>
            <a:rect l="l" t="t" r="r" b="b"/>
            <a:pathLst>
              <a:path w="95" h="27" extrusionOk="0">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691811" y="4684968"/>
            <a:ext cx="23499" cy="5984"/>
          </a:xfrm>
          <a:custGeom>
            <a:avLst/>
            <a:gdLst/>
            <a:ahLst/>
            <a:cxnLst/>
            <a:rect l="l" t="t" r="r" b="b"/>
            <a:pathLst>
              <a:path w="95" h="32" extrusionOk="0">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1"/>
          <p:cNvSpPr/>
          <p:nvPr/>
        </p:nvSpPr>
        <p:spPr>
          <a:xfrm>
            <a:off x="674991" y="4716193"/>
            <a:ext cx="20283" cy="8227"/>
          </a:xfrm>
          <a:custGeom>
            <a:avLst/>
            <a:gdLst/>
            <a:ahLst/>
            <a:cxnLst/>
            <a:rect l="l" t="t" r="r" b="b"/>
            <a:pathLst>
              <a:path w="82" h="44" extrusionOk="0">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11"/>
          <p:cNvSpPr/>
          <p:nvPr/>
        </p:nvSpPr>
        <p:spPr>
          <a:xfrm>
            <a:off x="527568" y="4672253"/>
            <a:ext cx="20283" cy="6731"/>
          </a:xfrm>
          <a:custGeom>
            <a:avLst/>
            <a:gdLst/>
            <a:ahLst/>
            <a:cxnLst/>
            <a:rect l="l" t="t" r="r" b="b"/>
            <a:pathLst>
              <a:path w="82" h="36" extrusionOk="0">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11"/>
          <p:cNvSpPr/>
          <p:nvPr/>
        </p:nvSpPr>
        <p:spPr>
          <a:xfrm>
            <a:off x="641351" y="4663654"/>
            <a:ext cx="20283" cy="7292"/>
          </a:xfrm>
          <a:custGeom>
            <a:avLst/>
            <a:gdLst/>
            <a:ahLst/>
            <a:cxnLst/>
            <a:rect l="l" t="t" r="r" b="b"/>
            <a:pathLst>
              <a:path w="82" h="39" extrusionOk="0">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11"/>
          <p:cNvSpPr/>
          <p:nvPr/>
        </p:nvSpPr>
        <p:spPr>
          <a:xfrm>
            <a:off x="738313" y="4701048"/>
            <a:ext cx="23499" cy="6544"/>
          </a:xfrm>
          <a:custGeom>
            <a:avLst/>
            <a:gdLst/>
            <a:ahLst/>
            <a:cxnLst/>
            <a:rect l="l" t="t" r="r" b="b"/>
            <a:pathLst>
              <a:path w="95" h="35" extrusionOk="0">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1"/>
          <p:cNvSpPr/>
          <p:nvPr/>
        </p:nvSpPr>
        <p:spPr>
          <a:xfrm>
            <a:off x="457813" y="4688335"/>
            <a:ext cx="23499" cy="5796"/>
          </a:xfrm>
          <a:custGeom>
            <a:avLst/>
            <a:gdLst/>
            <a:ahLst/>
            <a:cxnLst/>
            <a:rect l="l" t="t" r="r" b="b"/>
            <a:pathLst>
              <a:path w="95" h="31" extrusionOk="0">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1"/>
          <p:cNvSpPr/>
          <p:nvPr/>
        </p:nvSpPr>
        <p:spPr>
          <a:xfrm>
            <a:off x="571596" y="4726666"/>
            <a:ext cx="23499" cy="7292"/>
          </a:xfrm>
          <a:custGeom>
            <a:avLst/>
            <a:gdLst/>
            <a:ahLst/>
            <a:cxnLst/>
            <a:rect l="l" t="t" r="r" b="b"/>
            <a:pathLst>
              <a:path w="95" h="39" extrusionOk="0">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1"/>
          <p:cNvSpPr/>
          <p:nvPr/>
        </p:nvSpPr>
        <p:spPr>
          <a:xfrm>
            <a:off x="607712" y="4711520"/>
            <a:ext cx="24241" cy="4861"/>
          </a:xfrm>
          <a:custGeom>
            <a:avLst/>
            <a:gdLst/>
            <a:ahLst/>
            <a:cxnLst/>
            <a:rect l="l" t="t" r="r" b="b"/>
            <a:pathLst>
              <a:path w="98" h="26" extrusionOk="0">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1"/>
          <p:cNvSpPr/>
          <p:nvPr/>
        </p:nvSpPr>
        <p:spPr>
          <a:xfrm>
            <a:off x="2407707" y="4851567"/>
            <a:ext cx="23499" cy="5984"/>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11"/>
          <p:cNvSpPr/>
          <p:nvPr/>
        </p:nvSpPr>
        <p:spPr>
          <a:xfrm>
            <a:off x="2491065" y="4839787"/>
            <a:ext cx="20283" cy="8040"/>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11"/>
          <p:cNvSpPr/>
          <p:nvPr/>
        </p:nvSpPr>
        <p:spPr>
          <a:xfrm>
            <a:off x="2444563" y="4834925"/>
            <a:ext cx="23499" cy="5048"/>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11"/>
          <p:cNvSpPr/>
          <p:nvPr/>
        </p:nvSpPr>
        <p:spPr>
          <a:xfrm>
            <a:off x="2538309" y="4852501"/>
            <a:ext cx="23499" cy="822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11"/>
          <p:cNvSpPr/>
          <p:nvPr/>
        </p:nvSpPr>
        <p:spPr>
          <a:xfrm>
            <a:off x="2364420" y="4837356"/>
            <a:ext cx="20283" cy="5048"/>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11"/>
          <p:cNvSpPr/>
          <p:nvPr/>
        </p:nvSpPr>
        <p:spPr>
          <a:xfrm>
            <a:off x="2381240" y="4870078"/>
            <a:ext cx="23499" cy="5796"/>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1"/>
          <p:cNvSpPr/>
          <p:nvPr/>
        </p:nvSpPr>
        <p:spPr>
          <a:xfrm>
            <a:off x="2527921" y="4824642"/>
            <a:ext cx="23499" cy="5796"/>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1"/>
          <p:cNvSpPr/>
          <p:nvPr/>
        </p:nvSpPr>
        <p:spPr>
          <a:xfrm>
            <a:off x="2414880" y="4816415"/>
            <a:ext cx="23499" cy="5984"/>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1"/>
          <p:cNvSpPr/>
          <p:nvPr/>
        </p:nvSpPr>
        <p:spPr>
          <a:xfrm>
            <a:off x="2317917" y="4852501"/>
            <a:ext cx="20283" cy="822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1"/>
          <p:cNvSpPr/>
          <p:nvPr/>
        </p:nvSpPr>
        <p:spPr>
          <a:xfrm>
            <a:off x="2595201" y="4839787"/>
            <a:ext cx="23499" cy="8040"/>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1"/>
          <p:cNvSpPr/>
          <p:nvPr/>
        </p:nvSpPr>
        <p:spPr>
          <a:xfrm>
            <a:off x="2481419" y="4878118"/>
            <a:ext cx="23499" cy="7292"/>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11"/>
          <p:cNvSpPr/>
          <p:nvPr/>
        </p:nvSpPr>
        <p:spPr>
          <a:xfrm>
            <a:off x="2447779" y="4862972"/>
            <a:ext cx="20283" cy="5984"/>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11"/>
          <p:cNvSpPr/>
          <p:nvPr/>
        </p:nvSpPr>
        <p:spPr>
          <a:xfrm>
            <a:off x="9135255" y="4810335"/>
            <a:ext cx="815288" cy="630684"/>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11"/>
          <p:cNvSpPr/>
          <p:nvPr/>
        </p:nvSpPr>
        <p:spPr>
          <a:xfrm>
            <a:off x="8708075" y="5016760"/>
            <a:ext cx="584504" cy="452117"/>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11"/>
          <p:cNvSpPr/>
          <p:nvPr/>
        </p:nvSpPr>
        <p:spPr>
          <a:xfrm>
            <a:off x="1792023" y="5159629"/>
            <a:ext cx="10542341" cy="2003491"/>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11"/>
          <p:cNvSpPr/>
          <p:nvPr/>
        </p:nvSpPr>
        <p:spPr>
          <a:xfrm>
            <a:off x="43496" y="4986379"/>
            <a:ext cx="772000" cy="601328"/>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11"/>
          <p:cNvSpPr/>
          <p:nvPr/>
        </p:nvSpPr>
        <p:spPr>
          <a:xfrm>
            <a:off x="-77718" y="5421775"/>
            <a:ext cx="6708033" cy="2011157"/>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7733" y="6026231"/>
            <a:ext cx="12435025" cy="1220559"/>
          </a:xfrm>
          <a:custGeom>
            <a:avLst/>
            <a:gdLst/>
            <a:ahLst/>
            <a:cxnLst/>
            <a:rect l="l" t="t" r="r" b="b"/>
            <a:pathLst>
              <a:path w="50179" h="7521" extrusionOk="0">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156538" y="6212605"/>
            <a:ext cx="4267892" cy="662096"/>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7973186" y="5337991"/>
            <a:ext cx="2634596" cy="409112"/>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605834" y="565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0104193" y="-535248"/>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2" name="Google Shape;382;p11"/>
          <p:cNvGrpSpPr/>
          <p:nvPr/>
        </p:nvGrpSpPr>
        <p:grpSpPr>
          <a:xfrm>
            <a:off x="1088292" y="4192999"/>
            <a:ext cx="218584" cy="325603"/>
            <a:chOff x="-1716306" y="2279074"/>
            <a:chExt cx="163938" cy="244202"/>
          </a:xfrm>
        </p:grpSpPr>
        <p:sp>
          <p:nvSpPr>
            <p:cNvPr id="383" name="Google Shape;383;p11"/>
            <p:cNvSpPr/>
            <p:nvPr/>
          </p:nvSpPr>
          <p:spPr>
            <a:xfrm>
              <a:off x="-1692019" y="2487794"/>
              <a:ext cx="17077" cy="35482"/>
            </a:xfrm>
            <a:custGeom>
              <a:avLst/>
              <a:gdLst/>
              <a:ahLst/>
              <a:cxnLst/>
              <a:rect l="l" t="t" r="r" b="b"/>
              <a:pathLst>
                <a:path w="90" h="187" extrusionOk="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1713270" y="2279454"/>
              <a:ext cx="63753" cy="228643"/>
            </a:xfrm>
            <a:custGeom>
              <a:avLst/>
              <a:gdLst/>
              <a:ahLst/>
              <a:cxnLst/>
              <a:rect l="l" t="t" r="r" b="b"/>
              <a:pathLst>
                <a:path w="336" h="1205" extrusionOk="0">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1716306" y="2279074"/>
              <a:ext cx="38897" cy="226366"/>
            </a:xfrm>
            <a:custGeom>
              <a:avLst/>
              <a:gdLst/>
              <a:ahLst/>
              <a:cxnLst/>
              <a:rect l="l" t="t" r="r" b="b"/>
              <a:pathLst>
                <a:path w="205" h="1193" extrusionOk="0">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1593543" y="2487794"/>
              <a:ext cx="18785" cy="35482"/>
            </a:xfrm>
            <a:custGeom>
              <a:avLst/>
              <a:gdLst/>
              <a:ahLst/>
              <a:cxnLst/>
              <a:rect l="l" t="t" r="r" b="b"/>
              <a:pathLst>
                <a:path w="99" h="187" extrusionOk="0">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a:off x="-1616122" y="2279454"/>
              <a:ext cx="63753" cy="228643"/>
            </a:xfrm>
            <a:custGeom>
              <a:avLst/>
              <a:gdLst/>
              <a:ahLst/>
              <a:cxnLst/>
              <a:rect l="l" t="t" r="r" b="b"/>
              <a:pathLst>
                <a:path w="336" h="1205" extrusionOk="0">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1618589" y="2279074"/>
              <a:ext cx="38328" cy="226366"/>
            </a:xfrm>
            <a:custGeom>
              <a:avLst/>
              <a:gdLst/>
              <a:ahLst/>
              <a:cxnLst/>
              <a:rect l="l" t="t" r="r" b="b"/>
              <a:pathLst>
                <a:path w="202" h="1193" extrusionOk="0">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9" name="Google Shape;389;p11"/>
          <p:cNvGrpSpPr/>
          <p:nvPr/>
        </p:nvGrpSpPr>
        <p:grpSpPr>
          <a:xfrm>
            <a:off x="2202558" y="3841844"/>
            <a:ext cx="2333073" cy="1027912"/>
            <a:chOff x="-1936407" y="2490071"/>
            <a:chExt cx="1749805" cy="770934"/>
          </a:xfrm>
        </p:grpSpPr>
        <p:sp>
          <p:nvSpPr>
            <p:cNvPr id="390" name="Google Shape;390;p11"/>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1"/>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1"/>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1"/>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1"/>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1"/>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1"/>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1"/>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0" name="Google Shape;440;p11"/>
          <p:cNvSpPr txBox="1">
            <a:spLocks noGrp="1"/>
          </p:cNvSpPr>
          <p:nvPr>
            <p:ph type="title" hasCustomPrompt="1"/>
          </p:nvPr>
        </p:nvSpPr>
        <p:spPr>
          <a:xfrm>
            <a:off x="1792400" y="1024067"/>
            <a:ext cx="8607200" cy="21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2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41" name="Google Shape;441;p11"/>
          <p:cNvSpPr txBox="1">
            <a:spLocks noGrp="1"/>
          </p:cNvSpPr>
          <p:nvPr>
            <p:ph type="body" idx="1"/>
          </p:nvPr>
        </p:nvSpPr>
        <p:spPr>
          <a:xfrm>
            <a:off x="1792400" y="3029400"/>
            <a:ext cx="8607200" cy="5160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314456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325"/>
        <p:cNvGrpSpPr/>
        <p:nvPr/>
      </p:nvGrpSpPr>
      <p:grpSpPr>
        <a:xfrm>
          <a:off x="0" y="0"/>
          <a:ext cx="0" cy="0"/>
          <a:chOff x="0" y="0"/>
          <a:chExt cx="0" cy="0"/>
        </a:xfrm>
      </p:grpSpPr>
      <p:sp>
        <p:nvSpPr>
          <p:cNvPr id="326" name="Google Shape;326;p11"/>
          <p:cNvSpPr/>
          <p:nvPr/>
        </p:nvSpPr>
        <p:spPr>
          <a:xfrm>
            <a:off x="-47167" y="2748407"/>
            <a:ext cx="2945241" cy="1889959"/>
          </a:xfrm>
          <a:custGeom>
            <a:avLst/>
            <a:gdLst/>
            <a:ahLst/>
            <a:cxnLst/>
            <a:rect l="l" t="t" r="r" b="b"/>
            <a:pathLst>
              <a:path w="9746" h="6254" extrusionOk="0">
                <a:moveTo>
                  <a:pt x="0" y="1"/>
                </a:moveTo>
                <a:lnTo>
                  <a:pt x="0" y="6092"/>
                </a:lnTo>
                <a:cubicBezTo>
                  <a:pt x="39" y="6131"/>
                  <a:pt x="94" y="6157"/>
                  <a:pt x="162" y="6186"/>
                </a:cubicBezTo>
                <a:cubicBezTo>
                  <a:pt x="282" y="6238"/>
                  <a:pt x="405" y="6254"/>
                  <a:pt x="541" y="6254"/>
                </a:cubicBezTo>
                <a:cubicBezTo>
                  <a:pt x="849" y="6254"/>
                  <a:pt x="1160" y="6092"/>
                  <a:pt x="1335" y="5833"/>
                </a:cubicBezTo>
                <a:cubicBezTo>
                  <a:pt x="1371" y="6021"/>
                  <a:pt x="1570" y="6139"/>
                  <a:pt x="1763" y="6139"/>
                </a:cubicBezTo>
                <a:cubicBezTo>
                  <a:pt x="1792" y="6139"/>
                  <a:pt x="1822" y="6136"/>
                  <a:pt x="1850" y="6131"/>
                </a:cubicBezTo>
                <a:cubicBezTo>
                  <a:pt x="2064" y="6076"/>
                  <a:pt x="2242" y="5930"/>
                  <a:pt x="2388" y="5781"/>
                </a:cubicBezTo>
                <a:cubicBezTo>
                  <a:pt x="2709" y="6054"/>
                  <a:pt x="3132" y="6222"/>
                  <a:pt x="3560" y="6222"/>
                </a:cubicBezTo>
                <a:cubicBezTo>
                  <a:pt x="3619" y="6222"/>
                  <a:pt x="3679" y="6219"/>
                  <a:pt x="3739" y="6212"/>
                </a:cubicBezTo>
                <a:cubicBezTo>
                  <a:pt x="4225" y="6173"/>
                  <a:pt x="4685" y="5930"/>
                  <a:pt x="4980" y="5551"/>
                </a:cubicBezTo>
                <a:cubicBezTo>
                  <a:pt x="5085" y="5759"/>
                  <a:pt x="5328" y="5857"/>
                  <a:pt x="5556" y="5857"/>
                </a:cubicBezTo>
                <a:cubicBezTo>
                  <a:pt x="5595" y="5857"/>
                  <a:pt x="5633" y="5855"/>
                  <a:pt x="5670" y="5849"/>
                </a:cubicBezTo>
                <a:cubicBezTo>
                  <a:pt x="5939" y="5807"/>
                  <a:pt x="6169" y="5658"/>
                  <a:pt x="6399" y="5509"/>
                </a:cubicBezTo>
                <a:cubicBezTo>
                  <a:pt x="6464" y="5683"/>
                  <a:pt x="6653" y="5781"/>
                  <a:pt x="6838" y="5781"/>
                </a:cubicBezTo>
                <a:cubicBezTo>
                  <a:pt x="6955" y="5781"/>
                  <a:pt x="7071" y="5742"/>
                  <a:pt x="7154" y="5658"/>
                </a:cubicBezTo>
                <a:cubicBezTo>
                  <a:pt x="7291" y="5764"/>
                  <a:pt x="7465" y="5815"/>
                  <a:pt x="7640" y="5815"/>
                </a:cubicBezTo>
                <a:cubicBezTo>
                  <a:pt x="7844" y="5815"/>
                  <a:pt x="8049" y="5744"/>
                  <a:pt x="8194" y="5606"/>
                </a:cubicBezTo>
                <a:cubicBezTo>
                  <a:pt x="8274" y="5684"/>
                  <a:pt x="8385" y="5725"/>
                  <a:pt x="8496" y="5725"/>
                </a:cubicBezTo>
                <a:cubicBezTo>
                  <a:pt x="8591" y="5725"/>
                  <a:pt x="8686" y="5695"/>
                  <a:pt x="8761" y="5632"/>
                </a:cubicBezTo>
                <a:cubicBezTo>
                  <a:pt x="8798" y="5704"/>
                  <a:pt x="8883" y="5727"/>
                  <a:pt x="8971" y="5727"/>
                </a:cubicBezTo>
                <a:cubicBezTo>
                  <a:pt x="9014" y="5727"/>
                  <a:pt x="9058" y="5721"/>
                  <a:pt x="9098" y="5713"/>
                </a:cubicBezTo>
                <a:cubicBezTo>
                  <a:pt x="9260" y="5700"/>
                  <a:pt x="9435" y="5671"/>
                  <a:pt x="9597" y="5645"/>
                </a:cubicBezTo>
                <a:cubicBezTo>
                  <a:pt x="9626" y="5645"/>
                  <a:pt x="9652" y="5632"/>
                  <a:pt x="9678" y="5619"/>
                </a:cubicBezTo>
                <a:cubicBezTo>
                  <a:pt x="9746" y="5551"/>
                  <a:pt x="9626" y="5457"/>
                  <a:pt x="9532" y="5457"/>
                </a:cubicBezTo>
                <a:cubicBezTo>
                  <a:pt x="9435" y="5457"/>
                  <a:pt x="9328" y="5483"/>
                  <a:pt x="9247" y="5538"/>
                </a:cubicBezTo>
                <a:cubicBezTo>
                  <a:pt x="9227" y="5452"/>
                  <a:pt x="9148" y="5402"/>
                  <a:pt x="9070" y="5402"/>
                </a:cubicBezTo>
                <a:cubicBezTo>
                  <a:pt x="9047" y="5402"/>
                  <a:pt x="9025" y="5406"/>
                  <a:pt x="9004" y="5415"/>
                </a:cubicBezTo>
                <a:cubicBezTo>
                  <a:pt x="8978" y="5444"/>
                  <a:pt x="8949" y="5457"/>
                  <a:pt x="8923" y="5470"/>
                </a:cubicBezTo>
                <a:cubicBezTo>
                  <a:pt x="8916" y="5471"/>
                  <a:pt x="8910" y="5472"/>
                  <a:pt x="8903" y="5472"/>
                </a:cubicBezTo>
                <a:cubicBezTo>
                  <a:pt x="8833" y="5472"/>
                  <a:pt x="8783" y="5410"/>
                  <a:pt x="8735" y="5363"/>
                </a:cubicBezTo>
                <a:cubicBezTo>
                  <a:pt x="8599" y="5201"/>
                  <a:pt x="8437" y="5065"/>
                  <a:pt x="8236" y="5010"/>
                </a:cubicBezTo>
                <a:cubicBezTo>
                  <a:pt x="8180" y="4996"/>
                  <a:pt x="8123" y="4988"/>
                  <a:pt x="8066" y="4988"/>
                </a:cubicBezTo>
                <a:cubicBezTo>
                  <a:pt x="7913" y="4988"/>
                  <a:pt x="7761" y="5041"/>
                  <a:pt x="7653" y="5159"/>
                </a:cubicBezTo>
                <a:cubicBezTo>
                  <a:pt x="7721" y="5078"/>
                  <a:pt x="7303" y="4848"/>
                  <a:pt x="7248" y="4835"/>
                </a:cubicBezTo>
                <a:cubicBezTo>
                  <a:pt x="7178" y="4810"/>
                  <a:pt x="7108" y="4795"/>
                  <a:pt x="7040" y="4795"/>
                </a:cubicBezTo>
                <a:cubicBezTo>
                  <a:pt x="6927" y="4795"/>
                  <a:pt x="6821" y="4835"/>
                  <a:pt x="6736" y="4929"/>
                </a:cubicBezTo>
                <a:cubicBezTo>
                  <a:pt x="6655" y="4537"/>
                  <a:pt x="6344" y="4200"/>
                  <a:pt x="5952" y="4106"/>
                </a:cubicBezTo>
                <a:cubicBezTo>
                  <a:pt x="5874" y="4087"/>
                  <a:pt x="5794" y="4078"/>
                  <a:pt x="5714" y="4078"/>
                </a:cubicBezTo>
                <a:cubicBezTo>
                  <a:pt x="5392" y="4078"/>
                  <a:pt x="5067" y="4223"/>
                  <a:pt x="4873" y="4472"/>
                </a:cubicBezTo>
                <a:cubicBezTo>
                  <a:pt x="4873" y="4275"/>
                  <a:pt x="4674" y="4135"/>
                  <a:pt x="4483" y="4135"/>
                </a:cubicBezTo>
                <a:cubicBezTo>
                  <a:pt x="4410" y="4135"/>
                  <a:pt x="4339" y="4155"/>
                  <a:pt x="4280" y="4200"/>
                </a:cubicBezTo>
                <a:cubicBezTo>
                  <a:pt x="4307" y="3976"/>
                  <a:pt x="4076" y="3810"/>
                  <a:pt x="3865" y="3810"/>
                </a:cubicBezTo>
                <a:cubicBezTo>
                  <a:pt x="3771" y="3810"/>
                  <a:pt x="3681" y="3843"/>
                  <a:pt x="3619" y="3918"/>
                </a:cubicBezTo>
                <a:cubicBezTo>
                  <a:pt x="3765" y="3458"/>
                  <a:pt x="3551" y="2904"/>
                  <a:pt x="3133" y="2690"/>
                </a:cubicBezTo>
                <a:cubicBezTo>
                  <a:pt x="2993" y="2620"/>
                  <a:pt x="2838" y="2587"/>
                  <a:pt x="2683" y="2587"/>
                </a:cubicBezTo>
                <a:cubicBezTo>
                  <a:pt x="2358" y="2587"/>
                  <a:pt x="2032" y="2734"/>
                  <a:pt x="1850" y="2998"/>
                </a:cubicBezTo>
                <a:cubicBezTo>
                  <a:pt x="1837" y="2674"/>
                  <a:pt x="1837" y="2337"/>
                  <a:pt x="1675" y="2055"/>
                </a:cubicBezTo>
                <a:cubicBezTo>
                  <a:pt x="1540" y="1839"/>
                  <a:pt x="1299" y="1679"/>
                  <a:pt x="1060" y="1679"/>
                </a:cubicBezTo>
                <a:cubicBezTo>
                  <a:pt x="984" y="1679"/>
                  <a:pt x="908" y="1695"/>
                  <a:pt x="836" y="1731"/>
                </a:cubicBezTo>
                <a:cubicBezTo>
                  <a:pt x="983" y="1498"/>
                  <a:pt x="753" y="1153"/>
                  <a:pt x="486" y="1153"/>
                </a:cubicBezTo>
                <a:cubicBezTo>
                  <a:pt x="459" y="1153"/>
                  <a:pt x="432" y="1157"/>
                  <a:pt x="405" y="1164"/>
                </a:cubicBezTo>
                <a:cubicBezTo>
                  <a:pt x="593" y="1109"/>
                  <a:pt x="486" y="584"/>
                  <a:pt x="431" y="474"/>
                </a:cubicBezTo>
                <a:cubicBezTo>
                  <a:pt x="350" y="260"/>
                  <a:pt x="188" y="98"/>
                  <a:pt x="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1"/>
          <p:cNvSpPr/>
          <p:nvPr/>
        </p:nvSpPr>
        <p:spPr>
          <a:xfrm>
            <a:off x="-165295" y="3841842"/>
            <a:ext cx="12499755" cy="945404"/>
          </a:xfrm>
          <a:custGeom>
            <a:avLst/>
            <a:gdLst/>
            <a:ahLst/>
            <a:cxnLst/>
            <a:rect l="l" t="t" r="r" b="b"/>
            <a:pathLst>
              <a:path w="47603" h="5412" extrusionOk="0">
                <a:moveTo>
                  <a:pt x="36217" y="1"/>
                </a:moveTo>
                <a:cubicBezTo>
                  <a:pt x="34122" y="1"/>
                  <a:pt x="32206" y="1117"/>
                  <a:pt x="30593" y="1848"/>
                </a:cubicBezTo>
                <a:cubicBezTo>
                  <a:pt x="28988" y="2571"/>
                  <a:pt x="26764" y="3064"/>
                  <a:pt x="24764" y="3064"/>
                </a:cubicBezTo>
                <a:cubicBezTo>
                  <a:pt x="24713" y="3064"/>
                  <a:pt x="24662" y="3064"/>
                  <a:pt x="24612" y="3063"/>
                </a:cubicBezTo>
                <a:cubicBezTo>
                  <a:pt x="22331" y="3021"/>
                  <a:pt x="20361" y="2428"/>
                  <a:pt x="18579" y="1537"/>
                </a:cubicBezTo>
                <a:cubicBezTo>
                  <a:pt x="17746" y="1121"/>
                  <a:pt x="16926" y="962"/>
                  <a:pt x="16098" y="962"/>
                </a:cubicBezTo>
                <a:cubicBezTo>
                  <a:pt x="14857" y="962"/>
                  <a:pt x="13597" y="1318"/>
                  <a:pt x="12245" y="1699"/>
                </a:cubicBezTo>
                <a:cubicBezTo>
                  <a:pt x="10518" y="2185"/>
                  <a:pt x="10398" y="2820"/>
                  <a:pt x="474" y="4009"/>
                </a:cubicBezTo>
                <a:cubicBezTo>
                  <a:pt x="474" y="4521"/>
                  <a:pt x="1" y="5412"/>
                  <a:pt x="811" y="5412"/>
                </a:cubicBezTo>
                <a:lnTo>
                  <a:pt x="46563" y="5412"/>
                </a:lnTo>
                <a:cubicBezTo>
                  <a:pt x="47062" y="5412"/>
                  <a:pt x="47480" y="2522"/>
                  <a:pt x="47603" y="2065"/>
                </a:cubicBezTo>
                <a:cubicBezTo>
                  <a:pt x="45970" y="1955"/>
                  <a:pt x="44256" y="1874"/>
                  <a:pt x="42743" y="1443"/>
                </a:cubicBezTo>
                <a:cubicBezTo>
                  <a:pt x="40676" y="850"/>
                  <a:pt x="38868" y="160"/>
                  <a:pt x="36561" y="11"/>
                </a:cubicBezTo>
                <a:cubicBezTo>
                  <a:pt x="36446" y="4"/>
                  <a:pt x="36331" y="1"/>
                  <a:pt x="36217"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1"/>
          <p:cNvSpPr/>
          <p:nvPr/>
        </p:nvSpPr>
        <p:spPr>
          <a:xfrm>
            <a:off x="2186075" y="4192761"/>
            <a:ext cx="10111199" cy="1351865"/>
          </a:xfrm>
          <a:custGeom>
            <a:avLst/>
            <a:gdLst/>
            <a:ahLst/>
            <a:cxnLst/>
            <a:rect l="l" t="t" r="r" b="b"/>
            <a:pathLst>
              <a:path w="40877" h="7230" extrusionOk="0">
                <a:moveTo>
                  <a:pt x="40877" y="0"/>
                </a:moveTo>
                <a:cubicBezTo>
                  <a:pt x="38042" y="81"/>
                  <a:pt x="35058" y="201"/>
                  <a:pt x="31980" y="376"/>
                </a:cubicBezTo>
                <a:cubicBezTo>
                  <a:pt x="14189" y="1364"/>
                  <a:pt x="1" y="3603"/>
                  <a:pt x="296" y="5359"/>
                </a:cubicBezTo>
                <a:cubicBezTo>
                  <a:pt x="498" y="6559"/>
                  <a:pt x="7302" y="7230"/>
                  <a:pt x="17211" y="7230"/>
                </a:cubicBezTo>
                <a:cubicBezTo>
                  <a:pt x="21911" y="7230"/>
                  <a:pt x="27309" y="7079"/>
                  <a:pt x="33033" y="6762"/>
                </a:cubicBezTo>
                <a:cubicBezTo>
                  <a:pt x="35748" y="6600"/>
                  <a:pt x="38379" y="6425"/>
                  <a:pt x="40877" y="6224"/>
                </a:cubicBezTo>
                <a:lnTo>
                  <a:pt x="40877" y="0"/>
                </a:ln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1"/>
          <p:cNvSpPr/>
          <p:nvPr/>
        </p:nvSpPr>
        <p:spPr>
          <a:xfrm>
            <a:off x="-77719" y="4521842"/>
            <a:ext cx="12412149" cy="1873913"/>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1"/>
          <p:cNvSpPr/>
          <p:nvPr/>
        </p:nvSpPr>
        <p:spPr>
          <a:xfrm>
            <a:off x="4361557" y="4958520"/>
            <a:ext cx="1435659" cy="298233"/>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11"/>
          <p:cNvSpPr/>
          <p:nvPr/>
        </p:nvSpPr>
        <p:spPr>
          <a:xfrm>
            <a:off x="84313" y="4791920"/>
            <a:ext cx="1435659" cy="300664"/>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11"/>
          <p:cNvSpPr/>
          <p:nvPr/>
        </p:nvSpPr>
        <p:spPr>
          <a:xfrm>
            <a:off x="1570782" y="4770339"/>
            <a:ext cx="564468" cy="98164"/>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1"/>
          <p:cNvSpPr/>
          <p:nvPr/>
        </p:nvSpPr>
        <p:spPr>
          <a:xfrm>
            <a:off x="1506102" y="4948235"/>
            <a:ext cx="1129431" cy="209792"/>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1"/>
          <p:cNvSpPr/>
          <p:nvPr/>
        </p:nvSpPr>
        <p:spPr>
          <a:xfrm>
            <a:off x="2498239" y="4799961"/>
            <a:ext cx="874653" cy="16117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1"/>
          <p:cNvSpPr/>
          <p:nvPr/>
        </p:nvSpPr>
        <p:spPr>
          <a:xfrm>
            <a:off x="3376594" y="4948236"/>
            <a:ext cx="737617" cy="224937"/>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1"/>
          <p:cNvSpPr/>
          <p:nvPr/>
        </p:nvSpPr>
        <p:spPr>
          <a:xfrm>
            <a:off x="4324701" y="4885223"/>
            <a:ext cx="20283" cy="8040"/>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1"/>
          <p:cNvSpPr/>
          <p:nvPr/>
        </p:nvSpPr>
        <p:spPr>
          <a:xfrm>
            <a:off x="4241344" y="4875687"/>
            <a:ext cx="23499" cy="4861"/>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1"/>
          <p:cNvSpPr/>
          <p:nvPr/>
        </p:nvSpPr>
        <p:spPr>
          <a:xfrm>
            <a:off x="4287845" y="4867647"/>
            <a:ext cx="23499" cy="822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1"/>
          <p:cNvSpPr/>
          <p:nvPr/>
        </p:nvSpPr>
        <p:spPr>
          <a:xfrm>
            <a:off x="4194099" y="4887654"/>
            <a:ext cx="20283" cy="5609"/>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1"/>
          <p:cNvSpPr/>
          <p:nvPr/>
        </p:nvSpPr>
        <p:spPr>
          <a:xfrm>
            <a:off x="4367989" y="4872509"/>
            <a:ext cx="23499" cy="5609"/>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1"/>
          <p:cNvSpPr/>
          <p:nvPr/>
        </p:nvSpPr>
        <p:spPr>
          <a:xfrm>
            <a:off x="4351168" y="4904483"/>
            <a:ext cx="23499" cy="6357"/>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1"/>
          <p:cNvSpPr/>
          <p:nvPr/>
        </p:nvSpPr>
        <p:spPr>
          <a:xfrm>
            <a:off x="4204488" y="4859233"/>
            <a:ext cx="23499" cy="6171"/>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11"/>
          <p:cNvSpPr/>
          <p:nvPr/>
        </p:nvSpPr>
        <p:spPr>
          <a:xfrm>
            <a:off x="4318271" y="4850071"/>
            <a:ext cx="23499" cy="7479"/>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11"/>
          <p:cNvSpPr/>
          <p:nvPr/>
        </p:nvSpPr>
        <p:spPr>
          <a:xfrm>
            <a:off x="4414492" y="4887653"/>
            <a:ext cx="24241" cy="8040"/>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11"/>
          <p:cNvSpPr/>
          <p:nvPr/>
        </p:nvSpPr>
        <p:spPr>
          <a:xfrm>
            <a:off x="4133993" y="4875687"/>
            <a:ext cx="24241" cy="4861"/>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11"/>
          <p:cNvSpPr/>
          <p:nvPr/>
        </p:nvSpPr>
        <p:spPr>
          <a:xfrm>
            <a:off x="4247775" y="4913083"/>
            <a:ext cx="23499" cy="822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11"/>
          <p:cNvSpPr/>
          <p:nvPr/>
        </p:nvSpPr>
        <p:spPr>
          <a:xfrm>
            <a:off x="4284631" y="4897937"/>
            <a:ext cx="23499" cy="5048"/>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11"/>
          <p:cNvSpPr/>
          <p:nvPr/>
        </p:nvSpPr>
        <p:spPr>
          <a:xfrm>
            <a:off x="644567" y="4698618"/>
            <a:ext cx="23499" cy="7479"/>
          </a:xfrm>
          <a:custGeom>
            <a:avLst/>
            <a:gdLst/>
            <a:ahLst/>
            <a:cxnLst/>
            <a:rect l="l" t="t" r="r" b="b"/>
            <a:pathLst>
              <a:path w="95" h="40" extrusionOk="0">
                <a:moveTo>
                  <a:pt x="56" y="1"/>
                </a:moveTo>
                <a:cubicBezTo>
                  <a:pt x="30" y="1"/>
                  <a:pt x="14" y="1"/>
                  <a:pt x="1" y="14"/>
                </a:cubicBezTo>
                <a:cubicBezTo>
                  <a:pt x="1" y="27"/>
                  <a:pt x="30" y="27"/>
                  <a:pt x="56" y="40"/>
                </a:cubicBezTo>
                <a:cubicBezTo>
                  <a:pt x="69" y="40"/>
                  <a:pt x="95" y="27"/>
                  <a:pt x="95" y="27"/>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11"/>
          <p:cNvSpPr/>
          <p:nvPr/>
        </p:nvSpPr>
        <p:spPr>
          <a:xfrm>
            <a:off x="564423" y="4688335"/>
            <a:ext cx="23499" cy="5796"/>
          </a:xfrm>
          <a:custGeom>
            <a:avLst/>
            <a:gdLst/>
            <a:ahLst/>
            <a:cxnLst/>
            <a:rect l="l" t="t" r="r" b="b"/>
            <a:pathLst>
              <a:path w="95" h="31" extrusionOk="0">
                <a:moveTo>
                  <a:pt x="43" y="1"/>
                </a:moveTo>
                <a:cubicBezTo>
                  <a:pt x="30" y="1"/>
                  <a:pt x="1" y="1"/>
                  <a:pt x="1" y="14"/>
                </a:cubicBezTo>
                <a:cubicBezTo>
                  <a:pt x="1" y="14"/>
                  <a:pt x="14" y="30"/>
                  <a:pt x="43" y="30"/>
                </a:cubicBezTo>
                <a:cubicBezTo>
                  <a:pt x="69" y="30"/>
                  <a:pt x="95" y="30"/>
                  <a:pt x="95" y="14"/>
                </a:cubicBezTo>
                <a:cubicBezTo>
                  <a:pt x="95"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11"/>
          <p:cNvSpPr/>
          <p:nvPr/>
        </p:nvSpPr>
        <p:spPr>
          <a:xfrm>
            <a:off x="611668" y="4681230"/>
            <a:ext cx="20283" cy="7292"/>
          </a:xfrm>
          <a:custGeom>
            <a:avLst/>
            <a:gdLst/>
            <a:ahLst/>
            <a:cxnLst/>
            <a:rect l="l" t="t" r="r" b="b"/>
            <a:pathLst>
              <a:path w="82" h="39" extrusionOk="0">
                <a:moveTo>
                  <a:pt x="40" y="0"/>
                </a:moveTo>
                <a:cubicBezTo>
                  <a:pt x="14" y="0"/>
                  <a:pt x="1" y="13"/>
                  <a:pt x="1" y="13"/>
                </a:cubicBezTo>
                <a:cubicBezTo>
                  <a:pt x="1" y="26"/>
                  <a:pt x="14" y="39"/>
                  <a:pt x="40" y="39"/>
                </a:cubicBezTo>
                <a:cubicBezTo>
                  <a:pt x="66" y="39"/>
                  <a:pt x="82" y="26"/>
                  <a:pt x="82" y="26"/>
                </a:cubicBezTo>
                <a:cubicBezTo>
                  <a:pt x="82" y="13"/>
                  <a:pt x="66" y="0"/>
                  <a:pt x="4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1" name="Google Shape;351;p11"/>
          <p:cNvSpPr/>
          <p:nvPr/>
        </p:nvSpPr>
        <p:spPr>
          <a:xfrm>
            <a:off x="514705" y="4701048"/>
            <a:ext cx="23499" cy="5048"/>
          </a:xfrm>
          <a:custGeom>
            <a:avLst/>
            <a:gdLst/>
            <a:ahLst/>
            <a:cxnLst/>
            <a:rect l="l" t="t" r="r" b="b"/>
            <a:pathLst>
              <a:path w="95" h="27" extrusionOk="0">
                <a:moveTo>
                  <a:pt x="53" y="1"/>
                </a:moveTo>
                <a:cubicBezTo>
                  <a:pt x="27" y="1"/>
                  <a:pt x="14" y="1"/>
                  <a:pt x="1" y="14"/>
                </a:cubicBezTo>
                <a:cubicBezTo>
                  <a:pt x="1" y="14"/>
                  <a:pt x="27" y="27"/>
                  <a:pt x="53" y="27"/>
                </a:cubicBezTo>
                <a:cubicBezTo>
                  <a:pt x="69" y="27"/>
                  <a:pt x="95" y="27"/>
                  <a:pt x="95" y="14"/>
                </a:cubicBezTo>
                <a:cubicBezTo>
                  <a:pt x="95" y="14"/>
                  <a:pt x="82"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2" name="Google Shape;352;p11"/>
          <p:cNvSpPr/>
          <p:nvPr/>
        </p:nvSpPr>
        <p:spPr>
          <a:xfrm>
            <a:off x="691811" y="4684968"/>
            <a:ext cx="23499" cy="5984"/>
          </a:xfrm>
          <a:custGeom>
            <a:avLst/>
            <a:gdLst/>
            <a:ahLst/>
            <a:cxnLst/>
            <a:rect l="l" t="t" r="r" b="b"/>
            <a:pathLst>
              <a:path w="95" h="32" extrusionOk="0">
                <a:moveTo>
                  <a:pt x="18" y="0"/>
                </a:moveTo>
                <a:cubicBezTo>
                  <a:pt x="7" y="0"/>
                  <a:pt x="1" y="6"/>
                  <a:pt x="1" y="6"/>
                </a:cubicBezTo>
                <a:cubicBezTo>
                  <a:pt x="1" y="19"/>
                  <a:pt x="14" y="32"/>
                  <a:pt x="40" y="32"/>
                </a:cubicBezTo>
                <a:cubicBezTo>
                  <a:pt x="66" y="32"/>
                  <a:pt x="82" y="32"/>
                  <a:pt x="82" y="19"/>
                </a:cubicBezTo>
                <a:cubicBezTo>
                  <a:pt x="95" y="6"/>
                  <a:pt x="66" y="6"/>
                  <a:pt x="40" y="6"/>
                </a:cubicBezTo>
                <a:cubicBezTo>
                  <a:pt x="31" y="2"/>
                  <a:pt x="24" y="0"/>
                  <a:pt x="1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3" name="Google Shape;353;p11"/>
          <p:cNvSpPr/>
          <p:nvPr/>
        </p:nvSpPr>
        <p:spPr>
          <a:xfrm>
            <a:off x="674991" y="4716193"/>
            <a:ext cx="20283" cy="8227"/>
          </a:xfrm>
          <a:custGeom>
            <a:avLst/>
            <a:gdLst/>
            <a:ahLst/>
            <a:cxnLst/>
            <a:rect l="l" t="t" r="r" b="b"/>
            <a:pathLst>
              <a:path w="82" h="44" extrusionOk="0">
                <a:moveTo>
                  <a:pt x="40" y="1"/>
                </a:moveTo>
                <a:cubicBezTo>
                  <a:pt x="14" y="1"/>
                  <a:pt x="1" y="14"/>
                  <a:pt x="1" y="14"/>
                </a:cubicBezTo>
                <a:cubicBezTo>
                  <a:pt x="1" y="27"/>
                  <a:pt x="14" y="43"/>
                  <a:pt x="40" y="43"/>
                </a:cubicBezTo>
                <a:cubicBezTo>
                  <a:pt x="69" y="43"/>
                  <a:pt x="82" y="43"/>
                  <a:pt x="82" y="27"/>
                </a:cubicBezTo>
                <a:cubicBezTo>
                  <a:pt x="82" y="14"/>
                  <a:pt x="69" y="14"/>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11"/>
          <p:cNvSpPr/>
          <p:nvPr/>
        </p:nvSpPr>
        <p:spPr>
          <a:xfrm>
            <a:off x="527568" y="4672253"/>
            <a:ext cx="20283" cy="6731"/>
          </a:xfrm>
          <a:custGeom>
            <a:avLst/>
            <a:gdLst/>
            <a:ahLst/>
            <a:cxnLst/>
            <a:rect l="l" t="t" r="r" b="b"/>
            <a:pathLst>
              <a:path w="82" h="36" extrusionOk="0">
                <a:moveTo>
                  <a:pt x="20" y="0"/>
                </a:moveTo>
                <a:cubicBezTo>
                  <a:pt x="8" y="0"/>
                  <a:pt x="1" y="6"/>
                  <a:pt x="1" y="6"/>
                </a:cubicBezTo>
                <a:cubicBezTo>
                  <a:pt x="1" y="19"/>
                  <a:pt x="17" y="35"/>
                  <a:pt x="43" y="35"/>
                </a:cubicBezTo>
                <a:cubicBezTo>
                  <a:pt x="69" y="35"/>
                  <a:pt x="82" y="35"/>
                  <a:pt x="82" y="19"/>
                </a:cubicBezTo>
                <a:cubicBezTo>
                  <a:pt x="82" y="6"/>
                  <a:pt x="69" y="6"/>
                  <a:pt x="43" y="6"/>
                </a:cubicBezTo>
                <a:cubicBezTo>
                  <a:pt x="34" y="2"/>
                  <a:pt x="27" y="0"/>
                  <a:pt x="20"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11"/>
          <p:cNvSpPr/>
          <p:nvPr/>
        </p:nvSpPr>
        <p:spPr>
          <a:xfrm>
            <a:off x="641351" y="4663654"/>
            <a:ext cx="20283" cy="7292"/>
          </a:xfrm>
          <a:custGeom>
            <a:avLst/>
            <a:gdLst/>
            <a:ahLst/>
            <a:cxnLst/>
            <a:rect l="l" t="t" r="r" b="b"/>
            <a:pathLst>
              <a:path w="82" h="39" extrusionOk="0">
                <a:moveTo>
                  <a:pt x="43" y="0"/>
                </a:moveTo>
                <a:cubicBezTo>
                  <a:pt x="14" y="0"/>
                  <a:pt x="1" y="0"/>
                  <a:pt x="1" y="13"/>
                </a:cubicBezTo>
                <a:cubicBezTo>
                  <a:pt x="1" y="26"/>
                  <a:pt x="14" y="26"/>
                  <a:pt x="43" y="39"/>
                </a:cubicBezTo>
                <a:cubicBezTo>
                  <a:pt x="69" y="39"/>
                  <a:pt x="82" y="26"/>
                  <a:pt x="82" y="26"/>
                </a:cubicBezTo>
                <a:cubicBezTo>
                  <a:pt x="82" y="13"/>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11"/>
          <p:cNvSpPr/>
          <p:nvPr/>
        </p:nvSpPr>
        <p:spPr>
          <a:xfrm>
            <a:off x="738313" y="4701048"/>
            <a:ext cx="23499" cy="6544"/>
          </a:xfrm>
          <a:custGeom>
            <a:avLst/>
            <a:gdLst/>
            <a:ahLst/>
            <a:cxnLst/>
            <a:rect l="l" t="t" r="r" b="b"/>
            <a:pathLst>
              <a:path w="95" h="35" extrusionOk="0">
                <a:moveTo>
                  <a:pt x="40" y="1"/>
                </a:moveTo>
                <a:cubicBezTo>
                  <a:pt x="14" y="1"/>
                  <a:pt x="1" y="1"/>
                  <a:pt x="1" y="14"/>
                </a:cubicBezTo>
                <a:cubicBezTo>
                  <a:pt x="1" y="27"/>
                  <a:pt x="14" y="27"/>
                  <a:pt x="40" y="27"/>
                </a:cubicBezTo>
                <a:cubicBezTo>
                  <a:pt x="49" y="32"/>
                  <a:pt x="57" y="34"/>
                  <a:pt x="64" y="34"/>
                </a:cubicBezTo>
                <a:cubicBezTo>
                  <a:pt x="76" y="34"/>
                  <a:pt x="82" y="27"/>
                  <a:pt x="82" y="27"/>
                </a:cubicBezTo>
                <a:cubicBezTo>
                  <a:pt x="95"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11"/>
          <p:cNvSpPr/>
          <p:nvPr/>
        </p:nvSpPr>
        <p:spPr>
          <a:xfrm>
            <a:off x="457813" y="4688335"/>
            <a:ext cx="23499" cy="5796"/>
          </a:xfrm>
          <a:custGeom>
            <a:avLst/>
            <a:gdLst/>
            <a:ahLst/>
            <a:cxnLst/>
            <a:rect l="l" t="t" r="r" b="b"/>
            <a:pathLst>
              <a:path w="95" h="31" extrusionOk="0">
                <a:moveTo>
                  <a:pt x="56" y="1"/>
                </a:moveTo>
                <a:cubicBezTo>
                  <a:pt x="27" y="1"/>
                  <a:pt x="1" y="1"/>
                  <a:pt x="1" y="14"/>
                </a:cubicBezTo>
                <a:cubicBezTo>
                  <a:pt x="1" y="14"/>
                  <a:pt x="27" y="30"/>
                  <a:pt x="56" y="30"/>
                </a:cubicBezTo>
                <a:cubicBezTo>
                  <a:pt x="69" y="30"/>
                  <a:pt x="95" y="30"/>
                  <a:pt x="95" y="14"/>
                </a:cubicBezTo>
                <a:cubicBezTo>
                  <a:pt x="95" y="14"/>
                  <a:pt x="82" y="1"/>
                  <a:pt x="5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11"/>
          <p:cNvSpPr/>
          <p:nvPr/>
        </p:nvSpPr>
        <p:spPr>
          <a:xfrm>
            <a:off x="571596" y="4726666"/>
            <a:ext cx="23499" cy="7292"/>
          </a:xfrm>
          <a:custGeom>
            <a:avLst/>
            <a:gdLst/>
            <a:ahLst/>
            <a:cxnLst/>
            <a:rect l="l" t="t" r="r" b="b"/>
            <a:pathLst>
              <a:path w="95" h="39" extrusionOk="0">
                <a:moveTo>
                  <a:pt x="53" y="0"/>
                </a:moveTo>
                <a:cubicBezTo>
                  <a:pt x="27" y="0"/>
                  <a:pt x="1" y="0"/>
                  <a:pt x="1" y="13"/>
                </a:cubicBezTo>
                <a:cubicBezTo>
                  <a:pt x="1" y="26"/>
                  <a:pt x="27" y="26"/>
                  <a:pt x="40" y="39"/>
                </a:cubicBezTo>
                <a:cubicBezTo>
                  <a:pt x="66" y="39"/>
                  <a:pt x="95" y="26"/>
                  <a:pt x="95" y="26"/>
                </a:cubicBezTo>
                <a:cubicBezTo>
                  <a:pt x="95" y="13"/>
                  <a:pt x="66" y="0"/>
                  <a:pt x="5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11"/>
          <p:cNvSpPr/>
          <p:nvPr/>
        </p:nvSpPr>
        <p:spPr>
          <a:xfrm>
            <a:off x="607712" y="4711520"/>
            <a:ext cx="24241" cy="4861"/>
          </a:xfrm>
          <a:custGeom>
            <a:avLst/>
            <a:gdLst/>
            <a:ahLst/>
            <a:cxnLst/>
            <a:rect l="l" t="t" r="r" b="b"/>
            <a:pathLst>
              <a:path w="98" h="26" extrusionOk="0">
                <a:moveTo>
                  <a:pt x="43" y="0"/>
                </a:moveTo>
                <a:cubicBezTo>
                  <a:pt x="30" y="0"/>
                  <a:pt x="1" y="0"/>
                  <a:pt x="1" y="13"/>
                </a:cubicBezTo>
                <a:cubicBezTo>
                  <a:pt x="1" y="13"/>
                  <a:pt x="17" y="26"/>
                  <a:pt x="43" y="26"/>
                </a:cubicBezTo>
                <a:cubicBezTo>
                  <a:pt x="69" y="26"/>
                  <a:pt x="82" y="26"/>
                  <a:pt x="98" y="13"/>
                </a:cubicBezTo>
                <a:cubicBezTo>
                  <a:pt x="98"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11"/>
          <p:cNvSpPr/>
          <p:nvPr/>
        </p:nvSpPr>
        <p:spPr>
          <a:xfrm>
            <a:off x="2407707" y="4851567"/>
            <a:ext cx="23499" cy="5984"/>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11"/>
          <p:cNvSpPr/>
          <p:nvPr/>
        </p:nvSpPr>
        <p:spPr>
          <a:xfrm>
            <a:off x="2491065" y="4839787"/>
            <a:ext cx="20283" cy="8040"/>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11"/>
          <p:cNvSpPr/>
          <p:nvPr/>
        </p:nvSpPr>
        <p:spPr>
          <a:xfrm>
            <a:off x="2444563" y="4834925"/>
            <a:ext cx="23499" cy="5048"/>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11"/>
          <p:cNvSpPr/>
          <p:nvPr/>
        </p:nvSpPr>
        <p:spPr>
          <a:xfrm>
            <a:off x="2538309" y="4852501"/>
            <a:ext cx="23499" cy="822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11"/>
          <p:cNvSpPr/>
          <p:nvPr/>
        </p:nvSpPr>
        <p:spPr>
          <a:xfrm>
            <a:off x="2364420" y="4837356"/>
            <a:ext cx="20283" cy="5048"/>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11"/>
          <p:cNvSpPr/>
          <p:nvPr/>
        </p:nvSpPr>
        <p:spPr>
          <a:xfrm>
            <a:off x="2381240" y="4870078"/>
            <a:ext cx="23499" cy="5796"/>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11"/>
          <p:cNvSpPr/>
          <p:nvPr/>
        </p:nvSpPr>
        <p:spPr>
          <a:xfrm>
            <a:off x="2527921" y="4824642"/>
            <a:ext cx="23499" cy="5796"/>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11"/>
          <p:cNvSpPr/>
          <p:nvPr/>
        </p:nvSpPr>
        <p:spPr>
          <a:xfrm>
            <a:off x="2414880" y="4816415"/>
            <a:ext cx="23499" cy="5984"/>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11"/>
          <p:cNvSpPr/>
          <p:nvPr/>
        </p:nvSpPr>
        <p:spPr>
          <a:xfrm>
            <a:off x="2317917" y="4852501"/>
            <a:ext cx="20283" cy="822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11"/>
          <p:cNvSpPr/>
          <p:nvPr/>
        </p:nvSpPr>
        <p:spPr>
          <a:xfrm>
            <a:off x="2595201" y="4839787"/>
            <a:ext cx="23499" cy="8040"/>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11"/>
          <p:cNvSpPr/>
          <p:nvPr/>
        </p:nvSpPr>
        <p:spPr>
          <a:xfrm>
            <a:off x="2481419" y="4878118"/>
            <a:ext cx="23499" cy="7292"/>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1" name="Google Shape;371;p11"/>
          <p:cNvSpPr/>
          <p:nvPr/>
        </p:nvSpPr>
        <p:spPr>
          <a:xfrm>
            <a:off x="2447779" y="4862972"/>
            <a:ext cx="20283" cy="5984"/>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2" name="Google Shape;372;p11"/>
          <p:cNvSpPr/>
          <p:nvPr/>
        </p:nvSpPr>
        <p:spPr>
          <a:xfrm>
            <a:off x="9135255" y="4810335"/>
            <a:ext cx="815288" cy="630684"/>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11"/>
          <p:cNvSpPr/>
          <p:nvPr/>
        </p:nvSpPr>
        <p:spPr>
          <a:xfrm>
            <a:off x="8708075" y="5016760"/>
            <a:ext cx="584504" cy="452117"/>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11"/>
          <p:cNvSpPr/>
          <p:nvPr/>
        </p:nvSpPr>
        <p:spPr>
          <a:xfrm>
            <a:off x="1792023" y="5159629"/>
            <a:ext cx="10542341" cy="2003491"/>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11"/>
          <p:cNvSpPr/>
          <p:nvPr/>
        </p:nvSpPr>
        <p:spPr>
          <a:xfrm>
            <a:off x="43496" y="4986379"/>
            <a:ext cx="772000" cy="601328"/>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11"/>
          <p:cNvSpPr/>
          <p:nvPr/>
        </p:nvSpPr>
        <p:spPr>
          <a:xfrm>
            <a:off x="-77718" y="5421775"/>
            <a:ext cx="6708033" cy="2011157"/>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11"/>
          <p:cNvSpPr/>
          <p:nvPr/>
        </p:nvSpPr>
        <p:spPr>
          <a:xfrm>
            <a:off x="-77733" y="6026231"/>
            <a:ext cx="12435025" cy="1220559"/>
          </a:xfrm>
          <a:custGeom>
            <a:avLst/>
            <a:gdLst/>
            <a:ahLst/>
            <a:cxnLst/>
            <a:rect l="l" t="t" r="r" b="b"/>
            <a:pathLst>
              <a:path w="50179" h="7521" extrusionOk="0">
                <a:moveTo>
                  <a:pt x="23964" y="1"/>
                </a:moveTo>
                <a:cubicBezTo>
                  <a:pt x="14458" y="1"/>
                  <a:pt x="5927" y="529"/>
                  <a:pt x="1" y="1378"/>
                </a:cubicBezTo>
                <a:lnTo>
                  <a:pt x="1" y="7009"/>
                </a:lnTo>
                <a:cubicBezTo>
                  <a:pt x="1323" y="7197"/>
                  <a:pt x="2794" y="7372"/>
                  <a:pt x="4362" y="7521"/>
                </a:cubicBezTo>
                <a:lnTo>
                  <a:pt x="43566" y="7521"/>
                </a:lnTo>
                <a:cubicBezTo>
                  <a:pt x="46090" y="7278"/>
                  <a:pt x="48316" y="6983"/>
                  <a:pt x="50179" y="6643"/>
                </a:cubicBezTo>
                <a:lnTo>
                  <a:pt x="50179" y="1731"/>
                </a:lnTo>
                <a:cubicBezTo>
                  <a:pt x="44308" y="691"/>
                  <a:pt x="34750" y="1"/>
                  <a:pt x="239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11"/>
          <p:cNvSpPr/>
          <p:nvPr/>
        </p:nvSpPr>
        <p:spPr>
          <a:xfrm>
            <a:off x="7156538" y="6212605"/>
            <a:ext cx="4267892" cy="662096"/>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11"/>
          <p:cNvSpPr/>
          <p:nvPr/>
        </p:nvSpPr>
        <p:spPr>
          <a:xfrm>
            <a:off x="7973186" y="5337991"/>
            <a:ext cx="2634596" cy="409112"/>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11"/>
          <p:cNvSpPr/>
          <p:nvPr/>
        </p:nvSpPr>
        <p:spPr>
          <a:xfrm>
            <a:off x="-2605834" y="565334"/>
            <a:ext cx="4479511" cy="1661797"/>
          </a:xfrm>
          <a:custGeom>
            <a:avLst/>
            <a:gdLst/>
            <a:ahLst/>
            <a:cxnLst/>
            <a:rect l="l" t="t" r="r" b="b"/>
            <a:pathLst>
              <a:path w="14823" h="5499" extrusionOk="0">
                <a:moveTo>
                  <a:pt x="4461" y="1"/>
                </a:moveTo>
                <a:cubicBezTo>
                  <a:pt x="4182" y="1"/>
                  <a:pt x="3903" y="52"/>
                  <a:pt x="3645" y="152"/>
                </a:cubicBezTo>
                <a:cubicBezTo>
                  <a:pt x="3253" y="301"/>
                  <a:pt x="2874" y="612"/>
                  <a:pt x="2835" y="1030"/>
                </a:cubicBezTo>
                <a:cubicBezTo>
                  <a:pt x="2602" y="909"/>
                  <a:pt x="2348" y="802"/>
                  <a:pt x="2087" y="802"/>
                </a:cubicBezTo>
                <a:cubicBezTo>
                  <a:pt x="1999" y="802"/>
                  <a:pt x="1910" y="814"/>
                  <a:pt x="1821" y="842"/>
                </a:cubicBezTo>
                <a:cubicBezTo>
                  <a:pt x="1458" y="949"/>
                  <a:pt x="1134" y="1328"/>
                  <a:pt x="1202" y="1704"/>
                </a:cubicBezTo>
                <a:cubicBezTo>
                  <a:pt x="1072" y="1585"/>
                  <a:pt x="895" y="1525"/>
                  <a:pt x="716" y="1525"/>
                </a:cubicBezTo>
                <a:cubicBezTo>
                  <a:pt x="614" y="1525"/>
                  <a:pt x="511" y="1545"/>
                  <a:pt x="418" y="1584"/>
                </a:cubicBezTo>
                <a:cubicBezTo>
                  <a:pt x="201" y="1678"/>
                  <a:pt x="39" y="1895"/>
                  <a:pt x="0" y="2109"/>
                </a:cubicBezTo>
                <a:lnTo>
                  <a:pt x="0" y="5255"/>
                </a:lnTo>
                <a:cubicBezTo>
                  <a:pt x="162" y="5365"/>
                  <a:pt x="350" y="5417"/>
                  <a:pt x="541" y="5417"/>
                </a:cubicBezTo>
                <a:cubicBezTo>
                  <a:pt x="946" y="5417"/>
                  <a:pt x="1322" y="5135"/>
                  <a:pt x="1445" y="4756"/>
                </a:cubicBezTo>
                <a:cubicBezTo>
                  <a:pt x="1615" y="4991"/>
                  <a:pt x="1908" y="5114"/>
                  <a:pt x="2201" y="5114"/>
                </a:cubicBezTo>
                <a:cubicBezTo>
                  <a:pt x="2446" y="5114"/>
                  <a:pt x="2690" y="5028"/>
                  <a:pt x="2861" y="4850"/>
                </a:cubicBezTo>
                <a:cubicBezTo>
                  <a:pt x="2974" y="4936"/>
                  <a:pt x="3114" y="4977"/>
                  <a:pt x="3255" y="4977"/>
                </a:cubicBezTo>
                <a:cubicBezTo>
                  <a:pt x="3470" y="4977"/>
                  <a:pt x="3689" y="4881"/>
                  <a:pt x="3820" y="4701"/>
                </a:cubicBezTo>
                <a:cubicBezTo>
                  <a:pt x="4008" y="5041"/>
                  <a:pt x="4400" y="5268"/>
                  <a:pt x="4792" y="5284"/>
                </a:cubicBezTo>
                <a:cubicBezTo>
                  <a:pt x="4803" y="5284"/>
                  <a:pt x="4814" y="5285"/>
                  <a:pt x="4825" y="5285"/>
                </a:cubicBezTo>
                <a:cubicBezTo>
                  <a:pt x="5207" y="5285"/>
                  <a:pt x="5595" y="5071"/>
                  <a:pt x="5806" y="4756"/>
                </a:cubicBezTo>
                <a:cubicBezTo>
                  <a:pt x="6093" y="5129"/>
                  <a:pt x="6566" y="5319"/>
                  <a:pt x="7036" y="5319"/>
                </a:cubicBezTo>
                <a:cubicBezTo>
                  <a:pt x="7468" y="5319"/>
                  <a:pt x="7897" y="5159"/>
                  <a:pt x="8181" y="4837"/>
                </a:cubicBezTo>
                <a:cubicBezTo>
                  <a:pt x="8256" y="5037"/>
                  <a:pt x="8457" y="5190"/>
                  <a:pt x="8668" y="5190"/>
                </a:cubicBezTo>
                <a:cubicBezTo>
                  <a:pt x="8686" y="5190"/>
                  <a:pt x="8704" y="5189"/>
                  <a:pt x="8722" y="5187"/>
                </a:cubicBezTo>
                <a:cubicBezTo>
                  <a:pt x="8949" y="5161"/>
                  <a:pt x="9153" y="4960"/>
                  <a:pt x="9179" y="4730"/>
                </a:cubicBezTo>
                <a:cubicBezTo>
                  <a:pt x="9311" y="4887"/>
                  <a:pt x="9512" y="4965"/>
                  <a:pt x="9711" y="4965"/>
                </a:cubicBezTo>
                <a:cubicBezTo>
                  <a:pt x="9924" y="4965"/>
                  <a:pt x="10136" y="4876"/>
                  <a:pt x="10261" y="4701"/>
                </a:cubicBezTo>
                <a:cubicBezTo>
                  <a:pt x="10411" y="5147"/>
                  <a:pt x="10883" y="5416"/>
                  <a:pt x="11343" y="5416"/>
                </a:cubicBezTo>
                <a:cubicBezTo>
                  <a:pt x="11582" y="5416"/>
                  <a:pt x="11816" y="5344"/>
                  <a:pt x="12001" y="5187"/>
                </a:cubicBezTo>
                <a:cubicBezTo>
                  <a:pt x="12074" y="5388"/>
                  <a:pt x="12283" y="5499"/>
                  <a:pt x="12490" y="5499"/>
                </a:cubicBezTo>
                <a:cubicBezTo>
                  <a:pt x="12632" y="5499"/>
                  <a:pt x="12772" y="5447"/>
                  <a:pt x="12866" y="5336"/>
                </a:cubicBezTo>
                <a:cubicBezTo>
                  <a:pt x="12937" y="5426"/>
                  <a:pt x="13052" y="5470"/>
                  <a:pt x="13169" y="5470"/>
                </a:cubicBezTo>
                <a:cubicBezTo>
                  <a:pt x="13298" y="5470"/>
                  <a:pt x="13429" y="5416"/>
                  <a:pt x="13501" y="5310"/>
                </a:cubicBezTo>
                <a:cubicBezTo>
                  <a:pt x="13684" y="5355"/>
                  <a:pt x="13874" y="5379"/>
                  <a:pt x="14065" y="5379"/>
                </a:cubicBezTo>
                <a:cubicBezTo>
                  <a:pt x="14323" y="5379"/>
                  <a:pt x="14582" y="5335"/>
                  <a:pt x="14823" y="5242"/>
                </a:cubicBezTo>
                <a:cubicBezTo>
                  <a:pt x="14682" y="5186"/>
                  <a:pt x="14529" y="5156"/>
                  <a:pt x="14377" y="5156"/>
                </a:cubicBezTo>
                <a:cubicBezTo>
                  <a:pt x="14309" y="5156"/>
                  <a:pt x="14242" y="5162"/>
                  <a:pt x="14175" y="5174"/>
                </a:cubicBezTo>
                <a:cubicBezTo>
                  <a:pt x="14091" y="4958"/>
                  <a:pt x="13855" y="4835"/>
                  <a:pt x="13625" y="4835"/>
                </a:cubicBezTo>
                <a:cubicBezTo>
                  <a:pt x="13482" y="4835"/>
                  <a:pt x="13341" y="4883"/>
                  <a:pt x="13242" y="4986"/>
                </a:cubicBezTo>
                <a:cubicBezTo>
                  <a:pt x="13265" y="4789"/>
                  <a:pt x="13075" y="4618"/>
                  <a:pt x="12895" y="4618"/>
                </a:cubicBezTo>
                <a:cubicBezTo>
                  <a:pt x="12852" y="4618"/>
                  <a:pt x="12811" y="4628"/>
                  <a:pt x="12772" y="4649"/>
                </a:cubicBezTo>
                <a:cubicBezTo>
                  <a:pt x="12837" y="4432"/>
                  <a:pt x="12636" y="4202"/>
                  <a:pt x="12419" y="4150"/>
                </a:cubicBezTo>
                <a:cubicBezTo>
                  <a:pt x="12353" y="4134"/>
                  <a:pt x="12287" y="4127"/>
                  <a:pt x="12221" y="4127"/>
                </a:cubicBezTo>
                <a:cubicBezTo>
                  <a:pt x="12059" y="4127"/>
                  <a:pt x="11900" y="4169"/>
                  <a:pt x="11745" y="4215"/>
                </a:cubicBezTo>
                <a:cubicBezTo>
                  <a:pt x="11865" y="4121"/>
                  <a:pt x="11894" y="3920"/>
                  <a:pt x="11784" y="3797"/>
                </a:cubicBezTo>
                <a:cubicBezTo>
                  <a:pt x="11734" y="3733"/>
                  <a:pt x="11654" y="3703"/>
                  <a:pt x="11572" y="3703"/>
                </a:cubicBezTo>
                <a:cubicBezTo>
                  <a:pt x="11499" y="3703"/>
                  <a:pt x="11424" y="3727"/>
                  <a:pt x="11366" y="3771"/>
                </a:cubicBezTo>
                <a:cubicBezTo>
                  <a:pt x="11353" y="3379"/>
                  <a:pt x="11204" y="2974"/>
                  <a:pt x="10867" y="2757"/>
                </a:cubicBezTo>
                <a:cubicBezTo>
                  <a:pt x="10762" y="2691"/>
                  <a:pt x="10633" y="2660"/>
                  <a:pt x="10504" y="2660"/>
                </a:cubicBezTo>
                <a:cubicBezTo>
                  <a:pt x="10237" y="2660"/>
                  <a:pt x="9967" y="2795"/>
                  <a:pt x="9895" y="3042"/>
                </a:cubicBezTo>
                <a:cubicBezTo>
                  <a:pt x="9895" y="2935"/>
                  <a:pt x="9776" y="2850"/>
                  <a:pt x="9670" y="2850"/>
                </a:cubicBezTo>
                <a:cubicBezTo>
                  <a:pt x="9628" y="2850"/>
                  <a:pt x="9588" y="2863"/>
                  <a:pt x="9558" y="2893"/>
                </a:cubicBezTo>
                <a:cubicBezTo>
                  <a:pt x="9626" y="2731"/>
                  <a:pt x="9626" y="2514"/>
                  <a:pt x="9503" y="2381"/>
                </a:cubicBezTo>
                <a:cubicBezTo>
                  <a:pt x="9444" y="2314"/>
                  <a:pt x="9353" y="2280"/>
                  <a:pt x="9264" y="2280"/>
                </a:cubicBezTo>
                <a:cubicBezTo>
                  <a:pt x="9171" y="2280"/>
                  <a:pt x="9080" y="2318"/>
                  <a:pt x="9030" y="2394"/>
                </a:cubicBezTo>
                <a:cubicBezTo>
                  <a:pt x="9017" y="2015"/>
                  <a:pt x="8693" y="1678"/>
                  <a:pt x="8317" y="1652"/>
                </a:cubicBezTo>
                <a:cubicBezTo>
                  <a:pt x="8301" y="1651"/>
                  <a:pt x="8284" y="1650"/>
                  <a:pt x="8267" y="1650"/>
                </a:cubicBezTo>
                <a:cubicBezTo>
                  <a:pt x="7906" y="1650"/>
                  <a:pt x="7557" y="1950"/>
                  <a:pt x="7507" y="2300"/>
                </a:cubicBezTo>
                <a:cubicBezTo>
                  <a:pt x="7406" y="1976"/>
                  <a:pt x="7065" y="1759"/>
                  <a:pt x="6725" y="1759"/>
                </a:cubicBezTo>
                <a:cubicBezTo>
                  <a:pt x="6609" y="1759"/>
                  <a:pt x="6493" y="1785"/>
                  <a:pt x="6386" y="1840"/>
                </a:cubicBezTo>
                <a:cubicBezTo>
                  <a:pt x="6425" y="1205"/>
                  <a:pt x="6049" y="586"/>
                  <a:pt x="5495" y="262"/>
                </a:cubicBezTo>
                <a:cubicBezTo>
                  <a:pt x="5182" y="86"/>
                  <a:pt x="4822" y="1"/>
                  <a:pt x="4461" y="1"/>
                </a:cubicBezTo>
                <a:close/>
              </a:path>
            </a:pathLst>
          </a:custGeom>
          <a:solidFill>
            <a:srgbClr val="FFFFFF">
              <a:alpha val="553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11"/>
          <p:cNvSpPr/>
          <p:nvPr/>
        </p:nvSpPr>
        <p:spPr>
          <a:xfrm>
            <a:off x="10104193" y="-535248"/>
            <a:ext cx="4035276" cy="1851277"/>
          </a:xfrm>
          <a:custGeom>
            <a:avLst/>
            <a:gdLst/>
            <a:ahLst/>
            <a:cxnLst/>
            <a:rect l="l" t="t" r="r" b="b"/>
            <a:pathLst>
              <a:path w="13353" h="6126" extrusionOk="0">
                <a:moveTo>
                  <a:pt x="13095" y="1"/>
                </a:moveTo>
                <a:cubicBezTo>
                  <a:pt x="13024" y="1"/>
                  <a:pt x="12953" y="8"/>
                  <a:pt x="12880" y="21"/>
                </a:cubicBezTo>
                <a:cubicBezTo>
                  <a:pt x="12313" y="102"/>
                  <a:pt x="11921" y="588"/>
                  <a:pt x="11840" y="1139"/>
                </a:cubicBezTo>
                <a:cubicBezTo>
                  <a:pt x="11652" y="925"/>
                  <a:pt x="11302" y="750"/>
                  <a:pt x="11017" y="750"/>
                </a:cubicBezTo>
                <a:cubicBezTo>
                  <a:pt x="11003" y="749"/>
                  <a:pt x="10989" y="748"/>
                  <a:pt x="10975" y="748"/>
                </a:cubicBezTo>
                <a:cubicBezTo>
                  <a:pt x="10799" y="748"/>
                  <a:pt x="10615" y="841"/>
                  <a:pt x="10492" y="964"/>
                </a:cubicBezTo>
                <a:cubicBezTo>
                  <a:pt x="10343" y="1113"/>
                  <a:pt x="10275" y="1317"/>
                  <a:pt x="10288" y="1518"/>
                </a:cubicBezTo>
                <a:cubicBezTo>
                  <a:pt x="10211" y="1506"/>
                  <a:pt x="10129" y="1493"/>
                  <a:pt x="10048" y="1493"/>
                </a:cubicBezTo>
                <a:cubicBezTo>
                  <a:pt x="9957" y="1493"/>
                  <a:pt x="9868" y="1509"/>
                  <a:pt x="9789" y="1560"/>
                </a:cubicBezTo>
                <a:cubicBezTo>
                  <a:pt x="9666" y="1654"/>
                  <a:pt x="9614" y="1816"/>
                  <a:pt x="9666" y="1965"/>
                </a:cubicBezTo>
                <a:cubicBezTo>
                  <a:pt x="9465" y="1774"/>
                  <a:pt x="9180" y="1654"/>
                  <a:pt x="8911" y="1654"/>
                </a:cubicBezTo>
                <a:cubicBezTo>
                  <a:pt x="8629" y="1654"/>
                  <a:pt x="8344" y="1803"/>
                  <a:pt x="8195" y="2030"/>
                </a:cubicBezTo>
                <a:cubicBezTo>
                  <a:pt x="8114" y="2153"/>
                  <a:pt x="8075" y="2302"/>
                  <a:pt x="8033" y="2451"/>
                </a:cubicBezTo>
                <a:cubicBezTo>
                  <a:pt x="7981" y="2678"/>
                  <a:pt x="8020" y="2882"/>
                  <a:pt x="8007" y="3112"/>
                </a:cubicBezTo>
                <a:cubicBezTo>
                  <a:pt x="7888" y="3061"/>
                  <a:pt x="7763" y="3015"/>
                  <a:pt x="7636" y="3015"/>
                </a:cubicBezTo>
                <a:cubicBezTo>
                  <a:pt x="7562" y="3015"/>
                  <a:pt x="7488" y="3030"/>
                  <a:pt x="7414" y="3070"/>
                </a:cubicBezTo>
                <a:cubicBezTo>
                  <a:pt x="7210" y="3164"/>
                  <a:pt x="7090" y="3368"/>
                  <a:pt x="7074" y="3585"/>
                </a:cubicBezTo>
                <a:cubicBezTo>
                  <a:pt x="6891" y="3395"/>
                  <a:pt x="6691" y="3317"/>
                  <a:pt x="6491" y="3317"/>
                </a:cubicBezTo>
                <a:cubicBezTo>
                  <a:pt x="5877" y="3317"/>
                  <a:pt x="5255" y="4053"/>
                  <a:pt x="5091" y="4583"/>
                </a:cubicBezTo>
                <a:cubicBezTo>
                  <a:pt x="4916" y="4366"/>
                  <a:pt x="4699" y="4152"/>
                  <a:pt x="4417" y="4110"/>
                </a:cubicBezTo>
                <a:cubicBezTo>
                  <a:pt x="4396" y="4107"/>
                  <a:pt x="4374" y="4106"/>
                  <a:pt x="4352" y="4106"/>
                </a:cubicBezTo>
                <a:cubicBezTo>
                  <a:pt x="4085" y="4106"/>
                  <a:pt x="3813" y="4319"/>
                  <a:pt x="3876" y="4583"/>
                </a:cubicBezTo>
                <a:cubicBezTo>
                  <a:pt x="3687" y="4484"/>
                  <a:pt x="3490" y="4393"/>
                  <a:pt x="3289" y="4393"/>
                </a:cubicBezTo>
                <a:cubicBezTo>
                  <a:pt x="3273" y="4393"/>
                  <a:pt x="3257" y="4394"/>
                  <a:pt x="3241" y="4395"/>
                </a:cubicBezTo>
                <a:cubicBezTo>
                  <a:pt x="2972" y="4421"/>
                  <a:pt x="2849" y="4609"/>
                  <a:pt x="2755" y="4826"/>
                </a:cubicBezTo>
                <a:cubicBezTo>
                  <a:pt x="2679" y="4710"/>
                  <a:pt x="2540" y="4643"/>
                  <a:pt x="2403" y="4643"/>
                </a:cubicBezTo>
                <a:cubicBezTo>
                  <a:pt x="2348" y="4643"/>
                  <a:pt x="2293" y="4654"/>
                  <a:pt x="2243" y="4677"/>
                </a:cubicBezTo>
                <a:cubicBezTo>
                  <a:pt x="2052" y="4745"/>
                  <a:pt x="1932" y="4933"/>
                  <a:pt x="1919" y="5137"/>
                </a:cubicBezTo>
                <a:cubicBezTo>
                  <a:pt x="1878" y="5027"/>
                  <a:pt x="1766" y="4961"/>
                  <a:pt x="1650" y="4961"/>
                </a:cubicBezTo>
                <a:cubicBezTo>
                  <a:pt x="1608" y="4961"/>
                  <a:pt x="1566" y="4970"/>
                  <a:pt x="1527" y="4988"/>
                </a:cubicBezTo>
                <a:cubicBezTo>
                  <a:pt x="1378" y="5043"/>
                  <a:pt x="1297" y="5189"/>
                  <a:pt x="1271" y="5351"/>
                </a:cubicBezTo>
                <a:cubicBezTo>
                  <a:pt x="1189" y="5294"/>
                  <a:pt x="1103" y="5258"/>
                  <a:pt x="1015" y="5258"/>
                </a:cubicBezTo>
                <a:cubicBezTo>
                  <a:pt x="956" y="5258"/>
                  <a:pt x="897" y="5274"/>
                  <a:pt x="837" y="5312"/>
                </a:cubicBezTo>
                <a:cubicBezTo>
                  <a:pt x="798" y="5351"/>
                  <a:pt x="743" y="5406"/>
                  <a:pt x="691" y="5432"/>
                </a:cubicBezTo>
                <a:cubicBezTo>
                  <a:pt x="623" y="5461"/>
                  <a:pt x="542" y="5461"/>
                  <a:pt x="474" y="5461"/>
                </a:cubicBezTo>
                <a:lnTo>
                  <a:pt x="43" y="5461"/>
                </a:lnTo>
                <a:cubicBezTo>
                  <a:pt x="1" y="5513"/>
                  <a:pt x="69" y="5581"/>
                  <a:pt x="137" y="5610"/>
                </a:cubicBezTo>
                <a:cubicBezTo>
                  <a:pt x="284" y="5676"/>
                  <a:pt x="459" y="5710"/>
                  <a:pt x="636" y="5710"/>
                </a:cubicBezTo>
                <a:cubicBezTo>
                  <a:pt x="813" y="5710"/>
                  <a:pt x="992" y="5676"/>
                  <a:pt x="1148" y="5610"/>
                </a:cubicBezTo>
                <a:cubicBezTo>
                  <a:pt x="1221" y="5677"/>
                  <a:pt x="1320" y="5708"/>
                  <a:pt x="1422" y="5708"/>
                </a:cubicBezTo>
                <a:cubicBezTo>
                  <a:pt x="1588" y="5708"/>
                  <a:pt x="1762" y="5625"/>
                  <a:pt x="1838" y="5474"/>
                </a:cubicBezTo>
                <a:cubicBezTo>
                  <a:pt x="1917" y="5516"/>
                  <a:pt x="2010" y="5537"/>
                  <a:pt x="2104" y="5537"/>
                </a:cubicBezTo>
                <a:cubicBezTo>
                  <a:pt x="2219" y="5537"/>
                  <a:pt x="2335" y="5507"/>
                  <a:pt x="2431" y="5448"/>
                </a:cubicBezTo>
                <a:cubicBezTo>
                  <a:pt x="2623" y="5738"/>
                  <a:pt x="2969" y="5948"/>
                  <a:pt x="3307" y="5948"/>
                </a:cubicBezTo>
                <a:cubicBezTo>
                  <a:pt x="3517" y="5948"/>
                  <a:pt x="3724" y="5867"/>
                  <a:pt x="3889" y="5675"/>
                </a:cubicBezTo>
                <a:cubicBezTo>
                  <a:pt x="3955" y="5950"/>
                  <a:pt x="4250" y="6126"/>
                  <a:pt x="4540" y="6126"/>
                </a:cubicBezTo>
                <a:cubicBezTo>
                  <a:pt x="4608" y="6126"/>
                  <a:pt x="4676" y="6116"/>
                  <a:pt x="4741" y="6096"/>
                </a:cubicBezTo>
                <a:cubicBezTo>
                  <a:pt x="5078" y="5999"/>
                  <a:pt x="5308" y="5662"/>
                  <a:pt x="5373" y="5325"/>
                </a:cubicBezTo>
                <a:lnTo>
                  <a:pt x="5373" y="5325"/>
                </a:lnTo>
                <a:cubicBezTo>
                  <a:pt x="5334" y="5529"/>
                  <a:pt x="6037" y="5756"/>
                  <a:pt x="6157" y="5785"/>
                </a:cubicBezTo>
                <a:cubicBezTo>
                  <a:pt x="6211" y="5792"/>
                  <a:pt x="6262" y="5796"/>
                  <a:pt x="6313" y="5796"/>
                </a:cubicBezTo>
                <a:cubicBezTo>
                  <a:pt x="6617" y="5796"/>
                  <a:pt x="6866" y="5672"/>
                  <a:pt x="7155" y="5555"/>
                </a:cubicBezTo>
                <a:cubicBezTo>
                  <a:pt x="7171" y="5662"/>
                  <a:pt x="7252" y="5772"/>
                  <a:pt x="7359" y="5798"/>
                </a:cubicBezTo>
                <a:cubicBezTo>
                  <a:pt x="7381" y="5803"/>
                  <a:pt x="7403" y="5806"/>
                  <a:pt x="7426" y="5806"/>
                </a:cubicBezTo>
                <a:cubicBezTo>
                  <a:pt x="7514" y="5806"/>
                  <a:pt x="7603" y="5766"/>
                  <a:pt x="7657" y="5691"/>
                </a:cubicBezTo>
                <a:cubicBezTo>
                  <a:pt x="7777" y="5853"/>
                  <a:pt x="7981" y="5947"/>
                  <a:pt x="8182" y="5973"/>
                </a:cubicBezTo>
                <a:cubicBezTo>
                  <a:pt x="8219" y="5978"/>
                  <a:pt x="8255" y="5980"/>
                  <a:pt x="8293" y="5980"/>
                </a:cubicBezTo>
                <a:cubicBezTo>
                  <a:pt x="8462" y="5980"/>
                  <a:pt x="8634" y="5935"/>
                  <a:pt x="8791" y="5879"/>
                </a:cubicBezTo>
                <a:cubicBezTo>
                  <a:pt x="9128" y="5772"/>
                  <a:pt x="9504" y="5568"/>
                  <a:pt x="9763" y="5325"/>
                </a:cubicBezTo>
                <a:cubicBezTo>
                  <a:pt x="9883" y="5662"/>
                  <a:pt x="10233" y="5905"/>
                  <a:pt x="10599" y="5905"/>
                </a:cubicBezTo>
                <a:cubicBezTo>
                  <a:pt x="10608" y="5905"/>
                  <a:pt x="10617" y="5905"/>
                  <a:pt x="10627" y="5905"/>
                </a:cubicBezTo>
                <a:cubicBezTo>
                  <a:pt x="10980" y="5905"/>
                  <a:pt x="11331" y="5666"/>
                  <a:pt x="11464" y="5338"/>
                </a:cubicBezTo>
                <a:cubicBezTo>
                  <a:pt x="11477" y="5649"/>
                  <a:pt x="11720" y="5934"/>
                  <a:pt x="12015" y="5999"/>
                </a:cubicBezTo>
                <a:cubicBezTo>
                  <a:pt x="12055" y="6006"/>
                  <a:pt x="12097" y="6009"/>
                  <a:pt x="12138" y="6009"/>
                </a:cubicBezTo>
                <a:cubicBezTo>
                  <a:pt x="12411" y="6009"/>
                  <a:pt x="12681" y="5855"/>
                  <a:pt x="12799" y="5610"/>
                </a:cubicBezTo>
                <a:cubicBezTo>
                  <a:pt x="12922" y="5811"/>
                  <a:pt x="13123" y="5960"/>
                  <a:pt x="13353" y="6054"/>
                </a:cubicBezTo>
                <a:lnTo>
                  <a:pt x="13353" y="34"/>
                </a:lnTo>
                <a:cubicBezTo>
                  <a:pt x="13265" y="11"/>
                  <a:pt x="13180" y="1"/>
                  <a:pt x="13095"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2" name="Google Shape;382;p11"/>
          <p:cNvGrpSpPr/>
          <p:nvPr/>
        </p:nvGrpSpPr>
        <p:grpSpPr>
          <a:xfrm>
            <a:off x="1088292" y="4192999"/>
            <a:ext cx="218584" cy="325603"/>
            <a:chOff x="-1716306" y="2279074"/>
            <a:chExt cx="163938" cy="244202"/>
          </a:xfrm>
        </p:grpSpPr>
        <p:sp>
          <p:nvSpPr>
            <p:cNvPr id="383" name="Google Shape;383;p11"/>
            <p:cNvSpPr/>
            <p:nvPr/>
          </p:nvSpPr>
          <p:spPr>
            <a:xfrm>
              <a:off x="-1692019" y="2487794"/>
              <a:ext cx="17077" cy="35482"/>
            </a:xfrm>
            <a:custGeom>
              <a:avLst/>
              <a:gdLst/>
              <a:ahLst/>
              <a:cxnLst/>
              <a:rect l="l" t="t" r="r" b="b"/>
              <a:pathLst>
                <a:path w="90" h="187" extrusionOk="0">
                  <a:moveTo>
                    <a:pt x="57" y="1"/>
                  </a:moveTo>
                  <a:cubicBezTo>
                    <a:pt x="32" y="1"/>
                    <a:pt x="1" y="22"/>
                    <a:pt x="9" y="38"/>
                  </a:cubicBezTo>
                  <a:cubicBezTo>
                    <a:pt x="51" y="80"/>
                    <a:pt x="35" y="187"/>
                    <a:pt x="35" y="187"/>
                  </a:cubicBezTo>
                  <a:lnTo>
                    <a:pt x="77" y="187"/>
                  </a:lnTo>
                  <a:cubicBezTo>
                    <a:pt x="64" y="80"/>
                    <a:pt x="90" y="38"/>
                    <a:pt x="90" y="38"/>
                  </a:cubicBezTo>
                  <a:cubicBezTo>
                    <a:pt x="90" y="11"/>
                    <a:pt x="75" y="1"/>
                    <a:pt x="57"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1"/>
            <p:cNvSpPr/>
            <p:nvPr/>
          </p:nvSpPr>
          <p:spPr>
            <a:xfrm>
              <a:off x="-1713270" y="2279454"/>
              <a:ext cx="63753" cy="228643"/>
            </a:xfrm>
            <a:custGeom>
              <a:avLst/>
              <a:gdLst/>
              <a:ahLst/>
              <a:cxnLst/>
              <a:rect l="l" t="t" r="r" b="b"/>
              <a:pathLst>
                <a:path w="336" h="1205" extrusionOk="0">
                  <a:moveTo>
                    <a:pt x="169" y="1"/>
                  </a:moveTo>
                  <a:cubicBezTo>
                    <a:pt x="152" y="1"/>
                    <a:pt x="135" y="37"/>
                    <a:pt x="121" y="125"/>
                  </a:cubicBezTo>
                  <a:cubicBezTo>
                    <a:pt x="121" y="125"/>
                    <a:pt x="1" y="1097"/>
                    <a:pt x="82" y="1165"/>
                  </a:cubicBezTo>
                  <a:cubicBezTo>
                    <a:pt x="105" y="1188"/>
                    <a:pt x="140" y="1205"/>
                    <a:pt x="177" y="1205"/>
                  </a:cubicBezTo>
                  <a:cubicBezTo>
                    <a:pt x="243" y="1205"/>
                    <a:pt x="314" y="1149"/>
                    <a:pt x="325" y="974"/>
                  </a:cubicBezTo>
                  <a:cubicBezTo>
                    <a:pt x="335" y="764"/>
                    <a:pt x="246" y="1"/>
                    <a:pt x="169"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1"/>
            <p:cNvSpPr/>
            <p:nvPr/>
          </p:nvSpPr>
          <p:spPr>
            <a:xfrm>
              <a:off x="-1716306" y="2279074"/>
              <a:ext cx="38897" cy="226366"/>
            </a:xfrm>
            <a:custGeom>
              <a:avLst/>
              <a:gdLst/>
              <a:ahLst/>
              <a:cxnLst/>
              <a:rect l="l" t="t" r="r" b="b"/>
              <a:pathLst>
                <a:path w="205" h="1193" extrusionOk="0">
                  <a:moveTo>
                    <a:pt x="183" y="0"/>
                  </a:moveTo>
                  <a:cubicBezTo>
                    <a:pt x="164" y="0"/>
                    <a:pt x="146" y="38"/>
                    <a:pt x="137" y="127"/>
                  </a:cubicBezTo>
                  <a:cubicBezTo>
                    <a:pt x="137" y="127"/>
                    <a:pt x="1" y="1031"/>
                    <a:pt x="98" y="1167"/>
                  </a:cubicBezTo>
                  <a:cubicBezTo>
                    <a:pt x="98" y="1180"/>
                    <a:pt x="111" y="1180"/>
                    <a:pt x="124" y="1193"/>
                  </a:cubicBezTo>
                  <a:cubicBezTo>
                    <a:pt x="69" y="989"/>
                    <a:pt x="150" y="114"/>
                    <a:pt x="150" y="114"/>
                  </a:cubicBezTo>
                  <a:cubicBezTo>
                    <a:pt x="163" y="4"/>
                    <a:pt x="192" y="33"/>
                    <a:pt x="205" y="17"/>
                  </a:cubicBezTo>
                  <a:cubicBezTo>
                    <a:pt x="198" y="6"/>
                    <a:pt x="190" y="0"/>
                    <a:pt x="183"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1"/>
            <p:cNvSpPr/>
            <p:nvPr/>
          </p:nvSpPr>
          <p:spPr>
            <a:xfrm>
              <a:off x="-1593543" y="2487794"/>
              <a:ext cx="18785" cy="35482"/>
            </a:xfrm>
            <a:custGeom>
              <a:avLst/>
              <a:gdLst/>
              <a:ahLst/>
              <a:cxnLst/>
              <a:rect l="l" t="t" r="r" b="b"/>
              <a:pathLst>
                <a:path w="99" h="187" extrusionOk="0">
                  <a:moveTo>
                    <a:pt x="55" y="1"/>
                  </a:moveTo>
                  <a:cubicBezTo>
                    <a:pt x="27" y="1"/>
                    <a:pt x="0" y="22"/>
                    <a:pt x="18" y="38"/>
                  </a:cubicBezTo>
                  <a:cubicBezTo>
                    <a:pt x="44" y="80"/>
                    <a:pt x="31" y="187"/>
                    <a:pt x="31" y="187"/>
                  </a:cubicBezTo>
                  <a:lnTo>
                    <a:pt x="70" y="187"/>
                  </a:lnTo>
                  <a:cubicBezTo>
                    <a:pt x="70" y="80"/>
                    <a:pt x="99" y="38"/>
                    <a:pt x="99" y="38"/>
                  </a:cubicBezTo>
                  <a:cubicBezTo>
                    <a:pt x="92" y="11"/>
                    <a:pt x="73" y="1"/>
                    <a:pt x="5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1"/>
            <p:cNvSpPr/>
            <p:nvPr/>
          </p:nvSpPr>
          <p:spPr>
            <a:xfrm>
              <a:off x="-1616122" y="2279454"/>
              <a:ext cx="63753" cy="228643"/>
            </a:xfrm>
            <a:custGeom>
              <a:avLst/>
              <a:gdLst/>
              <a:ahLst/>
              <a:cxnLst/>
              <a:rect l="l" t="t" r="r" b="b"/>
              <a:pathLst>
                <a:path w="336" h="1205" extrusionOk="0">
                  <a:moveTo>
                    <a:pt x="174" y="1"/>
                  </a:moveTo>
                  <a:cubicBezTo>
                    <a:pt x="156" y="1"/>
                    <a:pt x="138" y="37"/>
                    <a:pt x="121" y="125"/>
                  </a:cubicBezTo>
                  <a:cubicBezTo>
                    <a:pt x="121" y="125"/>
                    <a:pt x="1" y="1097"/>
                    <a:pt x="82" y="1165"/>
                  </a:cubicBezTo>
                  <a:cubicBezTo>
                    <a:pt x="106" y="1188"/>
                    <a:pt x="142" y="1205"/>
                    <a:pt x="179" y="1205"/>
                  </a:cubicBezTo>
                  <a:cubicBezTo>
                    <a:pt x="246" y="1205"/>
                    <a:pt x="316" y="1149"/>
                    <a:pt x="325" y="974"/>
                  </a:cubicBezTo>
                  <a:cubicBezTo>
                    <a:pt x="335" y="764"/>
                    <a:pt x="257" y="1"/>
                    <a:pt x="174" y="1"/>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1"/>
            <p:cNvSpPr/>
            <p:nvPr/>
          </p:nvSpPr>
          <p:spPr>
            <a:xfrm>
              <a:off x="-1618589" y="2279074"/>
              <a:ext cx="38328" cy="226366"/>
            </a:xfrm>
            <a:custGeom>
              <a:avLst/>
              <a:gdLst/>
              <a:ahLst/>
              <a:cxnLst/>
              <a:rect l="l" t="t" r="r" b="b"/>
              <a:pathLst>
                <a:path w="202" h="1193" extrusionOk="0">
                  <a:moveTo>
                    <a:pt x="182" y="0"/>
                  </a:moveTo>
                  <a:cubicBezTo>
                    <a:pt x="167" y="0"/>
                    <a:pt x="155" y="38"/>
                    <a:pt x="134" y="127"/>
                  </a:cubicBezTo>
                  <a:cubicBezTo>
                    <a:pt x="134" y="127"/>
                    <a:pt x="1" y="1031"/>
                    <a:pt x="95" y="1167"/>
                  </a:cubicBezTo>
                  <a:cubicBezTo>
                    <a:pt x="108" y="1180"/>
                    <a:pt x="121" y="1180"/>
                    <a:pt x="134" y="1193"/>
                  </a:cubicBezTo>
                  <a:cubicBezTo>
                    <a:pt x="82" y="989"/>
                    <a:pt x="163" y="114"/>
                    <a:pt x="163" y="114"/>
                  </a:cubicBezTo>
                  <a:cubicBezTo>
                    <a:pt x="176" y="4"/>
                    <a:pt x="202" y="33"/>
                    <a:pt x="202" y="17"/>
                  </a:cubicBezTo>
                  <a:cubicBezTo>
                    <a:pt x="194" y="6"/>
                    <a:pt x="188" y="0"/>
                    <a:pt x="18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89" name="Google Shape;389;p11"/>
          <p:cNvGrpSpPr/>
          <p:nvPr/>
        </p:nvGrpSpPr>
        <p:grpSpPr>
          <a:xfrm>
            <a:off x="2202558" y="3841844"/>
            <a:ext cx="2333073" cy="1027912"/>
            <a:chOff x="-1936407" y="2490071"/>
            <a:chExt cx="1749805" cy="770934"/>
          </a:xfrm>
        </p:grpSpPr>
        <p:sp>
          <p:nvSpPr>
            <p:cNvPr id="390" name="Google Shape;390;p11"/>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1"/>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1"/>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1"/>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1"/>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1"/>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1"/>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1"/>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1"/>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1"/>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1"/>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1"/>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1"/>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1"/>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0" name="Google Shape;440;p11"/>
          <p:cNvSpPr txBox="1">
            <a:spLocks noGrp="1"/>
          </p:cNvSpPr>
          <p:nvPr>
            <p:ph type="title" hasCustomPrompt="1"/>
          </p:nvPr>
        </p:nvSpPr>
        <p:spPr>
          <a:xfrm>
            <a:off x="1792400" y="1024067"/>
            <a:ext cx="8607200" cy="211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7200"/>
              <a:buNone/>
              <a:defRPr sz="128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441" name="Google Shape;441;p11"/>
          <p:cNvSpPr txBox="1">
            <a:spLocks noGrp="1"/>
          </p:cNvSpPr>
          <p:nvPr>
            <p:ph type="body" idx="1"/>
          </p:nvPr>
        </p:nvSpPr>
        <p:spPr>
          <a:xfrm>
            <a:off x="1792400" y="3029400"/>
            <a:ext cx="8607200" cy="5160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lvl1pPr>
            <a:lvl2pPr marL="1219170" lvl="1" indent="-440256" algn="ctr" rtl="0">
              <a:spcBef>
                <a:spcPts val="0"/>
              </a:spcBef>
              <a:spcAft>
                <a:spcPts val="0"/>
              </a:spcAft>
              <a:buSzPts val="1600"/>
              <a:buChar char="○"/>
              <a:defRPr/>
            </a:lvl2pPr>
            <a:lvl3pPr marL="1828754" lvl="2" indent="-440256" algn="ctr" rtl="0">
              <a:spcBef>
                <a:spcPts val="0"/>
              </a:spcBef>
              <a:spcAft>
                <a:spcPts val="0"/>
              </a:spcAft>
              <a:buSzPts val="1600"/>
              <a:buChar char="■"/>
              <a:defRPr/>
            </a:lvl3pPr>
            <a:lvl4pPr marL="2438339" lvl="3" indent="-440256" algn="ctr" rtl="0">
              <a:spcBef>
                <a:spcPts val="0"/>
              </a:spcBef>
              <a:spcAft>
                <a:spcPts val="0"/>
              </a:spcAft>
              <a:buSzPts val="1600"/>
              <a:buChar char="●"/>
              <a:defRPr/>
            </a:lvl4pPr>
            <a:lvl5pPr marL="3047924" lvl="4" indent="-440256" algn="ctr" rtl="0">
              <a:spcBef>
                <a:spcPts val="0"/>
              </a:spcBef>
              <a:spcAft>
                <a:spcPts val="0"/>
              </a:spcAft>
              <a:buSzPts val="1600"/>
              <a:buChar char="○"/>
              <a:defRPr/>
            </a:lvl5pPr>
            <a:lvl6pPr marL="3657509" lvl="5" indent="-440256" algn="ctr" rtl="0">
              <a:spcBef>
                <a:spcPts val="0"/>
              </a:spcBef>
              <a:spcAft>
                <a:spcPts val="0"/>
              </a:spcAft>
              <a:buSzPts val="1600"/>
              <a:buChar char="■"/>
              <a:defRPr/>
            </a:lvl6pPr>
            <a:lvl7pPr marL="4267093" lvl="6" indent="-440256" algn="ctr" rtl="0">
              <a:spcBef>
                <a:spcPts val="0"/>
              </a:spcBef>
              <a:spcAft>
                <a:spcPts val="0"/>
              </a:spcAft>
              <a:buSzPts val="1600"/>
              <a:buChar char="●"/>
              <a:defRPr/>
            </a:lvl7pPr>
            <a:lvl8pPr marL="4876678" lvl="7" indent="-440256" algn="ctr" rtl="0">
              <a:spcBef>
                <a:spcPts val="0"/>
              </a:spcBef>
              <a:spcAft>
                <a:spcPts val="0"/>
              </a:spcAft>
              <a:buSzPts val="1600"/>
              <a:buChar char="○"/>
              <a:defRPr/>
            </a:lvl8pPr>
            <a:lvl9pPr marL="5486263" lvl="8" indent="-440256" algn="ctr" rtl="0">
              <a:spcBef>
                <a:spcPts val="0"/>
              </a:spcBef>
              <a:spcAft>
                <a:spcPts val="0"/>
              </a:spcAft>
              <a:buSzPts val="1600"/>
              <a:buChar char="■"/>
              <a:defRPr/>
            </a:lvl9pPr>
          </a:lstStyle>
          <a:p>
            <a:endParaRPr/>
          </a:p>
        </p:txBody>
      </p:sp>
    </p:spTree>
    <p:extLst>
      <p:ext uri="{BB962C8B-B14F-4D97-AF65-F5344CB8AC3E}">
        <p14:creationId xmlns:p14="http://schemas.microsoft.com/office/powerpoint/2010/main" val="148795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442"/>
        <p:cNvGrpSpPr/>
        <p:nvPr/>
      </p:nvGrpSpPr>
      <p:grpSpPr>
        <a:xfrm>
          <a:off x="0" y="0"/>
          <a:ext cx="0" cy="0"/>
          <a:chOff x="0" y="0"/>
          <a:chExt cx="0" cy="0"/>
        </a:xfrm>
      </p:grpSpPr>
    </p:spTree>
    <p:extLst>
      <p:ext uri="{BB962C8B-B14F-4D97-AF65-F5344CB8AC3E}">
        <p14:creationId xmlns:p14="http://schemas.microsoft.com/office/powerpoint/2010/main" val="301363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479"/>
        <p:cNvGrpSpPr/>
        <p:nvPr/>
      </p:nvGrpSpPr>
      <p:grpSpPr>
        <a:xfrm>
          <a:off x="0" y="0"/>
          <a:ext cx="0" cy="0"/>
          <a:chOff x="0" y="0"/>
          <a:chExt cx="0" cy="0"/>
        </a:xfrm>
      </p:grpSpPr>
      <p:sp>
        <p:nvSpPr>
          <p:cNvPr id="480" name="Google Shape;480;p15"/>
          <p:cNvSpPr txBox="1">
            <a:spLocks noGrp="1"/>
          </p:cNvSpPr>
          <p:nvPr>
            <p:ph type="title"/>
          </p:nvPr>
        </p:nvSpPr>
        <p:spPr>
          <a:xfrm>
            <a:off x="960145" y="720000"/>
            <a:ext cx="5136000" cy="636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2800"/>
              <a:buNone/>
              <a:defRPr>
                <a:latin typeface="Roboto"/>
                <a:ea typeface="Roboto"/>
                <a:cs typeface="Roboto"/>
                <a:sym typeface="Roboto"/>
              </a:defRPr>
            </a:lvl2pPr>
            <a:lvl3pPr lvl="2" rtl="0">
              <a:spcBef>
                <a:spcPts val="0"/>
              </a:spcBef>
              <a:spcAft>
                <a:spcPts val="0"/>
              </a:spcAft>
              <a:buSzPts val="2800"/>
              <a:buNone/>
              <a:defRPr>
                <a:latin typeface="Roboto"/>
                <a:ea typeface="Roboto"/>
                <a:cs typeface="Roboto"/>
                <a:sym typeface="Roboto"/>
              </a:defRPr>
            </a:lvl3pPr>
            <a:lvl4pPr lvl="3" rtl="0">
              <a:spcBef>
                <a:spcPts val="0"/>
              </a:spcBef>
              <a:spcAft>
                <a:spcPts val="0"/>
              </a:spcAft>
              <a:buSzPts val="2800"/>
              <a:buNone/>
              <a:defRPr>
                <a:latin typeface="Roboto"/>
                <a:ea typeface="Roboto"/>
                <a:cs typeface="Roboto"/>
                <a:sym typeface="Roboto"/>
              </a:defRPr>
            </a:lvl4pPr>
            <a:lvl5pPr lvl="4" rtl="0">
              <a:spcBef>
                <a:spcPts val="0"/>
              </a:spcBef>
              <a:spcAft>
                <a:spcPts val="0"/>
              </a:spcAft>
              <a:buSzPts val="2800"/>
              <a:buNone/>
              <a:defRPr>
                <a:latin typeface="Roboto"/>
                <a:ea typeface="Roboto"/>
                <a:cs typeface="Roboto"/>
                <a:sym typeface="Roboto"/>
              </a:defRPr>
            </a:lvl5pPr>
            <a:lvl6pPr lvl="5" rtl="0">
              <a:spcBef>
                <a:spcPts val="0"/>
              </a:spcBef>
              <a:spcAft>
                <a:spcPts val="0"/>
              </a:spcAft>
              <a:buSzPts val="2800"/>
              <a:buNone/>
              <a:defRPr>
                <a:latin typeface="Roboto"/>
                <a:ea typeface="Roboto"/>
                <a:cs typeface="Roboto"/>
                <a:sym typeface="Roboto"/>
              </a:defRPr>
            </a:lvl6pPr>
            <a:lvl7pPr lvl="6" rtl="0">
              <a:spcBef>
                <a:spcPts val="0"/>
              </a:spcBef>
              <a:spcAft>
                <a:spcPts val="0"/>
              </a:spcAft>
              <a:buSzPts val="2800"/>
              <a:buNone/>
              <a:defRPr>
                <a:latin typeface="Roboto"/>
                <a:ea typeface="Roboto"/>
                <a:cs typeface="Roboto"/>
                <a:sym typeface="Roboto"/>
              </a:defRPr>
            </a:lvl7pPr>
            <a:lvl8pPr lvl="7" rtl="0">
              <a:spcBef>
                <a:spcPts val="0"/>
              </a:spcBef>
              <a:spcAft>
                <a:spcPts val="0"/>
              </a:spcAft>
              <a:buSzPts val="2800"/>
              <a:buNone/>
              <a:defRPr>
                <a:latin typeface="Roboto"/>
                <a:ea typeface="Roboto"/>
                <a:cs typeface="Roboto"/>
                <a:sym typeface="Roboto"/>
              </a:defRPr>
            </a:lvl8pPr>
            <a:lvl9pPr lvl="8" rtl="0">
              <a:spcBef>
                <a:spcPts val="0"/>
              </a:spcBef>
              <a:spcAft>
                <a:spcPts val="0"/>
              </a:spcAft>
              <a:buSzPts val="2800"/>
              <a:buNone/>
              <a:defRPr>
                <a:latin typeface="Roboto"/>
                <a:ea typeface="Roboto"/>
                <a:cs typeface="Roboto"/>
                <a:sym typeface="Roboto"/>
              </a:defRPr>
            </a:lvl9pPr>
          </a:lstStyle>
          <a:p>
            <a:endParaRPr/>
          </a:p>
        </p:txBody>
      </p:sp>
      <p:sp>
        <p:nvSpPr>
          <p:cNvPr id="481" name="Google Shape;481;p15"/>
          <p:cNvSpPr txBox="1">
            <a:spLocks noGrp="1"/>
          </p:cNvSpPr>
          <p:nvPr>
            <p:ph type="subTitle" idx="1"/>
          </p:nvPr>
        </p:nvSpPr>
        <p:spPr>
          <a:xfrm>
            <a:off x="960000" y="2795033"/>
            <a:ext cx="5136000" cy="325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5B595B"/>
              </a:buClr>
              <a:buSzPts val="1600"/>
              <a:buFont typeface="Lato"/>
              <a:buChar char="●"/>
              <a:defRPr>
                <a:latin typeface="Lato"/>
                <a:ea typeface="Lato"/>
                <a:cs typeface="Lato"/>
                <a:sym typeface="Lato"/>
              </a:defRPr>
            </a:lvl1pPr>
            <a:lvl2pPr lvl="1" algn="ctr" rtl="0">
              <a:lnSpc>
                <a:spcPct val="100000"/>
              </a:lnSpc>
              <a:spcBef>
                <a:spcPts val="0"/>
              </a:spcBef>
              <a:spcAft>
                <a:spcPts val="0"/>
              </a:spcAft>
              <a:buClr>
                <a:srgbClr val="5B595B"/>
              </a:buClr>
              <a:buSzPts val="1600"/>
              <a:buFont typeface="Lato"/>
              <a:buChar char="○"/>
              <a:defRPr sz="2800"/>
            </a:lvl2pPr>
            <a:lvl3pPr lvl="2" algn="ctr" rtl="0">
              <a:lnSpc>
                <a:spcPct val="100000"/>
              </a:lnSpc>
              <a:spcBef>
                <a:spcPts val="0"/>
              </a:spcBef>
              <a:spcAft>
                <a:spcPts val="0"/>
              </a:spcAft>
              <a:buClr>
                <a:srgbClr val="5B595B"/>
              </a:buClr>
              <a:buSzPts val="1600"/>
              <a:buFont typeface="Lato"/>
              <a:buChar char="■"/>
              <a:defRPr sz="2800"/>
            </a:lvl3pPr>
            <a:lvl4pPr lvl="3" algn="ctr" rtl="0">
              <a:lnSpc>
                <a:spcPct val="100000"/>
              </a:lnSpc>
              <a:spcBef>
                <a:spcPts val="0"/>
              </a:spcBef>
              <a:spcAft>
                <a:spcPts val="0"/>
              </a:spcAft>
              <a:buClr>
                <a:srgbClr val="5B595B"/>
              </a:buClr>
              <a:buSzPts val="1600"/>
              <a:buFont typeface="Lato"/>
              <a:buChar char="●"/>
              <a:defRPr sz="2800"/>
            </a:lvl4pPr>
            <a:lvl5pPr lvl="4" algn="ctr" rtl="0">
              <a:lnSpc>
                <a:spcPct val="100000"/>
              </a:lnSpc>
              <a:spcBef>
                <a:spcPts val="0"/>
              </a:spcBef>
              <a:spcAft>
                <a:spcPts val="0"/>
              </a:spcAft>
              <a:buClr>
                <a:srgbClr val="5B595B"/>
              </a:buClr>
              <a:buSzPts val="1600"/>
              <a:buFont typeface="Lato"/>
              <a:buChar char="○"/>
              <a:defRPr sz="2800"/>
            </a:lvl5pPr>
            <a:lvl6pPr lvl="5" algn="ctr" rtl="0">
              <a:lnSpc>
                <a:spcPct val="100000"/>
              </a:lnSpc>
              <a:spcBef>
                <a:spcPts val="0"/>
              </a:spcBef>
              <a:spcAft>
                <a:spcPts val="0"/>
              </a:spcAft>
              <a:buClr>
                <a:srgbClr val="5B595B"/>
              </a:buClr>
              <a:buSzPts val="1600"/>
              <a:buFont typeface="Lato"/>
              <a:buChar char="■"/>
              <a:defRPr sz="2800"/>
            </a:lvl6pPr>
            <a:lvl7pPr lvl="6" algn="ctr" rtl="0">
              <a:lnSpc>
                <a:spcPct val="100000"/>
              </a:lnSpc>
              <a:spcBef>
                <a:spcPts val="0"/>
              </a:spcBef>
              <a:spcAft>
                <a:spcPts val="0"/>
              </a:spcAft>
              <a:buClr>
                <a:srgbClr val="5B595B"/>
              </a:buClr>
              <a:buSzPts val="1600"/>
              <a:buFont typeface="Lato"/>
              <a:buChar char="●"/>
              <a:defRPr sz="2800"/>
            </a:lvl7pPr>
            <a:lvl8pPr lvl="7" algn="ctr" rtl="0">
              <a:lnSpc>
                <a:spcPct val="100000"/>
              </a:lnSpc>
              <a:spcBef>
                <a:spcPts val="0"/>
              </a:spcBef>
              <a:spcAft>
                <a:spcPts val="0"/>
              </a:spcAft>
              <a:buClr>
                <a:srgbClr val="5B595B"/>
              </a:buClr>
              <a:buSzPts val="1600"/>
              <a:buFont typeface="Lato"/>
              <a:buChar char="○"/>
              <a:defRPr sz="2800"/>
            </a:lvl8pPr>
            <a:lvl9pPr lvl="8" algn="ctr" rtl="0">
              <a:lnSpc>
                <a:spcPct val="100000"/>
              </a:lnSpc>
              <a:spcBef>
                <a:spcPts val="0"/>
              </a:spcBef>
              <a:spcAft>
                <a:spcPts val="0"/>
              </a:spcAft>
              <a:buClr>
                <a:srgbClr val="5B595B"/>
              </a:buClr>
              <a:buSzPts val="1600"/>
              <a:buFont typeface="Lato"/>
              <a:buChar char="■"/>
              <a:defRPr sz="2800"/>
            </a:lvl9pPr>
          </a:lstStyle>
          <a:p>
            <a:endParaRPr/>
          </a:p>
        </p:txBody>
      </p:sp>
    </p:spTree>
    <p:extLst>
      <p:ext uri="{BB962C8B-B14F-4D97-AF65-F5344CB8AC3E}">
        <p14:creationId xmlns:p14="http://schemas.microsoft.com/office/powerpoint/2010/main" val="148350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7144134" y="6212173"/>
            <a:ext cx="70951" cy="1593"/>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19"/>
          <p:cNvSpPr/>
          <p:nvPr/>
        </p:nvSpPr>
        <p:spPr>
          <a:xfrm flipH="1">
            <a:off x="1990253" y="6005445"/>
            <a:ext cx="597393" cy="1035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19"/>
          <p:cNvSpPr/>
          <p:nvPr/>
        </p:nvSpPr>
        <p:spPr>
          <a:xfrm flipH="1">
            <a:off x="-16" y="5535270"/>
            <a:ext cx="12192016" cy="593132"/>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19"/>
          <p:cNvSpPr/>
          <p:nvPr/>
        </p:nvSpPr>
        <p:spPr>
          <a:xfrm flipH="1">
            <a:off x="-16" y="5795832"/>
            <a:ext cx="12192016" cy="59313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19"/>
          <p:cNvSpPr/>
          <p:nvPr/>
        </p:nvSpPr>
        <p:spPr>
          <a:xfrm flipH="1">
            <a:off x="-8" y="5675224"/>
            <a:ext cx="7338209" cy="118277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19"/>
          <p:cNvSpPr/>
          <p:nvPr/>
        </p:nvSpPr>
        <p:spPr>
          <a:xfrm flipH="1">
            <a:off x="242800" y="6099617"/>
            <a:ext cx="11949201" cy="54273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19"/>
          <p:cNvSpPr/>
          <p:nvPr/>
        </p:nvSpPr>
        <p:spPr>
          <a:xfrm flipH="1">
            <a:off x="-16" y="6315248"/>
            <a:ext cx="12192016" cy="54274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10552807" y="5077384"/>
            <a:ext cx="1165340" cy="933464"/>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3253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7144134" y="6212173"/>
            <a:ext cx="70951" cy="1593"/>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19"/>
          <p:cNvSpPr/>
          <p:nvPr/>
        </p:nvSpPr>
        <p:spPr>
          <a:xfrm flipH="1">
            <a:off x="1990253" y="6005445"/>
            <a:ext cx="597393" cy="1035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19"/>
          <p:cNvSpPr/>
          <p:nvPr/>
        </p:nvSpPr>
        <p:spPr>
          <a:xfrm flipH="1">
            <a:off x="-16" y="5535270"/>
            <a:ext cx="12192016" cy="593132"/>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19"/>
          <p:cNvSpPr/>
          <p:nvPr/>
        </p:nvSpPr>
        <p:spPr>
          <a:xfrm flipH="1">
            <a:off x="-16" y="5795832"/>
            <a:ext cx="12192016" cy="59313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19"/>
          <p:cNvSpPr/>
          <p:nvPr/>
        </p:nvSpPr>
        <p:spPr>
          <a:xfrm flipH="1">
            <a:off x="-8" y="5675224"/>
            <a:ext cx="7338209" cy="118277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19"/>
          <p:cNvSpPr/>
          <p:nvPr/>
        </p:nvSpPr>
        <p:spPr>
          <a:xfrm flipH="1">
            <a:off x="242800" y="6099617"/>
            <a:ext cx="11949201" cy="54273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19"/>
          <p:cNvSpPr/>
          <p:nvPr/>
        </p:nvSpPr>
        <p:spPr>
          <a:xfrm flipH="1">
            <a:off x="-16" y="6315248"/>
            <a:ext cx="12192016" cy="54274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10552807" y="5077384"/>
            <a:ext cx="1165340" cy="933464"/>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080493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13BD979-838C-4CC3-A471-5A9574C71F3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10" name="图片 9">
            <a:extLst>
              <a:ext uri="{FF2B5EF4-FFF2-40B4-BE49-F238E27FC236}">
                <a16:creationId xmlns:a16="http://schemas.microsoft.com/office/drawing/2014/main" id="{28D443A8-DE5C-41E4-99D3-4618D6D06046}"/>
              </a:ext>
            </a:extLst>
          </p:cNvPr>
          <p:cNvPicPr>
            <a:picLocks noChangeAspect="1"/>
          </p:cNvPicPr>
          <p:nvPr userDrawn="1"/>
        </p:nvPicPr>
        <p:blipFill>
          <a:blip r:embed="rId3"/>
          <a:stretch>
            <a:fillRect/>
          </a:stretch>
        </p:blipFill>
        <p:spPr>
          <a:xfrm>
            <a:off x="0" y="5102352"/>
            <a:ext cx="12192000" cy="1755648"/>
          </a:xfrm>
          <a:prstGeom prst="rect">
            <a:avLst/>
          </a:prstGeom>
        </p:spPr>
      </p:pic>
      <p:pic>
        <p:nvPicPr>
          <p:cNvPr id="11" name="图片 10">
            <a:extLst>
              <a:ext uri="{FF2B5EF4-FFF2-40B4-BE49-F238E27FC236}">
                <a16:creationId xmlns:a16="http://schemas.microsoft.com/office/drawing/2014/main" id="{8E89A5A5-AD68-4264-B2F8-4AD4652B048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4375" t="55451"/>
          <a:stretch/>
        </p:blipFill>
        <p:spPr>
          <a:xfrm>
            <a:off x="9067800" y="5324029"/>
            <a:ext cx="3124200" cy="1563007"/>
          </a:xfrm>
          <a:prstGeom prst="rect">
            <a:avLst/>
          </a:prstGeom>
        </p:spPr>
      </p:pic>
      <p:pic>
        <p:nvPicPr>
          <p:cNvPr id="12" name="图片 11">
            <a:extLst>
              <a:ext uri="{FF2B5EF4-FFF2-40B4-BE49-F238E27FC236}">
                <a16:creationId xmlns:a16="http://schemas.microsoft.com/office/drawing/2014/main" id="{762888CF-B61D-45F0-8757-2A1B6E4A21C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55451" r="74375"/>
          <a:stretch/>
        </p:blipFill>
        <p:spPr>
          <a:xfrm>
            <a:off x="1" y="5324029"/>
            <a:ext cx="3124200" cy="1563007"/>
          </a:xfrm>
          <a:prstGeom prst="rect">
            <a:avLst/>
          </a:prstGeom>
        </p:spPr>
      </p:pic>
      <p:sp>
        <p:nvSpPr>
          <p:cNvPr id="5" name="矩形 4">
            <a:extLst>
              <a:ext uri="{FF2B5EF4-FFF2-40B4-BE49-F238E27FC236}">
                <a16:creationId xmlns:a16="http://schemas.microsoft.com/office/drawing/2014/main" id="{F76364E4-68CC-4AF4-B8C4-715D0DA01602}"/>
              </a:ext>
            </a:extLst>
          </p:cNvPr>
          <p:cNvSpPr/>
          <p:nvPr userDrawn="1"/>
        </p:nvSpPr>
        <p:spPr>
          <a:xfrm>
            <a:off x="530095" y="423365"/>
            <a:ext cx="11131811" cy="601127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形 5">
            <a:extLst>
              <a:ext uri="{FF2B5EF4-FFF2-40B4-BE49-F238E27FC236}">
                <a16:creationId xmlns:a16="http://schemas.microsoft.com/office/drawing/2014/main" id="{9DC75762-BFD5-42B1-853F-83EB58D978B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rot="780486">
            <a:off x="9540269" y="5090601"/>
            <a:ext cx="2944689" cy="1813165"/>
          </a:xfrm>
          <a:prstGeom prst="rect">
            <a:avLst/>
          </a:prstGeom>
        </p:spPr>
      </p:pic>
      <p:pic>
        <p:nvPicPr>
          <p:cNvPr id="7" name="图片 6">
            <a:extLst>
              <a:ext uri="{FF2B5EF4-FFF2-40B4-BE49-F238E27FC236}">
                <a16:creationId xmlns:a16="http://schemas.microsoft.com/office/drawing/2014/main" id="{3FE89AD1-63FC-4B9D-8730-F0646124869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691069" y="-274971"/>
            <a:ext cx="3328094" cy="1396672"/>
          </a:xfrm>
          <a:prstGeom prst="rect">
            <a:avLst/>
          </a:prstGeom>
        </p:spPr>
      </p:pic>
      <p:pic>
        <p:nvPicPr>
          <p:cNvPr id="8" name="图片 7">
            <a:extLst>
              <a:ext uri="{FF2B5EF4-FFF2-40B4-BE49-F238E27FC236}">
                <a16:creationId xmlns:a16="http://schemas.microsoft.com/office/drawing/2014/main" id="{E08B3C99-A2AF-4578-812D-3F8C3B4B529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flipH="1">
            <a:off x="0" y="0"/>
            <a:ext cx="1562100" cy="1625643"/>
          </a:xfrm>
          <a:prstGeom prst="rect">
            <a:avLst/>
          </a:prstGeom>
        </p:spPr>
      </p:pic>
    </p:spTree>
    <p:extLst>
      <p:ext uri="{BB962C8B-B14F-4D97-AF65-F5344CB8AC3E}">
        <p14:creationId xmlns:p14="http://schemas.microsoft.com/office/powerpoint/2010/main" val="329846258"/>
      </p:ext>
    </p:extLst>
  </p:cSld>
  <p:clrMapOvr>
    <a:masterClrMapping/>
  </p:clrMapOvr>
  <p:transition spd="med">
    <p:pul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536"/>
        <p:cNvGrpSpPr/>
        <p:nvPr/>
      </p:nvGrpSpPr>
      <p:grpSpPr>
        <a:xfrm>
          <a:off x="0" y="0"/>
          <a:ext cx="0" cy="0"/>
          <a:chOff x="0" y="0"/>
          <a:chExt cx="0" cy="0"/>
        </a:xfrm>
      </p:grpSpPr>
      <p:sp>
        <p:nvSpPr>
          <p:cNvPr id="537" name="Google Shape;537;p19"/>
          <p:cNvSpPr txBox="1">
            <a:spLocks noGrp="1"/>
          </p:cNvSpPr>
          <p:nvPr>
            <p:ph type="title"/>
          </p:nvPr>
        </p:nvSpPr>
        <p:spPr>
          <a:xfrm>
            <a:off x="960000" y="558800"/>
            <a:ext cx="10272000" cy="6368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8" name="Google Shape;538;p19"/>
          <p:cNvSpPr/>
          <p:nvPr/>
        </p:nvSpPr>
        <p:spPr>
          <a:xfrm flipH="1">
            <a:off x="7144134" y="6212173"/>
            <a:ext cx="70951" cy="1593"/>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19"/>
          <p:cNvSpPr/>
          <p:nvPr/>
        </p:nvSpPr>
        <p:spPr>
          <a:xfrm flipH="1">
            <a:off x="1990253" y="6005445"/>
            <a:ext cx="597393" cy="10359"/>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19"/>
          <p:cNvSpPr/>
          <p:nvPr/>
        </p:nvSpPr>
        <p:spPr>
          <a:xfrm flipH="1">
            <a:off x="-16" y="5535270"/>
            <a:ext cx="12192016" cy="593132"/>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19"/>
          <p:cNvSpPr/>
          <p:nvPr/>
        </p:nvSpPr>
        <p:spPr>
          <a:xfrm flipH="1">
            <a:off x="-16" y="5795832"/>
            <a:ext cx="12192016" cy="593139"/>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19"/>
          <p:cNvSpPr/>
          <p:nvPr/>
        </p:nvSpPr>
        <p:spPr>
          <a:xfrm flipH="1">
            <a:off x="-8" y="5675224"/>
            <a:ext cx="7338209" cy="1182777"/>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19"/>
          <p:cNvSpPr/>
          <p:nvPr/>
        </p:nvSpPr>
        <p:spPr>
          <a:xfrm flipH="1">
            <a:off x="242800" y="6099617"/>
            <a:ext cx="11949201" cy="542732"/>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19"/>
          <p:cNvSpPr/>
          <p:nvPr/>
        </p:nvSpPr>
        <p:spPr>
          <a:xfrm flipH="1">
            <a:off x="-16" y="6315248"/>
            <a:ext cx="12192016" cy="54274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tx2">
              <a:lumMod val="750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10552807" y="5077384"/>
            <a:ext cx="1165340" cy="933464"/>
            <a:chOff x="620125" y="3581200"/>
            <a:chExt cx="832675" cy="1022175"/>
          </a:xfrm>
        </p:grpSpPr>
        <p:sp>
          <p:nvSpPr>
            <p:cNvPr id="546" name="Google Shape;546;p19"/>
            <p:cNvSpPr/>
            <p:nvPr/>
          </p:nvSpPr>
          <p:spPr>
            <a:xfrm>
              <a:off x="1277069" y="4458809"/>
              <a:ext cx="78159" cy="144566"/>
            </a:xfrm>
            <a:custGeom>
              <a:avLst/>
              <a:gdLst/>
              <a:ahLst/>
              <a:cxnLst/>
              <a:rect l="l" t="t" r="r" b="b"/>
              <a:pathLst>
                <a:path w="306" h="566" extrusionOk="0">
                  <a:moveTo>
                    <a:pt x="166" y="1"/>
                  </a:moveTo>
                  <a:cubicBezTo>
                    <a:pt x="82" y="1"/>
                    <a:pt x="0" y="58"/>
                    <a:pt x="47" y="119"/>
                  </a:cubicBezTo>
                  <a:cubicBezTo>
                    <a:pt x="144" y="242"/>
                    <a:pt x="115" y="566"/>
                    <a:pt x="115" y="566"/>
                  </a:cubicBezTo>
                  <a:lnTo>
                    <a:pt x="238" y="566"/>
                  </a:lnTo>
                  <a:cubicBezTo>
                    <a:pt x="209" y="226"/>
                    <a:pt x="306" y="119"/>
                    <a:pt x="306" y="119"/>
                  </a:cubicBezTo>
                  <a:cubicBezTo>
                    <a:pt x="293" y="33"/>
                    <a:pt x="229"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189460" y="3581455"/>
              <a:ext cx="263341" cy="958326"/>
            </a:xfrm>
            <a:custGeom>
              <a:avLst/>
              <a:gdLst/>
              <a:ahLst/>
              <a:cxnLst/>
              <a:rect l="l" t="t" r="r" b="b"/>
              <a:pathLst>
                <a:path w="1031" h="3752" extrusionOk="0">
                  <a:moveTo>
                    <a:pt x="524" y="0"/>
                  </a:moveTo>
                  <a:cubicBezTo>
                    <a:pt x="469" y="0"/>
                    <a:pt x="415" y="113"/>
                    <a:pt x="364" y="382"/>
                  </a:cubicBezTo>
                  <a:cubicBezTo>
                    <a:pt x="364" y="382"/>
                    <a:pt x="1" y="3418"/>
                    <a:pt x="257" y="3635"/>
                  </a:cubicBezTo>
                  <a:cubicBezTo>
                    <a:pt x="328" y="3702"/>
                    <a:pt x="437" y="3751"/>
                    <a:pt x="549" y="3751"/>
                  </a:cubicBezTo>
                  <a:cubicBezTo>
                    <a:pt x="754" y="3751"/>
                    <a:pt x="972" y="3586"/>
                    <a:pt x="999" y="3055"/>
                  </a:cubicBezTo>
                  <a:cubicBezTo>
                    <a:pt x="1031" y="2379"/>
                    <a:pt x="774" y="0"/>
                    <a:pt x="524"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1175412" y="3581200"/>
              <a:ext cx="162449" cy="946066"/>
            </a:xfrm>
            <a:custGeom>
              <a:avLst/>
              <a:gdLst/>
              <a:ahLst/>
              <a:cxnLst/>
              <a:rect l="l" t="t" r="r" b="b"/>
              <a:pathLst>
                <a:path w="636" h="3704" extrusionOk="0">
                  <a:moveTo>
                    <a:pt x="578" y="0"/>
                  </a:moveTo>
                  <a:cubicBezTo>
                    <a:pt x="525" y="0"/>
                    <a:pt x="468" y="116"/>
                    <a:pt x="419" y="383"/>
                  </a:cubicBezTo>
                  <a:cubicBezTo>
                    <a:pt x="419" y="383"/>
                    <a:pt x="1" y="3218"/>
                    <a:pt x="312" y="3636"/>
                  </a:cubicBezTo>
                  <a:cubicBezTo>
                    <a:pt x="325" y="3662"/>
                    <a:pt x="364" y="3691"/>
                    <a:pt x="393" y="3704"/>
                  </a:cubicBezTo>
                  <a:cubicBezTo>
                    <a:pt x="244" y="3095"/>
                    <a:pt x="500" y="370"/>
                    <a:pt x="500" y="370"/>
                  </a:cubicBezTo>
                  <a:cubicBezTo>
                    <a:pt x="526" y="33"/>
                    <a:pt x="607" y="114"/>
                    <a:pt x="636" y="46"/>
                  </a:cubicBezTo>
                  <a:cubicBezTo>
                    <a:pt x="617" y="16"/>
                    <a:pt x="598" y="0"/>
                    <a:pt x="578"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1018838" y="4458809"/>
              <a:ext cx="77393" cy="144566"/>
            </a:xfrm>
            <a:custGeom>
              <a:avLst/>
              <a:gdLst/>
              <a:ahLst/>
              <a:cxnLst/>
              <a:rect l="l" t="t" r="r" b="b"/>
              <a:pathLst>
                <a:path w="303" h="566" extrusionOk="0">
                  <a:moveTo>
                    <a:pt x="166" y="1"/>
                  </a:moveTo>
                  <a:cubicBezTo>
                    <a:pt x="82" y="1"/>
                    <a:pt x="1" y="58"/>
                    <a:pt x="47" y="119"/>
                  </a:cubicBezTo>
                  <a:cubicBezTo>
                    <a:pt x="141" y="242"/>
                    <a:pt x="115" y="566"/>
                    <a:pt x="115" y="566"/>
                  </a:cubicBezTo>
                  <a:lnTo>
                    <a:pt x="235" y="566"/>
                  </a:lnTo>
                  <a:cubicBezTo>
                    <a:pt x="209" y="226"/>
                    <a:pt x="303" y="119"/>
                    <a:pt x="303" y="119"/>
                  </a:cubicBezTo>
                  <a:cubicBezTo>
                    <a:pt x="292" y="33"/>
                    <a:pt x="228" y="1"/>
                    <a:pt x="166"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927142" y="3581455"/>
              <a:ext cx="267427" cy="958326"/>
            </a:xfrm>
            <a:custGeom>
              <a:avLst/>
              <a:gdLst/>
              <a:ahLst/>
              <a:cxnLst/>
              <a:rect l="l" t="t" r="r" b="b"/>
              <a:pathLst>
                <a:path w="1047" h="3752" extrusionOk="0">
                  <a:moveTo>
                    <a:pt x="530" y="0"/>
                  </a:moveTo>
                  <a:cubicBezTo>
                    <a:pt x="473" y="0"/>
                    <a:pt x="417" y="113"/>
                    <a:pt x="364" y="382"/>
                  </a:cubicBezTo>
                  <a:cubicBezTo>
                    <a:pt x="364" y="382"/>
                    <a:pt x="1" y="3418"/>
                    <a:pt x="257" y="3635"/>
                  </a:cubicBezTo>
                  <a:cubicBezTo>
                    <a:pt x="334" y="3702"/>
                    <a:pt x="446" y="3751"/>
                    <a:pt x="561" y="3751"/>
                  </a:cubicBezTo>
                  <a:cubicBezTo>
                    <a:pt x="770" y="3751"/>
                    <a:pt x="987" y="3586"/>
                    <a:pt x="1012" y="3055"/>
                  </a:cubicBezTo>
                  <a:cubicBezTo>
                    <a:pt x="1046" y="2379"/>
                    <a:pt x="788" y="0"/>
                    <a:pt x="530"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916414" y="3581200"/>
              <a:ext cx="162449" cy="946066"/>
            </a:xfrm>
            <a:custGeom>
              <a:avLst/>
              <a:gdLst/>
              <a:ahLst/>
              <a:cxnLst/>
              <a:rect l="l" t="t" r="r" b="b"/>
              <a:pathLst>
                <a:path w="636" h="3704" extrusionOk="0">
                  <a:moveTo>
                    <a:pt x="572" y="0"/>
                  </a:moveTo>
                  <a:cubicBezTo>
                    <a:pt x="517" y="0"/>
                    <a:pt x="465" y="116"/>
                    <a:pt x="406" y="383"/>
                  </a:cubicBezTo>
                  <a:cubicBezTo>
                    <a:pt x="406" y="383"/>
                    <a:pt x="1" y="3218"/>
                    <a:pt x="299" y="3636"/>
                  </a:cubicBezTo>
                  <a:cubicBezTo>
                    <a:pt x="325" y="3662"/>
                    <a:pt x="367" y="3691"/>
                    <a:pt x="393" y="3704"/>
                  </a:cubicBezTo>
                  <a:cubicBezTo>
                    <a:pt x="244" y="3095"/>
                    <a:pt x="487" y="370"/>
                    <a:pt x="487" y="370"/>
                  </a:cubicBezTo>
                  <a:cubicBezTo>
                    <a:pt x="529" y="33"/>
                    <a:pt x="610" y="114"/>
                    <a:pt x="636" y="46"/>
                  </a:cubicBezTo>
                  <a:cubicBezTo>
                    <a:pt x="614" y="16"/>
                    <a:pt x="593" y="0"/>
                    <a:pt x="572"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9"/>
            <p:cNvSpPr/>
            <p:nvPr/>
          </p:nvSpPr>
          <p:spPr>
            <a:xfrm>
              <a:off x="722549" y="4458809"/>
              <a:ext cx="77393" cy="144566"/>
            </a:xfrm>
            <a:custGeom>
              <a:avLst/>
              <a:gdLst/>
              <a:ahLst/>
              <a:cxnLst/>
              <a:rect l="l" t="t" r="r" b="b"/>
              <a:pathLst>
                <a:path w="303" h="566" extrusionOk="0">
                  <a:moveTo>
                    <a:pt x="164" y="1"/>
                  </a:moveTo>
                  <a:cubicBezTo>
                    <a:pt x="81" y="1"/>
                    <a:pt x="1" y="58"/>
                    <a:pt x="47" y="119"/>
                  </a:cubicBezTo>
                  <a:cubicBezTo>
                    <a:pt x="141" y="242"/>
                    <a:pt x="112" y="566"/>
                    <a:pt x="112" y="566"/>
                  </a:cubicBezTo>
                  <a:lnTo>
                    <a:pt x="235" y="566"/>
                  </a:lnTo>
                  <a:cubicBezTo>
                    <a:pt x="209" y="226"/>
                    <a:pt x="303" y="119"/>
                    <a:pt x="303" y="119"/>
                  </a:cubicBezTo>
                  <a:cubicBezTo>
                    <a:pt x="290" y="33"/>
                    <a:pt x="227" y="1"/>
                    <a:pt x="16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630853" y="3581455"/>
              <a:ext cx="267427" cy="958326"/>
            </a:xfrm>
            <a:custGeom>
              <a:avLst/>
              <a:gdLst/>
              <a:ahLst/>
              <a:cxnLst/>
              <a:rect l="l" t="t" r="r" b="b"/>
              <a:pathLst>
                <a:path w="1047" h="3752" extrusionOk="0">
                  <a:moveTo>
                    <a:pt x="537" y="0"/>
                  </a:moveTo>
                  <a:cubicBezTo>
                    <a:pt x="482" y="0"/>
                    <a:pt x="428" y="113"/>
                    <a:pt x="377" y="382"/>
                  </a:cubicBezTo>
                  <a:cubicBezTo>
                    <a:pt x="377" y="382"/>
                    <a:pt x="1" y="3418"/>
                    <a:pt x="257" y="3635"/>
                  </a:cubicBezTo>
                  <a:cubicBezTo>
                    <a:pt x="333" y="3702"/>
                    <a:pt x="445" y="3751"/>
                    <a:pt x="560" y="3751"/>
                  </a:cubicBezTo>
                  <a:cubicBezTo>
                    <a:pt x="769" y="3751"/>
                    <a:pt x="987" y="3586"/>
                    <a:pt x="1012" y="3055"/>
                  </a:cubicBezTo>
                  <a:cubicBezTo>
                    <a:pt x="1046" y="2379"/>
                    <a:pt x="788" y="0"/>
                    <a:pt x="537" y="0"/>
                  </a:cubicBezTo>
                  <a:close/>
                </a:path>
              </a:pathLst>
            </a:custGeom>
            <a:solidFill>
              <a:srgbClr val="3D7D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620125" y="3581200"/>
              <a:ext cx="162449" cy="946066"/>
            </a:xfrm>
            <a:custGeom>
              <a:avLst/>
              <a:gdLst/>
              <a:ahLst/>
              <a:cxnLst/>
              <a:rect l="l" t="t" r="r" b="b"/>
              <a:pathLst>
                <a:path w="636" h="3704" extrusionOk="0">
                  <a:moveTo>
                    <a:pt x="573" y="0"/>
                  </a:moveTo>
                  <a:cubicBezTo>
                    <a:pt x="518" y="0"/>
                    <a:pt x="468" y="116"/>
                    <a:pt x="419" y="383"/>
                  </a:cubicBezTo>
                  <a:cubicBezTo>
                    <a:pt x="419" y="383"/>
                    <a:pt x="1" y="3218"/>
                    <a:pt x="299" y="3636"/>
                  </a:cubicBezTo>
                  <a:cubicBezTo>
                    <a:pt x="325" y="3662"/>
                    <a:pt x="367" y="3691"/>
                    <a:pt x="393" y="3704"/>
                  </a:cubicBezTo>
                  <a:cubicBezTo>
                    <a:pt x="244" y="3095"/>
                    <a:pt x="500" y="370"/>
                    <a:pt x="500" y="370"/>
                  </a:cubicBezTo>
                  <a:cubicBezTo>
                    <a:pt x="529" y="33"/>
                    <a:pt x="610" y="114"/>
                    <a:pt x="636" y="46"/>
                  </a:cubicBezTo>
                  <a:cubicBezTo>
                    <a:pt x="614" y="16"/>
                    <a:pt x="593" y="0"/>
                    <a:pt x="573" y="0"/>
                  </a:cubicBezTo>
                  <a:close/>
                </a:path>
              </a:pathLst>
            </a:custGeom>
            <a:solidFill>
              <a:srgbClr val="A590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5258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hree columns 1" userDrawn="1">
  <p:cSld name="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74721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0346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87738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01033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93840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hree columns 1" userDrawn="1">
  <p:cSld name="1_Title and three columns 1">
    <p:spTree>
      <p:nvGrpSpPr>
        <p:cNvPr id="1" name="Shape 622"/>
        <p:cNvGrpSpPr/>
        <p:nvPr/>
      </p:nvGrpSpPr>
      <p:grpSpPr>
        <a:xfrm>
          <a:off x="0" y="0"/>
          <a:ext cx="0" cy="0"/>
          <a:chOff x="0" y="0"/>
          <a:chExt cx="0" cy="0"/>
        </a:xfrm>
      </p:grpSpPr>
      <p:sp>
        <p:nvSpPr>
          <p:cNvPr id="623" name="Google Shape;623;p26"/>
          <p:cNvSpPr/>
          <p:nvPr/>
        </p:nvSpPr>
        <p:spPr>
          <a:xfrm>
            <a:off x="0" y="5589632"/>
            <a:ext cx="12412149" cy="1179552"/>
          </a:xfrm>
          <a:custGeom>
            <a:avLst/>
            <a:gdLst/>
            <a:ahLst/>
            <a:cxnLst/>
            <a:rect l="l" t="t" r="r" b="b"/>
            <a:pathLst>
              <a:path w="49599" h="10022" extrusionOk="0">
                <a:moveTo>
                  <a:pt x="3334" y="1"/>
                </a:moveTo>
                <a:cubicBezTo>
                  <a:pt x="2192" y="1"/>
                  <a:pt x="1080" y="8"/>
                  <a:pt x="1" y="22"/>
                </a:cubicBezTo>
                <a:lnTo>
                  <a:pt x="1" y="7811"/>
                </a:lnTo>
                <a:cubicBezTo>
                  <a:pt x="5833" y="8514"/>
                  <a:pt x="12624" y="9107"/>
                  <a:pt x="19914" y="9499"/>
                </a:cubicBezTo>
                <a:cubicBezTo>
                  <a:pt x="26275" y="9854"/>
                  <a:pt x="32318" y="10022"/>
                  <a:pt x="37716" y="10022"/>
                </a:cubicBezTo>
                <a:cubicBezTo>
                  <a:pt x="42180" y="10022"/>
                  <a:pt x="46202" y="9907"/>
                  <a:pt x="49599" y="9687"/>
                </a:cubicBezTo>
                <a:lnTo>
                  <a:pt x="49599" y="3382"/>
                </a:lnTo>
                <a:cubicBezTo>
                  <a:pt x="42445" y="2180"/>
                  <a:pt x="32495" y="1127"/>
                  <a:pt x="21411" y="521"/>
                </a:cubicBezTo>
                <a:cubicBezTo>
                  <a:pt x="14945" y="164"/>
                  <a:pt x="8802" y="1"/>
                  <a:pt x="3334"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26"/>
          <p:cNvSpPr/>
          <p:nvPr userDrawn="1"/>
        </p:nvSpPr>
        <p:spPr>
          <a:xfrm>
            <a:off x="4439276" y="5935042"/>
            <a:ext cx="1435659" cy="242761"/>
          </a:xfrm>
          <a:custGeom>
            <a:avLst/>
            <a:gdLst/>
            <a:ahLst/>
            <a:cxnLst/>
            <a:rect l="l" t="t" r="r" b="b"/>
            <a:pathLst>
              <a:path w="5804" h="1595" extrusionOk="0">
                <a:moveTo>
                  <a:pt x="3212" y="1135"/>
                </a:moveTo>
                <a:cubicBezTo>
                  <a:pt x="3215" y="1138"/>
                  <a:pt x="3217" y="1139"/>
                  <a:pt x="3218" y="1139"/>
                </a:cubicBezTo>
                <a:cubicBezTo>
                  <a:pt x="3219" y="1139"/>
                  <a:pt x="3219" y="1137"/>
                  <a:pt x="3218" y="1135"/>
                </a:cubicBezTo>
                <a:close/>
                <a:moveTo>
                  <a:pt x="2094" y="1"/>
                </a:moveTo>
                <a:cubicBezTo>
                  <a:pt x="2052" y="1"/>
                  <a:pt x="2026" y="43"/>
                  <a:pt x="1997" y="43"/>
                </a:cubicBezTo>
                <a:cubicBezTo>
                  <a:pt x="1971" y="43"/>
                  <a:pt x="1932" y="56"/>
                  <a:pt x="1903" y="56"/>
                </a:cubicBezTo>
                <a:cubicBezTo>
                  <a:pt x="1877" y="56"/>
                  <a:pt x="1851" y="43"/>
                  <a:pt x="1809" y="43"/>
                </a:cubicBezTo>
                <a:lnTo>
                  <a:pt x="1715" y="43"/>
                </a:lnTo>
                <a:cubicBezTo>
                  <a:pt x="1710" y="45"/>
                  <a:pt x="1705" y="46"/>
                  <a:pt x="1700" y="46"/>
                </a:cubicBezTo>
                <a:cubicBezTo>
                  <a:pt x="1678" y="46"/>
                  <a:pt x="1653" y="27"/>
                  <a:pt x="1621" y="27"/>
                </a:cubicBezTo>
                <a:cubicBezTo>
                  <a:pt x="1592" y="27"/>
                  <a:pt x="1566" y="95"/>
                  <a:pt x="1540" y="95"/>
                </a:cubicBezTo>
                <a:cubicBezTo>
                  <a:pt x="1511" y="108"/>
                  <a:pt x="1485" y="108"/>
                  <a:pt x="1459" y="124"/>
                </a:cubicBezTo>
                <a:cubicBezTo>
                  <a:pt x="1422" y="124"/>
                  <a:pt x="1388" y="92"/>
                  <a:pt x="1361" y="92"/>
                </a:cubicBezTo>
                <a:cubicBezTo>
                  <a:pt x="1357" y="92"/>
                  <a:pt x="1353" y="93"/>
                  <a:pt x="1349" y="95"/>
                </a:cubicBezTo>
                <a:cubicBezTo>
                  <a:pt x="1323" y="95"/>
                  <a:pt x="1297" y="108"/>
                  <a:pt x="1268" y="108"/>
                </a:cubicBezTo>
                <a:cubicBezTo>
                  <a:pt x="1229" y="124"/>
                  <a:pt x="1229" y="189"/>
                  <a:pt x="1203" y="189"/>
                </a:cubicBezTo>
                <a:cubicBezTo>
                  <a:pt x="1196" y="192"/>
                  <a:pt x="1189" y="193"/>
                  <a:pt x="1181" y="193"/>
                </a:cubicBezTo>
                <a:cubicBezTo>
                  <a:pt x="1150" y="193"/>
                  <a:pt x="1115" y="173"/>
                  <a:pt x="1092" y="173"/>
                </a:cubicBezTo>
                <a:cubicBezTo>
                  <a:pt x="1087" y="173"/>
                  <a:pt x="1083" y="174"/>
                  <a:pt x="1080" y="176"/>
                </a:cubicBezTo>
                <a:cubicBezTo>
                  <a:pt x="1054" y="205"/>
                  <a:pt x="1041" y="257"/>
                  <a:pt x="1041" y="270"/>
                </a:cubicBezTo>
                <a:cubicBezTo>
                  <a:pt x="1041" y="299"/>
                  <a:pt x="1067" y="325"/>
                  <a:pt x="1080" y="351"/>
                </a:cubicBezTo>
                <a:cubicBezTo>
                  <a:pt x="1093" y="367"/>
                  <a:pt x="1135" y="380"/>
                  <a:pt x="1161" y="393"/>
                </a:cubicBezTo>
                <a:cubicBezTo>
                  <a:pt x="1135" y="393"/>
                  <a:pt x="1080" y="406"/>
                  <a:pt x="1054" y="406"/>
                </a:cubicBezTo>
                <a:cubicBezTo>
                  <a:pt x="1025" y="406"/>
                  <a:pt x="999" y="380"/>
                  <a:pt x="960" y="380"/>
                </a:cubicBezTo>
                <a:cubicBezTo>
                  <a:pt x="931" y="380"/>
                  <a:pt x="905" y="432"/>
                  <a:pt x="879" y="432"/>
                </a:cubicBezTo>
                <a:cubicBezTo>
                  <a:pt x="853" y="432"/>
                  <a:pt x="819" y="391"/>
                  <a:pt x="792" y="391"/>
                </a:cubicBezTo>
                <a:cubicBezTo>
                  <a:pt x="788" y="391"/>
                  <a:pt x="785" y="392"/>
                  <a:pt x="782" y="393"/>
                </a:cubicBezTo>
                <a:lnTo>
                  <a:pt x="688" y="393"/>
                </a:lnTo>
                <a:cubicBezTo>
                  <a:pt x="662" y="393"/>
                  <a:pt x="636" y="419"/>
                  <a:pt x="607" y="432"/>
                </a:cubicBezTo>
                <a:cubicBezTo>
                  <a:pt x="576" y="432"/>
                  <a:pt x="551" y="415"/>
                  <a:pt x="529" y="415"/>
                </a:cubicBezTo>
                <a:cubicBezTo>
                  <a:pt x="523" y="415"/>
                  <a:pt x="518" y="416"/>
                  <a:pt x="513" y="419"/>
                </a:cubicBezTo>
                <a:cubicBezTo>
                  <a:pt x="474" y="419"/>
                  <a:pt x="445" y="448"/>
                  <a:pt x="419" y="448"/>
                </a:cubicBezTo>
                <a:cubicBezTo>
                  <a:pt x="410" y="452"/>
                  <a:pt x="400" y="454"/>
                  <a:pt x="389" y="454"/>
                </a:cubicBezTo>
                <a:cubicBezTo>
                  <a:pt x="367" y="454"/>
                  <a:pt x="342" y="448"/>
                  <a:pt x="325" y="448"/>
                </a:cubicBezTo>
                <a:cubicBezTo>
                  <a:pt x="296" y="461"/>
                  <a:pt x="283" y="500"/>
                  <a:pt x="257" y="513"/>
                </a:cubicBezTo>
                <a:cubicBezTo>
                  <a:pt x="215" y="513"/>
                  <a:pt x="189" y="542"/>
                  <a:pt x="176" y="542"/>
                </a:cubicBezTo>
                <a:cubicBezTo>
                  <a:pt x="155" y="548"/>
                  <a:pt x="135" y="548"/>
                  <a:pt x="116" y="548"/>
                </a:cubicBezTo>
                <a:cubicBezTo>
                  <a:pt x="98" y="548"/>
                  <a:pt x="82" y="548"/>
                  <a:pt x="69" y="555"/>
                </a:cubicBezTo>
                <a:cubicBezTo>
                  <a:pt x="40" y="581"/>
                  <a:pt x="1" y="610"/>
                  <a:pt x="1" y="636"/>
                </a:cubicBezTo>
                <a:cubicBezTo>
                  <a:pt x="1" y="662"/>
                  <a:pt x="27" y="717"/>
                  <a:pt x="53" y="743"/>
                </a:cubicBezTo>
                <a:cubicBezTo>
                  <a:pt x="82" y="756"/>
                  <a:pt x="121" y="756"/>
                  <a:pt x="150" y="772"/>
                </a:cubicBezTo>
                <a:cubicBezTo>
                  <a:pt x="163" y="779"/>
                  <a:pt x="179" y="779"/>
                  <a:pt x="196" y="779"/>
                </a:cubicBezTo>
                <a:cubicBezTo>
                  <a:pt x="212" y="779"/>
                  <a:pt x="229" y="779"/>
                  <a:pt x="244" y="785"/>
                </a:cubicBezTo>
                <a:cubicBezTo>
                  <a:pt x="270" y="798"/>
                  <a:pt x="296" y="811"/>
                  <a:pt x="338" y="824"/>
                </a:cubicBezTo>
                <a:cubicBezTo>
                  <a:pt x="364" y="824"/>
                  <a:pt x="377" y="879"/>
                  <a:pt x="406" y="892"/>
                </a:cubicBezTo>
                <a:cubicBezTo>
                  <a:pt x="437" y="892"/>
                  <a:pt x="470" y="875"/>
                  <a:pt x="495" y="875"/>
                </a:cubicBezTo>
                <a:cubicBezTo>
                  <a:pt x="502" y="875"/>
                  <a:pt x="508" y="876"/>
                  <a:pt x="513" y="879"/>
                </a:cubicBezTo>
                <a:cubicBezTo>
                  <a:pt x="539" y="879"/>
                  <a:pt x="568" y="905"/>
                  <a:pt x="594" y="918"/>
                </a:cubicBezTo>
                <a:cubicBezTo>
                  <a:pt x="620" y="918"/>
                  <a:pt x="662" y="905"/>
                  <a:pt x="688" y="905"/>
                </a:cubicBezTo>
                <a:cubicBezTo>
                  <a:pt x="730" y="918"/>
                  <a:pt x="756" y="960"/>
                  <a:pt x="782" y="960"/>
                </a:cubicBezTo>
                <a:cubicBezTo>
                  <a:pt x="811" y="973"/>
                  <a:pt x="837" y="986"/>
                  <a:pt x="879" y="986"/>
                </a:cubicBezTo>
                <a:cubicBezTo>
                  <a:pt x="905" y="986"/>
                  <a:pt x="944" y="960"/>
                  <a:pt x="973" y="960"/>
                </a:cubicBezTo>
                <a:cubicBezTo>
                  <a:pt x="999" y="973"/>
                  <a:pt x="1054" y="973"/>
                  <a:pt x="1080" y="973"/>
                </a:cubicBezTo>
                <a:cubicBezTo>
                  <a:pt x="1054" y="986"/>
                  <a:pt x="999" y="1015"/>
                  <a:pt x="999" y="1041"/>
                </a:cubicBezTo>
                <a:cubicBezTo>
                  <a:pt x="999" y="1054"/>
                  <a:pt x="999" y="1067"/>
                  <a:pt x="1025" y="1096"/>
                </a:cubicBezTo>
                <a:cubicBezTo>
                  <a:pt x="986" y="1096"/>
                  <a:pt x="999" y="1122"/>
                  <a:pt x="960" y="1122"/>
                </a:cubicBezTo>
                <a:cubicBezTo>
                  <a:pt x="931" y="1122"/>
                  <a:pt x="905" y="1080"/>
                  <a:pt x="863" y="1080"/>
                </a:cubicBezTo>
                <a:cubicBezTo>
                  <a:pt x="837" y="1080"/>
                  <a:pt x="811" y="1135"/>
                  <a:pt x="782" y="1135"/>
                </a:cubicBezTo>
                <a:cubicBezTo>
                  <a:pt x="743" y="1135"/>
                  <a:pt x="717" y="1109"/>
                  <a:pt x="688" y="1109"/>
                </a:cubicBezTo>
                <a:cubicBezTo>
                  <a:pt x="649" y="1109"/>
                  <a:pt x="620" y="1096"/>
                  <a:pt x="594" y="1096"/>
                </a:cubicBezTo>
                <a:cubicBezTo>
                  <a:pt x="555" y="1109"/>
                  <a:pt x="526" y="1122"/>
                  <a:pt x="500" y="1122"/>
                </a:cubicBezTo>
                <a:cubicBezTo>
                  <a:pt x="494" y="1124"/>
                  <a:pt x="488" y="1125"/>
                  <a:pt x="482" y="1125"/>
                </a:cubicBezTo>
                <a:cubicBezTo>
                  <a:pt x="455" y="1125"/>
                  <a:pt x="434" y="1106"/>
                  <a:pt x="409" y="1106"/>
                </a:cubicBezTo>
                <a:cubicBezTo>
                  <a:pt x="404" y="1106"/>
                  <a:pt x="399" y="1107"/>
                  <a:pt x="393" y="1109"/>
                </a:cubicBezTo>
                <a:cubicBezTo>
                  <a:pt x="364" y="1109"/>
                  <a:pt x="351" y="1177"/>
                  <a:pt x="312" y="1177"/>
                </a:cubicBezTo>
                <a:cubicBezTo>
                  <a:pt x="297" y="1184"/>
                  <a:pt x="280" y="1184"/>
                  <a:pt x="263" y="1184"/>
                </a:cubicBezTo>
                <a:cubicBezTo>
                  <a:pt x="246" y="1184"/>
                  <a:pt x="229" y="1184"/>
                  <a:pt x="215" y="1190"/>
                </a:cubicBezTo>
                <a:cubicBezTo>
                  <a:pt x="189" y="1190"/>
                  <a:pt x="176" y="1229"/>
                  <a:pt x="150" y="1242"/>
                </a:cubicBezTo>
                <a:cubicBezTo>
                  <a:pt x="108" y="1258"/>
                  <a:pt x="40" y="1258"/>
                  <a:pt x="40" y="1284"/>
                </a:cubicBezTo>
                <a:cubicBezTo>
                  <a:pt x="40" y="1310"/>
                  <a:pt x="82" y="1339"/>
                  <a:pt x="121" y="1365"/>
                </a:cubicBezTo>
                <a:cubicBezTo>
                  <a:pt x="134" y="1378"/>
                  <a:pt x="163" y="1391"/>
                  <a:pt x="202" y="1404"/>
                </a:cubicBezTo>
                <a:cubicBezTo>
                  <a:pt x="204" y="1407"/>
                  <a:pt x="207" y="1408"/>
                  <a:pt x="211" y="1408"/>
                </a:cubicBezTo>
                <a:cubicBezTo>
                  <a:pt x="229" y="1408"/>
                  <a:pt x="261" y="1388"/>
                  <a:pt x="284" y="1388"/>
                </a:cubicBezTo>
                <a:cubicBezTo>
                  <a:pt x="288" y="1388"/>
                  <a:pt x="292" y="1389"/>
                  <a:pt x="296" y="1391"/>
                </a:cubicBezTo>
                <a:cubicBezTo>
                  <a:pt x="325" y="1404"/>
                  <a:pt x="338" y="1446"/>
                  <a:pt x="364" y="1459"/>
                </a:cubicBezTo>
                <a:cubicBezTo>
                  <a:pt x="393" y="1459"/>
                  <a:pt x="419" y="1485"/>
                  <a:pt x="458" y="1485"/>
                </a:cubicBezTo>
                <a:lnTo>
                  <a:pt x="539" y="1485"/>
                </a:lnTo>
                <a:cubicBezTo>
                  <a:pt x="568" y="1485"/>
                  <a:pt x="594" y="1527"/>
                  <a:pt x="620" y="1540"/>
                </a:cubicBezTo>
                <a:cubicBezTo>
                  <a:pt x="662" y="1540"/>
                  <a:pt x="688" y="1514"/>
                  <a:pt x="717" y="1514"/>
                </a:cubicBezTo>
                <a:cubicBezTo>
                  <a:pt x="726" y="1518"/>
                  <a:pt x="736" y="1520"/>
                  <a:pt x="746" y="1520"/>
                </a:cubicBezTo>
                <a:cubicBezTo>
                  <a:pt x="768" y="1520"/>
                  <a:pt x="791" y="1514"/>
                  <a:pt x="811" y="1514"/>
                </a:cubicBezTo>
                <a:cubicBezTo>
                  <a:pt x="837" y="1527"/>
                  <a:pt x="863" y="1566"/>
                  <a:pt x="892" y="1566"/>
                </a:cubicBezTo>
                <a:lnTo>
                  <a:pt x="986" y="1566"/>
                </a:lnTo>
                <a:cubicBezTo>
                  <a:pt x="1012" y="1566"/>
                  <a:pt x="1041" y="1582"/>
                  <a:pt x="1080" y="1582"/>
                </a:cubicBezTo>
                <a:cubicBezTo>
                  <a:pt x="1106" y="1582"/>
                  <a:pt x="1135" y="1566"/>
                  <a:pt x="1161" y="1566"/>
                </a:cubicBezTo>
                <a:lnTo>
                  <a:pt x="1255" y="1566"/>
                </a:lnTo>
                <a:cubicBezTo>
                  <a:pt x="1284" y="1566"/>
                  <a:pt x="1310" y="1553"/>
                  <a:pt x="1336" y="1553"/>
                </a:cubicBezTo>
                <a:cubicBezTo>
                  <a:pt x="1378" y="1553"/>
                  <a:pt x="1404" y="1595"/>
                  <a:pt x="1430" y="1595"/>
                </a:cubicBezTo>
                <a:cubicBezTo>
                  <a:pt x="1459" y="1595"/>
                  <a:pt x="1485" y="1540"/>
                  <a:pt x="1527" y="1540"/>
                </a:cubicBezTo>
                <a:cubicBezTo>
                  <a:pt x="1553" y="1540"/>
                  <a:pt x="1579" y="1566"/>
                  <a:pt x="1608" y="1566"/>
                </a:cubicBezTo>
                <a:cubicBezTo>
                  <a:pt x="1647" y="1566"/>
                  <a:pt x="1673" y="1527"/>
                  <a:pt x="1702" y="1527"/>
                </a:cubicBezTo>
                <a:cubicBezTo>
                  <a:pt x="1728" y="1527"/>
                  <a:pt x="1770" y="1582"/>
                  <a:pt x="1796" y="1582"/>
                </a:cubicBezTo>
                <a:cubicBezTo>
                  <a:pt x="1822" y="1566"/>
                  <a:pt x="1851" y="1514"/>
                  <a:pt x="1877" y="1514"/>
                </a:cubicBezTo>
                <a:cubicBezTo>
                  <a:pt x="1882" y="1511"/>
                  <a:pt x="1888" y="1510"/>
                  <a:pt x="1894" y="1510"/>
                </a:cubicBezTo>
                <a:cubicBezTo>
                  <a:pt x="1909" y="1510"/>
                  <a:pt x="1925" y="1518"/>
                  <a:pt x="1941" y="1518"/>
                </a:cubicBezTo>
                <a:cubicBezTo>
                  <a:pt x="1947" y="1518"/>
                  <a:pt x="1952" y="1517"/>
                  <a:pt x="1958" y="1514"/>
                </a:cubicBezTo>
                <a:cubicBezTo>
                  <a:pt x="1997" y="1514"/>
                  <a:pt x="2039" y="1540"/>
                  <a:pt x="2065" y="1540"/>
                </a:cubicBezTo>
                <a:cubicBezTo>
                  <a:pt x="2094" y="1527"/>
                  <a:pt x="2107" y="1459"/>
                  <a:pt x="2133" y="1459"/>
                </a:cubicBezTo>
                <a:cubicBezTo>
                  <a:pt x="2159" y="1446"/>
                  <a:pt x="2188" y="1446"/>
                  <a:pt x="2214" y="1433"/>
                </a:cubicBezTo>
                <a:cubicBezTo>
                  <a:pt x="2240" y="1404"/>
                  <a:pt x="2282" y="1404"/>
                  <a:pt x="2282" y="1378"/>
                </a:cubicBezTo>
                <a:cubicBezTo>
                  <a:pt x="2282" y="1365"/>
                  <a:pt x="2282" y="1352"/>
                  <a:pt x="2256" y="1323"/>
                </a:cubicBezTo>
                <a:cubicBezTo>
                  <a:pt x="2282" y="1323"/>
                  <a:pt x="2295" y="1310"/>
                  <a:pt x="2337" y="1310"/>
                </a:cubicBezTo>
                <a:cubicBezTo>
                  <a:pt x="2363" y="1310"/>
                  <a:pt x="2389" y="1323"/>
                  <a:pt x="2431" y="1323"/>
                </a:cubicBezTo>
                <a:cubicBezTo>
                  <a:pt x="2457" y="1323"/>
                  <a:pt x="2483" y="1284"/>
                  <a:pt x="2512" y="1284"/>
                </a:cubicBezTo>
                <a:cubicBezTo>
                  <a:pt x="2551" y="1284"/>
                  <a:pt x="2580" y="1323"/>
                  <a:pt x="2606" y="1323"/>
                </a:cubicBezTo>
                <a:cubicBezTo>
                  <a:pt x="2645" y="1323"/>
                  <a:pt x="2674" y="1339"/>
                  <a:pt x="2713" y="1339"/>
                </a:cubicBezTo>
                <a:cubicBezTo>
                  <a:pt x="2742" y="1323"/>
                  <a:pt x="2768" y="1284"/>
                  <a:pt x="2794" y="1284"/>
                </a:cubicBezTo>
                <a:lnTo>
                  <a:pt x="2888" y="1284"/>
                </a:lnTo>
                <a:cubicBezTo>
                  <a:pt x="2930" y="1284"/>
                  <a:pt x="2956" y="1284"/>
                  <a:pt x="2985" y="1271"/>
                </a:cubicBezTo>
                <a:cubicBezTo>
                  <a:pt x="3024" y="1271"/>
                  <a:pt x="3037" y="1216"/>
                  <a:pt x="3066" y="1203"/>
                </a:cubicBezTo>
                <a:cubicBezTo>
                  <a:pt x="3105" y="1203"/>
                  <a:pt x="3118" y="1190"/>
                  <a:pt x="3147" y="1177"/>
                </a:cubicBezTo>
                <a:cubicBezTo>
                  <a:pt x="3173" y="1148"/>
                  <a:pt x="3212" y="1161"/>
                  <a:pt x="3212" y="1135"/>
                </a:cubicBezTo>
                <a:cubicBezTo>
                  <a:pt x="3212" y="1132"/>
                  <a:pt x="3212" y="1131"/>
                  <a:pt x="3213" y="1131"/>
                </a:cubicBezTo>
                <a:cubicBezTo>
                  <a:pt x="3215" y="1131"/>
                  <a:pt x="3217" y="1133"/>
                  <a:pt x="3218" y="1135"/>
                </a:cubicBezTo>
                <a:lnTo>
                  <a:pt x="3309" y="1135"/>
                </a:lnTo>
                <a:cubicBezTo>
                  <a:pt x="3335" y="1135"/>
                  <a:pt x="3374" y="1096"/>
                  <a:pt x="3403" y="1096"/>
                </a:cubicBezTo>
                <a:cubicBezTo>
                  <a:pt x="3429" y="1109"/>
                  <a:pt x="3455" y="1177"/>
                  <a:pt x="3484" y="1177"/>
                </a:cubicBezTo>
                <a:cubicBezTo>
                  <a:pt x="3523" y="1177"/>
                  <a:pt x="3565" y="1122"/>
                  <a:pt x="3591" y="1122"/>
                </a:cubicBezTo>
                <a:cubicBezTo>
                  <a:pt x="3591" y="1135"/>
                  <a:pt x="3604" y="1161"/>
                  <a:pt x="3604" y="1177"/>
                </a:cubicBezTo>
                <a:cubicBezTo>
                  <a:pt x="3604" y="1203"/>
                  <a:pt x="3591" y="1229"/>
                  <a:pt x="3617" y="1242"/>
                </a:cubicBezTo>
                <a:cubicBezTo>
                  <a:pt x="3646" y="1258"/>
                  <a:pt x="3659" y="1284"/>
                  <a:pt x="3698" y="1297"/>
                </a:cubicBezTo>
                <a:cubicBezTo>
                  <a:pt x="3727" y="1310"/>
                  <a:pt x="3753" y="1339"/>
                  <a:pt x="3779" y="1352"/>
                </a:cubicBezTo>
                <a:cubicBezTo>
                  <a:pt x="3808" y="1352"/>
                  <a:pt x="3847" y="1310"/>
                  <a:pt x="3876" y="1310"/>
                </a:cubicBezTo>
                <a:cubicBezTo>
                  <a:pt x="3902" y="1323"/>
                  <a:pt x="3928" y="1365"/>
                  <a:pt x="3957" y="1378"/>
                </a:cubicBezTo>
                <a:cubicBezTo>
                  <a:pt x="3983" y="1378"/>
                  <a:pt x="4022" y="1352"/>
                  <a:pt x="4051" y="1352"/>
                </a:cubicBezTo>
                <a:cubicBezTo>
                  <a:pt x="4077" y="1365"/>
                  <a:pt x="4103" y="1404"/>
                  <a:pt x="4132" y="1404"/>
                </a:cubicBezTo>
                <a:cubicBezTo>
                  <a:pt x="4158" y="1420"/>
                  <a:pt x="4184" y="1446"/>
                  <a:pt x="4213" y="1446"/>
                </a:cubicBezTo>
                <a:cubicBezTo>
                  <a:pt x="4239" y="1446"/>
                  <a:pt x="4281" y="1391"/>
                  <a:pt x="4307" y="1391"/>
                </a:cubicBezTo>
                <a:cubicBezTo>
                  <a:pt x="4346" y="1391"/>
                  <a:pt x="4375" y="1433"/>
                  <a:pt x="4401" y="1433"/>
                </a:cubicBezTo>
                <a:cubicBezTo>
                  <a:pt x="4427" y="1446"/>
                  <a:pt x="4456" y="1459"/>
                  <a:pt x="4482" y="1459"/>
                </a:cubicBezTo>
                <a:cubicBezTo>
                  <a:pt x="4503" y="1459"/>
                  <a:pt x="4534" y="1442"/>
                  <a:pt x="4558" y="1442"/>
                </a:cubicBezTo>
                <a:cubicBezTo>
                  <a:pt x="4565" y="1442"/>
                  <a:pt x="4571" y="1443"/>
                  <a:pt x="4576" y="1446"/>
                </a:cubicBezTo>
                <a:cubicBezTo>
                  <a:pt x="4605" y="1446"/>
                  <a:pt x="4631" y="1459"/>
                  <a:pt x="4670" y="1459"/>
                </a:cubicBezTo>
                <a:cubicBezTo>
                  <a:pt x="4699" y="1472"/>
                  <a:pt x="4725" y="1485"/>
                  <a:pt x="4751" y="1485"/>
                </a:cubicBezTo>
                <a:cubicBezTo>
                  <a:pt x="4780" y="1485"/>
                  <a:pt x="4819" y="1420"/>
                  <a:pt x="4848" y="1420"/>
                </a:cubicBezTo>
                <a:cubicBezTo>
                  <a:pt x="4874" y="1433"/>
                  <a:pt x="4900" y="1446"/>
                  <a:pt x="4929" y="1446"/>
                </a:cubicBezTo>
                <a:cubicBezTo>
                  <a:pt x="4968" y="1446"/>
                  <a:pt x="4994" y="1472"/>
                  <a:pt x="5023" y="1472"/>
                </a:cubicBezTo>
                <a:cubicBezTo>
                  <a:pt x="5049" y="1459"/>
                  <a:pt x="5075" y="1433"/>
                  <a:pt x="5117" y="1433"/>
                </a:cubicBezTo>
                <a:cubicBezTo>
                  <a:pt x="5125" y="1429"/>
                  <a:pt x="5134" y="1427"/>
                  <a:pt x="5144" y="1427"/>
                </a:cubicBezTo>
                <a:cubicBezTo>
                  <a:pt x="5162" y="1427"/>
                  <a:pt x="5181" y="1433"/>
                  <a:pt x="5198" y="1433"/>
                </a:cubicBezTo>
                <a:cubicBezTo>
                  <a:pt x="5206" y="1429"/>
                  <a:pt x="5217" y="1427"/>
                  <a:pt x="5228" y="1427"/>
                </a:cubicBezTo>
                <a:cubicBezTo>
                  <a:pt x="5250" y="1427"/>
                  <a:pt x="5274" y="1433"/>
                  <a:pt x="5292" y="1433"/>
                </a:cubicBezTo>
                <a:cubicBezTo>
                  <a:pt x="5318" y="1433"/>
                  <a:pt x="5360" y="1459"/>
                  <a:pt x="5386" y="1459"/>
                </a:cubicBezTo>
                <a:cubicBezTo>
                  <a:pt x="5415" y="1459"/>
                  <a:pt x="5441" y="1420"/>
                  <a:pt x="5467" y="1404"/>
                </a:cubicBezTo>
                <a:cubicBezTo>
                  <a:pt x="5496" y="1404"/>
                  <a:pt x="5522" y="1378"/>
                  <a:pt x="5548" y="1365"/>
                </a:cubicBezTo>
                <a:cubicBezTo>
                  <a:pt x="5567" y="1365"/>
                  <a:pt x="5591" y="1371"/>
                  <a:pt x="5612" y="1371"/>
                </a:cubicBezTo>
                <a:cubicBezTo>
                  <a:pt x="5623" y="1371"/>
                  <a:pt x="5633" y="1369"/>
                  <a:pt x="5642" y="1365"/>
                </a:cubicBezTo>
                <a:cubicBezTo>
                  <a:pt x="5661" y="1365"/>
                  <a:pt x="5685" y="1371"/>
                  <a:pt x="5707" y="1371"/>
                </a:cubicBezTo>
                <a:cubicBezTo>
                  <a:pt x="5718" y="1371"/>
                  <a:pt x="5729" y="1369"/>
                  <a:pt x="5739" y="1365"/>
                </a:cubicBezTo>
                <a:cubicBezTo>
                  <a:pt x="5765" y="1339"/>
                  <a:pt x="5804" y="1297"/>
                  <a:pt x="5804" y="1271"/>
                </a:cubicBezTo>
                <a:cubicBezTo>
                  <a:pt x="5804" y="1258"/>
                  <a:pt x="5778" y="1203"/>
                  <a:pt x="5739" y="1190"/>
                </a:cubicBezTo>
                <a:cubicBezTo>
                  <a:pt x="5723" y="1177"/>
                  <a:pt x="5697" y="1148"/>
                  <a:pt x="5671" y="1135"/>
                </a:cubicBezTo>
                <a:cubicBezTo>
                  <a:pt x="5665" y="1132"/>
                  <a:pt x="5658" y="1131"/>
                  <a:pt x="5651" y="1131"/>
                </a:cubicBezTo>
                <a:cubicBezTo>
                  <a:pt x="5633" y="1131"/>
                  <a:pt x="5612" y="1139"/>
                  <a:pt x="5595" y="1139"/>
                </a:cubicBezTo>
                <a:cubicBezTo>
                  <a:pt x="5588" y="1139"/>
                  <a:pt x="5582" y="1138"/>
                  <a:pt x="5577" y="1135"/>
                </a:cubicBezTo>
                <a:cubicBezTo>
                  <a:pt x="5548" y="1135"/>
                  <a:pt x="5522" y="1122"/>
                  <a:pt x="5496" y="1122"/>
                </a:cubicBezTo>
                <a:cubicBezTo>
                  <a:pt x="5467" y="1109"/>
                  <a:pt x="5441" y="1096"/>
                  <a:pt x="5415" y="1080"/>
                </a:cubicBezTo>
                <a:cubicBezTo>
                  <a:pt x="5386" y="1080"/>
                  <a:pt x="5347" y="1096"/>
                  <a:pt x="5318" y="1096"/>
                </a:cubicBezTo>
                <a:cubicBezTo>
                  <a:pt x="5292" y="1096"/>
                  <a:pt x="5266" y="1041"/>
                  <a:pt x="5237" y="1041"/>
                </a:cubicBezTo>
                <a:cubicBezTo>
                  <a:pt x="5211" y="1041"/>
                  <a:pt x="5156" y="1041"/>
                  <a:pt x="5130" y="1028"/>
                </a:cubicBezTo>
                <a:cubicBezTo>
                  <a:pt x="5156" y="1015"/>
                  <a:pt x="5211" y="999"/>
                  <a:pt x="5237" y="986"/>
                </a:cubicBezTo>
                <a:cubicBezTo>
                  <a:pt x="5266" y="960"/>
                  <a:pt x="5305" y="947"/>
                  <a:pt x="5305" y="918"/>
                </a:cubicBezTo>
                <a:cubicBezTo>
                  <a:pt x="5305" y="892"/>
                  <a:pt x="5253" y="892"/>
                  <a:pt x="5224" y="866"/>
                </a:cubicBezTo>
                <a:cubicBezTo>
                  <a:pt x="5198" y="853"/>
                  <a:pt x="5198" y="824"/>
                  <a:pt x="5172" y="798"/>
                </a:cubicBezTo>
                <a:cubicBezTo>
                  <a:pt x="5143" y="785"/>
                  <a:pt x="5130" y="730"/>
                  <a:pt x="5104" y="717"/>
                </a:cubicBezTo>
                <a:cubicBezTo>
                  <a:pt x="5098" y="714"/>
                  <a:pt x="5091" y="713"/>
                  <a:pt x="5084" y="713"/>
                </a:cubicBezTo>
                <a:cubicBezTo>
                  <a:pt x="5065" y="713"/>
                  <a:pt x="5043" y="721"/>
                  <a:pt x="5020" y="721"/>
                </a:cubicBezTo>
                <a:cubicBezTo>
                  <a:pt x="5011" y="721"/>
                  <a:pt x="5003" y="720"/>
                  <a:pt x="4994" y="717"/>
                </a:cubicBezTo>
                <a:cubicBezTo>
                  <a:pt x="4968" y="717"/>
                  <a:pt x="4942" y="704"/>
                  <a:pt x="4913" y="704"/>
                </a:cubicBezTo>
                <a:cubicBezTo>
                  <a:pt x="4887" y="691"/>
                  <a:pt x="4861" y="649"/>
                  <a:pt x="4832" y="649"/>
                </a:cubicBezTo>
                <a:cubicBezTo>
                  <a:pt x="4827" y="646"/>
                  <a:pt x="4821" y="645"/>
                  <a:pt x="4815" y="645"/>
                </a:cubicBezTo>
                <a:cubicBezTo>
                  <a:pt x="4791" y="645"/>
                  <a:pt x="4761" y="662"/>
                  <a:pt x="4738" y="662"/>
                </a:cubicBezTo>
                <a:cubicBezTo>
                  <a:pt x="4699" y="662"/>
                  <a:pt x="4686" y="610"/>
                  <a:pt x="4657" y="594"/>
                </a:cubicBezTo>
                <a:cubicBezTo>
                  <a:pt x="4625" y="594"/>
                  <a:pt x="4600" y="613"/>
                  <a:pt x="4570" y="613"/>
                </a:cubicBezTo>
                <a:cubicBezTo>
                  <a:pt x="4564" y="613"/>
                  <a:pt x="4557" y="612"/>
                  <a:pt x="4550" y="610"/>
                </a:cubicBezTo>
                <a:cubicBezTo>
                  <a:pt x="4524" y="610"/>
                  <a:pt x="4495" y="581"/>
                  <a:pt x="4469" y="568"/>
                </a:cubicBezTo>
                <a:cubicBezTo>
                  <a:pt x="4445" y="568"/>
                  <a:pt x="4408" y="625"/>
                  <a:pt x="4382" y="625"/>
                </a:cubicBezTo>
                <a:cubicBezTo>
                  <a:pt x="4379" y="625"/>
                  <a:pt x="4377" y="624"/>
                  <a:pt x="4375" y="623"/>
                </a:cubicBezTo>
                <a:cubicBezTo>
                  <a:pt x="4333" y="623"/>
                  <a:pt x="4307" y="594"/>
                  <a:pt x="4281" y="594"/>
                </a:cubicBezTo>
                <a:cubicBezTo>
                  <a:pt x="4252" y="581"/>
                  <a:pt x="4226" y="568"/>
                  <a:pt x="4200" y="568"/>
                </a:cubicBezTo>
                <a:cubicBezTo>
                  <a:pt x="4158" y="555"/>
                  <a:pt x="4132" y="555"/>
                  <a:pt x="4103" y="555"/>
                </a:cubicBezTo>
                <a:cubicBezTo>
                  <a:pt x="4077" y="555"/>
                  <a:pt x="4038" y="594"/>
                  <a:pt x="4009" y="594"/>
                </a:cubicBezTo>
                <a:cubicBezTo>
                  <a:pt x="3983" y="594"/>
                  <a:pt x="3941" y="581"/>
                  <a:pt x="3915" y="581"/>
                </a:cubicBezTo>
                <a:cubicBezTo>
                  <a:pt x="3889" y="581"/>
                  <a:pt x="3860" y="555"/>
                  <a:pt x="3834" y="542"/>
                </a:cubicBezTo>
                <a:cubicBezTo>
                  <a:pt x="3851" y="542"/>
                  <a:pt x="3870" y="548"/>
                  <a:pt x="3888" y="548"/>
                </a:cubicBezTo>
                <a:cubicBezTo>
                  <a:pt x="3897" y="548"/>
                  <a:pt x="3906" y="546"/>
                  <a:pt x="3915" y="542"/>
                </a:cubicBezTo>
                <a:cubicBezTo>
                  <a:pt x="3941" y="529"/>
                  <a:pt x="3970" y="513"/>
                  <a:pt x="3996" y="500"/>
                </a:cubicBezTo>
                <a:cubicBezTo>
                  <a:pt x="4022" y="474"/>
                  <a:pt x="3996" y="432"/>
                  <a:pt x="3996" y="406"/>
                </a:cubicBezTo>
                <a:cubicBezTo>
                  <a:pt x="3996" y="380"/>
                  <a:pt x="3983" y="380"/>
                  <a:pt x="3957" y="351"/>
                </a:cubicBezTo>
                <a:cubicBezTo>
                  <a:pt x="3928" y="338"/>
                  <a:pt x="3928" y="299"/>
                  <a:pt x="3902" y="286"/>
                </a:cubicBezTo>
                <a:cubicBezTo>
                  <a:pt x="3889" y="278"/>
                  <a:pt x="3872" y="278"/>
                  <a:pt x="3855" y="278"/>
                </a:cubicBezTo>
                <a:cubicBezTo>
                  <a:pt x="3838" y="278"/>
                  <a:pt x="3821" y="278"/>
                  <a:pt x="3808" y="270"/>
                </a:cubicBezTo>
                <a:cubicBezTo>
                  <a:pt x="3779" y="270"/>
                  <a:pt x="3753" y="218"/>
                  <a:pt x="3727" y="205"/>
                </a:cubicBezTo>
                <a:lnTo>
                  <a:pt x="3633" y="205"/>
                </a:lnTo>
                <a:cubicBezTo>
                  <a:pt x="3618" y="197"/>
                  <a:pt x="3605" y="197"/>
                  <a:pt x="3589" y="197"/>
                </a:cubicBezTo>
                <a:cubicBezTo>
                  <a:pt x="3574" y="197"/>
                  <a:pt x="3557" y="197"/>
                  <a:pt x="3536" y="189"/>
                </a:cubicBezTo>
                <a:cubicBezTo>
                  <a:pt x="3510" y="189"/>
                  <a:pt x="3484" y="163"/>
                  <a:pt x="3455" y="150"/>
                </a:cubicBezTo>
                <a:cubicBezTo>
                  <a:pt x="3429" y="150"/>
                  <a:pt x="3403" y="137"/>
                  <a:pt x="3374" y="137"/>
                </a:cubicBezTo>
                <a:cubicBezTo>
                  <a:pt x="3335" y="124"/>
                  <a:pt x="3322" y="82"/>
                  <a:pt x="3280" y="69"/>
                </a:cubicBezTo>
                <a:cubicBezTo>
                  <a:pt x="3254" y="69"/>
                  <a:pt x="3228" y="82"/>
                  <a:pt x="3186" y="82"/>
                </a:cubicBezTo>
                <a:cubicBezTo>
                  <a:pt x="3160" y="69"/>
                  <a:pt x="3131" y="69"/>
                  <a:pt x="3105" y="56"/>
                </a:cubicBezTo>
                <a:cubicBezTo>
                  <a:pt x="3071" y="56"/>
                  <a:pt x="3045" y="85"/>
                  <a:pt x="3022" y="85"/>
                </a:cubicBezTo>
                <a:cubicBezTo>
                  <a:pt x="3018" y="85"/>
                  <a:pt x="3015" y="84"/>
                  <a:pt x="3011" y="82"/>
                </a:cubicBezTo>
                <a:cubicBezTo>
                  <a:pt x="2969" y="82"/>
                  <a:pt x="2943" y="43"/>
                  <a:pt x="2917" y="27"/>
                </a:cubicBezTo>
                <a:cubicBezTo>
                  <a:pt x="2888" y="27"/>
                  <a:pt x="2849" y="69"/>
                  <a:pt x="2823" y="69"/>
                </a:cubicBezTo>
                <a:lnTo>
                  <a:pt x="2726" y="69"/>
                </a:lnTo>
                <a:cubicBezTo>
                  <a:pt x="2700" y="69"/>
                  <a:pt x="2674" y="43"/>
                  <a:pt x="2645" y="43"/>
                </a:cubicBezTo>
                <a:cubicBezTo>
                  <a:pt x="2606" y="43"/>
                  <a:pt x="2580" y="69"/>
                  <a:pt x="2551" y="69"/>
                </a:cubicBezTo>
                <a:cubicBezTo>
                  <a:pt x="2512" y="69"/>
                  <a:pt x="2483" y="1"/>
                  <a:pt x="2457" y="1"/>
                </a:cubicBezTo>
                <a:cubicBezTo>
                  <a:pt x="2431" y="1"/>
                  <a:pt x="2389" y="56"/>
                  <a:pt x="2363" y="56"/>
                </a:cubicBezTo>
                <a:cubicBezTo>
                  <a:pt x="2337" y="56"/>
                  <a:pt x="2308" y="1"/>
                  <a:pt x="2269" y="1"/>
                </a:cubicBezTo>
                <a:cubicBezTo>
                  <a:pt x="2240" y="1"/>
                  <a:pt x="2214" y="56"/>
                  <a:pt x="2188" y="56"/>
                </a:cubicBezTo>
                <a:cubicBezTo>
                  <a:pt x="2146" y="56"/>
                  <a:pt x="2120" y="1"/>
                  <a:pt x="209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26"/>
          <p:cNvSpPr/>
          <p:nvPr userDrawn="1"/>
        </p:nvSpPr>
        <p:spPr>
          <a:xfrm>
            <a:off x="162032" y="5799430"/>
            <a:ext cx="1435659" cy="244740"/>
          </a:xfrm>
          <a:custGeom>
            <a:avLst/>
            <a:gdLst/>
            <a:ahLst/>
            <a:cxnLst/>
            <a:rect l="l" t="t" r="r" b="b"/>
            <a:pathLst>
              <a:path w="5804" h="1608" extrusionOk="0">
                <a:moveTo>
                  <a:pt x="1430" y="1"/>
                </a:moveTo>
                <a:cubicBezTo>
                  <a:pt x="1404" y="1"/>
                  <a:pt x="1365" y="56"/>
                  <a:pt x="1336" y="56"/>
                </a:cubicBezTo>
                <a:cubicBezTo>
                  <a:pt x="1310" y="56"/>
                  <a:pt x="1284" y="43"/>
                  <a:pt x="1255" y="43"/>
                </a:cubicBezTo>
                <a:lnTo>
                  <a:pt x="1161" y="43"/>
                </a:lnTo>
                <a:cubicBezTo>
                  <a:pt x="1135" y="43"/>
                  <a:pt x="1093" y="27"/>
                  <a:pt x="1067" y="27"/>
                </a:cubicBezTo>
                <a:cubicBezTo>
                  <a:pt x="1041" y="27"/>
                  <a:pt x="1012" y="43"/>
                  <a:pt x="986" y="43"/>
                </a:cubicBezTo>
                <a:lnTo>
                  <a:pt x="892" y="43"/>
                </a:lnTo>
                <a:cubicBezTo>
                  <a:pt x="863" y="43"/>
                  <a:pt x="837" y="82"/>
                  <a:pt x="811" y="95"/>
                </a:cubicBezTo>
                <a:cubicBezTo>
                  <a:pt x="783" y="95"/>
                  <a:pt x="762" y="89"/>
                  <a:pt x="743" y="89"/>
                </a:cubicBezTo>
                <a:cubicBezTo>
                  <a:pt x="734" y="89"/>
                  <a:pt x="726" y="91"/>
                  <a:pt x="717" y="95"/>
                </a:cubicBezTo>
                <a:cubicBezTo>
                  <a:pt x="688" y="95"/>
                  <a:pt x="649" y="69"/>
                  <a:pt x="620" y="69"/>
                </a:cubicBezTo>
                <a:cubicBezTo>
                  <a:pt x="594" y="82"/>
                  <a:pt x="568" y="124"/>
                  <a:pt x="539" y="124"/>
                </a:cubicBezTo>
                <a:cubicBezTo>
                  <a:pt x="521" y="124"/>
                  <a:pt x="498" y="117"/>
                  <a:pt x="476" y="117"/>
                </a:cubicBezTo>
                <a:cubicBezTo>
                  <a:pt x="465" y="117"/>
                  <a:pt x="454" y="119"/>
                  <a:pt x="445" y="124"/>
                </a:cubicBezTo>
                <a:cubicBezTo>
                  <a:pt x="419" y="124"/>
                  <a:pt x="393" y="137"/>
                  <a:pt x="364" y="150"/>
                </a:cubicBezTo>
                <a:cubicBezTo>
                  <a:pt x="338" y="163"/>
                  <a:pt x="325" y="205"/>
                  <a:pt x="296" y="218"/>
                </a:cubicBezTo>
                <a:cubicBezTo>
                  <a:pt x="290" y="220"/>
                  <a:pt x="285" y="221"/>
                  <a:pt x="280" y="221"/>
                </a:cubicBezTo>
                <a:cubicBezTo>
                  <a:pt x="252" y="221"/>
                  <a:pt x="224" y="201"/>
                  <a:pt x="203" y="201"/>
                </a:cubicBezTo>
                <a:cubicBezTo>
                  <a:pt x="198" y="201"/>
                  <a:pt x="193" y="202"/>
                  <a:pt x="189" y="205"/>
                </a:cubicBezTo>
                <a:cubicBezTo>
                  <a:pt x="163" y="218"/>
                  <a:pt x="134" y="231"/>
                  <a:pt x="108" y="244"/>
                </a:cubicBezTo>
                <a:cubicBezTo>
                  <a:pt x="82" y="270"/>
                  <a:pt x="40" y="299"/>
                  <a:pt x="40" y="325"/>
                </a:cubicBezTo>
                <a:cubicBezTo>
                  <a:pt x="40" y="351"/>
                  <a:pt x="108" y="351"/>
                  <a:pt x="150" y="367"/>
                </a:cubicBezTo>
                <a:cubicBezTo>
                  <a:pt x="163" y="380"/>
                  <a:pt x="189" y="419"/>
                  <a:pt x="215" y="419"/>
                </a:cubicBezTo>
                <a:cubicBezTo>
                  <a:pt x="224" y="423"/>
                  <a:pt x="235" y="425"/>
                  <a:pt x="246" y="425"/>
                </a:cubicBezTo>
                <a:cubicBezTo>
                  <a:pt x="269" y="425"/>
                  <a:pt x="292" y="419"/>
                  <a:pt x="312" y="419"/>
                </a:cubicBezTo>
                <a:cubicBezTo>
                  <a:pt x="338" y="432"/>
                  <a:pt x="364" y="500"/>
                  <a:pt x="393" y="500"/>
                </a:cubicBezTo>
                <a:cubicBezTo>
                  <a:pt x="397" y="502"/>
                  <a:pt x="401" y="503"/>
                  <a:pt x="405" y="503"/>
                </a:cubicBezTo>
                <a:cubicBezTo>
                  <a:pt x="426" y="503"/>
                  <a:pt x="451" y="484"/>
                  <a:pt x="474" y="484"/>
                </a:cubicBezTo>
                <a:cubicBezTo>
                  <a:pt x="478" y="484"/>
                  <a:pt x="483" y="485"/>
                  <a:pt x="487" y="487"/>
                </a:cubicBezTo>
                <a:cubicBezTo>
                  <a:pt x="526" y="487"/>
                  <a:pt x="555" y="500"/>
                  <a:pt x="581" y="500"/>
                </a:cubicBezTo>
                <a:cubicBezTo>
                  <a:pt x="589" y="504"/>
                  <a:pt x="600" y="506"/>
                  <a:pt x="611" y="506"/>
                </a:cubicBezTo>
                <a:cubicBezTo>
                  <a:pt x="633" y="506"/>
                  <a:pt x="658" y="500"/>
                  <a:pt x="675" y="500"/>
                </a:cubicBezTo>
                <a:cubicBezTo>
                  <a:pt x="717" y="500"/>
                  <a:pt x="743" y="474"/>
                  <a:pt x="769" y="474"/>
                </a:cubicBezTo>
                <a:cubicBezTo>
                  <a:pt x="811" y="474"/>
                  <a:pt x="837" y="529"/>
                  <a:pt x="863" y="529"/>
                </a:cubicBezTo>
                <a:cubicBezTo>
                  <a:pt x="892" y="529"/>
                  <a:pt x="931" y="487"/>
                  <a:pt x="960" y="487"/>
                </a:cubicBezTo>
                <a:cubicBezTo>
                  <a:pt x="986" y="487"/>
                  <a:pt x="986" y="513"/>
                  <a:pt x="1025" y="513"/>
                </a:cubicBezTo>
                <a:cubicBezTo>
                  <a:pt x="999" y="542"/>
                  <a:pt x="999" y="555"/>
                  <a:pt x="999" y="568"/>
                </a:cubicBezTo>
                <a:cubicBezTo>
                  <a:pt x="999" y="594"/>
                  <a:pt x="1054" y="610"/>
                  <a:pt x="1080" y="636"/>
                </a:cubicBezTo>
                <a:cubicBezTo>
                  <a:pt x="1054" y="636"/>
                  <a:pt x="999" y="636"/>
                  <a:pt x="973" y="649"/>
                </a:cubicBezTo>
                <a:cubicBezTo>
                  <a:pt x="931" y="649"/>
                  <a:pt x="905" y="623"/>
                  <a:pt x="863" y="623"/>
                </a:cubicBezTo>
                <a:cubicBezTo>
                  <a:pt x="837" y="623"/>
                  <a:pt x="811" y="636"/>
                  <a:pt x="782" y="649"/>
                </a:cubicBezTo>
                <a:cubicBezTo>
                  <a:pt x="743" y="649"/>
                  <a:pt x="717" y="691"/>
                  <a:pt x="688" y="704"/>
                </a:cubicBezTo>
                <a:cubicBezTo>
                  <a:pt x="662" y="704"/>
                  <a:pt x="620" y="691"/>
                  <a:pt x="594" y="691"/>
                </a:cubicBezTo>
                <a:cubicBezTo>
                  <a:pt x="568" y="691"/>
                  <a:pt x="539" y="730"/>
                  <a:pt x="513" y="730"/>
                </a:cubicBezTo>
                <a:cubicBezTo>
                  <a:pt x="505" y="733"/>
                  <a:pt x="497" y="734"/>
                  <a:pt x="489" y="734"/>
                </a:cubicBezTo>
                <a:cubicBezTo>
                  <a:pt x="458" y="734"/>
                  <a:pt x="427" y="717"/>
                  <a:pt x="406" y="717"/>
                </a:cubicBezTo>
                <a:cubicBezTo>
                  <a:pt x="377" y="730"/>
                  <a:pt x="364" y="785"/>
                  <a:pt x="325" y="785"/>
                </a:cubicBezTo>
                <a:cubicBezTo>
                  <a:pt x="296" y="798"/>
                  <a:pt x="270" y="811"/>
                  <a:pt x="244" y="824"/>
                </a:cubicBezTo>
                <a:cubicBezTo>
                  <a:pt x="229" y="830"/>
                  <a:pt x="212" y="830"/>
                  <a:pt x="196" y="830"/>
                </a:cubicBezTo>
                <a:cubicBezTo>
                  <a:pt x="179" y="830"/>
                  <a:pt x="163" y="830"/>
                  <a:pt x="150" y="837"/>
                </a:cubicBezTo>
                <a:cubicBezTo>
                  <a:pt x="108" y="853"/>
                  <a:pt x="69" y="853"/>
                  <a:pt x="53" y="866"/>
                </a:cubicBezTo>
                <a:cubicBezTo>
                  <a:pt x="27" y="892"/>
                  <a:pt x="1" y="947"/>
                  <a:pt x="1" y="973"/>
                </a:cubicBezTo>
                <a:cubicBezTo>
                  <a:pt x="1" y="999"/>
                  <a:pt x="40" y="1028"/>
                  <a:pt x="69" y="1054"/>
                </a:cubicBezTo>
                <a:cubicBezTo>
                  <a:pt x="75" y="1060"/>
                  <a:pt x="92" y="1060"/>
                  <a:pt x="110" y="1060"/>
                </a:cubicBezTo>
                <a:cubicBezTo>
                  <a:pt x="128" y="1060"/>
                  <a:pt x="148" y="1060"/>
                  <a:pt x="163" y="1067"/>
                </a:cubicBezTo>
                <a:cubicBezTo>
                  <a:pt x="189" y="1067"/>
                  <a:pt x="215" y="1096"/>
                  <a:pt x="244" y="1096"/>
                </a:cubicBezTo>
                <a:cubicBezTo>
                  <a:pt x="270" y="1109"/>
                  <a:pt x="296" y="1148"/>
                  <a:pt x="325" y="1161"/>
                </a:cubicBezTo>
                <a:cubicBezTo>
                  <a:pt x="342" y="1161"/>
                  <a:pt x="367" y="1155"/>
                  <a:pt x="389" y="1155"/>
                </a:cubicBezTo>
                <a:cubicBezTo>
                  <a:pt x="400" y="1155"/>
                  <a:pt x="410" y="1157"/>
                  <a:pt x="419" y="1161"/>
                </a:cubicBezTo>
                <a:cubicBezTo>
                  <a:pt x="445" y="1161"/>
                  <a:pt x="474" y="1190"/>
                  <a:pt x="500" y="1190"/>
                </a:cubicBezTo>
                <a:cubicBezTo>
                  <a:pt x="508" y="1193"/>
                  <a:pt x="515" y="1194"/>
                  <a:pt x="522" y="1194"/>
                </a:cubicBezTo>
                <a:cubicBezTo>
                  <a:pt x="550" y="1194"/>
                  <a:pt x="573" y="1177"/>
                  <a:pt x="594" y="1177"/>
                </a:cubicBezTo>
                <a:cubicBezTo>
                  <a:pt x="636" y="1190"/>
                  <a:pt x="662" y="1216"/>
                  <a:pt x="688" y="1216"/>
                </a:cubicBezTo>
                <a:lnTo>
                  <a:pt x="782" y="1216"/>
                </a:lnTo>
                <a:cubicBezTo>
                  <a:pt x="785" y="1217"/>
                  <a:pt x="788" y="1218"/>
                  <a:pt x="791" y="1218"/>
                </a:cubicBezTo>
                <a:cubicBezTo>
                  <a:pt x="817" y="1218"/>
                  <a:pt x="841" y="1177"/>
                  <a:pt x="879" y="1177"/>
                </a:cubicBezTo>
                <a:cubicBezTo>
                  <a:pt x="905" y="1177"/>
                  <a:pt x="931" y="1229"/>
                  <a:pt x="960" y="1229"/>
                </a:cubicBezTo>
                <a:cubicBezTo>
                  <a:pt x="986" y="1229"/>
                  <a:pt x="1025" y="1203"/>
                  <a:pt x="1054" y="1203"/>
                </a:cubicBezTo>
                <a:cubicBezTo>
                  <a:pt x="1080" y="1203"/>
                  <a:pt x="1122" y="1216"/>
                  <a:pt x="1161" y="1216"/>
                </a:cubicBezTo>
                <a:cubicBezTo>
                  <a:pt x="1135" y="1229"/>
                  <a:pt x="1093" y="1242"/>
                  <a:pt x="1080" y="1258"/>
                </a:cubicBezTo>
                <a:cubicBezTo>
                  <a:pt x="1054" y="1284"/>
                  <a:pt x="1041" y="1310"/>
                  <a:pt x="1041" y="1323"/>
                </a:cubicBezTo>
                <a:cubicBezTo>
                  <a:pt x="1041" y="1352"/>
                  <a:pt x="1041" y="1404"/>
                  <a:pt x="1080" y="1433"/>
                </a:cubicBezTo>
                <a:cubicBezTo>
                  <a:pt x="1082" y="1435"/>
                  <a:pt x="1084" y="1436"/>
                  <a:pt x="1088" y="1436"/>
                </a:cubicBezTo>
                <a:cubicBezTo>
                  <a:pt x="1106" y="1436"/>
                  <a:pt x="1145" y="1416"/>
                  <a:pt x="1171" y="1416"/>
                </a:cubicBezTo>
                <a:cubicBezTo>
                  <a:pt x="1177" y="1416"/>
                  <a:pt x="1182" y="1417"/>
                  <a:pt x="1187" y="1420"/>
                </a:cubicBezTo>
                <a:cubicBezTo>
                  <a:pt x="1216" y="1420"/>
                  <a:pt x="1229" y="1485"/>
                  <a:pt x="1255" y="1501"/>
                </a:cubicBezTo>
                <a:cubicBezTo>
                  <a:pt x="1284" y="1501"/>
                  <a:pt x="1323" y="1514"/>
                  <a:pt x="1349" y="1514"/>
                </a:cubicBezTo>
                <a:cubicBezTo>
                  <a:pt x="1353" y="1516"/>
                  <a:pt x="1357" y="1516"/>
                  <a:pt x="1361" y="1516"/>
                </a:cubicBezTo>
                <a:cubicBezTo>
                  <a:pt x="1388" y="1516"/>
                  <a:pt x="1421" y="1485"/>
                  <a:pt x="1446" y="1485"/>
                </a:cubicBezTo>
                <a:cubicBezTo>
                  <a:pt x="1485" y="1501"/>
                  <a:pt x="1511" y="1501"/>
                  <a:pt x="1540" y="1514"/>
                </a:cubicBezTo>
                <a:cubicBezTo>
                  <a:pt x="1566" y="1514"/>
                  <a:pt x="1592" y="1582"/>
                  <a:pt x="1621" y="1582"/>
                </a:cubicBezTo>
                <a:cubicBezTo>
                  <a:pt x="1642" y="1582"/>
                  <a:pt x="1674" y="1563"/>
                  <a:pt x="1699" y="1563"/>
                </a:cubicBezTo>
                <a:cubicBezTo>
                  <a:pt x="1705" y="1563"/>
                  <a:pt x="1710" y="1563"/>
                  <a:pt x="1715" y="1566"/>
                </a:cubicBezTo>
                <a:lnTo>
                  <a:pt x="1809" y="1566"/>
                </a:lnTo>
                <a:cubicBezTo>
                  <a:pt x="1835" y="1566"/>
                  <a:pt x="1877" y="1553"/>
                  <a:pt x="1903" y="1553"/>
                </a:cubicBezTo>
                <a:cubicBezTo>
                  <a:pt x="1932" y="1553"/>
                  <a:pt x="1958" y="1566"/>
                  <a:pt x="1997" y="1566"/>
                </a:cubicBezTo>
                <a:cubicBezTo>
                  <a:pt x="2026" y="1566"/>
                  <a:pt x="2052" y="1608"/>
                  <a:pt x="2078" y="1608"/>
                </a:cubicBezTo>
                <a:cubicBezTo>
                  <a:pt x="2120" y="1608"/>
                  <a:pt x="2146" y="1553"/>
                  <a:pt x="2175" y="1553"/>
                </a:cubicBezTo>
                <a:cubicBezTo>
                  <a:pt x="2214" y="1553"/>
                  <a:pt x="2240" y="1608"/>
                  <a:pt x="2269" y="1608"/>
                </a:cubicBezTo>
                <a:cubicBezTo>
                  <a:pt x="2295" y="1608"/>
                  <a:pt x="2337" y="1553"/>
                  <a:pt x="2363" y="1553"/>
                </a:cubicBezTo>
                <a:cubicBezTo>
                  <a:pt x="2389" y="1553"/>
                  <a:pt x="2418" y="1608"/>
                  <a:pt x="2457" y="1608"/>
                </a:cubicBezTo>
                <a:cubicBezTo>
                  <a:pt x="2483" y="1608"/>
                  <a:pt x="2512" y="1540"/>
                  <a:pt x="2538" y="1540"/>
                </a:cubicBezTo>
                <a:cubicBezTo>
                  <a:pt x="2580" y="1540"/>
                  <a:pt x="2606" y="1566"/>
                  <a:pt x="2632" y="1566"/>
                </a:cubicBezTo>
                <a:cubicBezTo>
                  <a:pt x="2674" y="1566"/>
                  <a:pt x="2700" y="1540"/>
                  <a:pt x="2726" y="1540"/>
                </a:cubicBezTo>
                <a:lnTo>
                  <a:pt x="2823" y="1540"/>
                </a:lnTo>
                <a:cubicBezTo>
                  <a:pt x="2849" y="1540"/>
                  <a:pt x="2888" y="1582"/>
                  <a:pt x="2917" y="1582"/>
                </a:cubicBezTo>
                <a:cubicBezTo>
                  <a:pt x="2943" y="1566"/>
                  <a:pt x="2969" y="1527"/>
                  <a:pt x="2998" y="1527"/>
                </a:cubicBezTo>
                <a:cubicBezTo>
                  <a:pt x="3003" y="1525"/>
                  <a:pt x="3009" y="1524"/>
                  <a:pt x="3014" y="1524"/>
                </a:cubicBezTo>
                <a:cubicBezTo>
                  <a:pt x="3045" y="1524"/>
                  <a:pt x="3070" y="1553"/>
                  <a:pt x="3092" y="1553"/>
                </a:cubicBezTo>
                <a:cubicBezTo>
                  <a:pt x="3131" y="1540"/>
                  <a:pt x="3160" y="1540"/>
                  <a:pt x="3186" y="1527"/>
                </a:cubicBezTo>
                <a:cubicBezTo>
                  <a:pt x="3212" y="1527"/>
                  <a:pt x="3254" y="1540"/>
                  <a:pt x="3280" y="1540"/>
                </a:cubicBezTo>
                <a:cubicBezTo>
                  <a:pt x="3309" y="1527"/>
                  <a:pt x="3335" y="1472"/>
                  <a:pt x="3361" y="1472"/>
                </a:cubicBezTo>
                <a:cubicBezTo>
                  <a:pt x="3403" y="1472"/>
                  <a:pt x="3429" y="1459"/>
                  <a:pt x="3455" y="1459"/>
                </a:cubicBezTo>
                <a:cubicBezTo>
                  <a:pt x="3484" y="1446"/>
                  <a:pt x="3510" y="1420"/>
                  <a:pt x="3536" y="1420"/>
                </a:cubicBezTo>
                <a:cubicBezTo>
                  <a:pt x="3557" y="1412"/>
                  <a:pt x="3574" y="1412"/>
                  <a:pt x="3589" y="1412"/>
                </a:cubicBezTo>
                <a:cubicBezTo>
                  <a:pt x="3605" y="1412"/>
                  <a:pt x="3618" y="1412"/>
                  <a:pt x="3633" y="1404"/>
                </a:cubicBezTo>
                <a:lnTo>
                  <a:pt x="3727" y="1404"/>
                </a:lnTo>
                <a:cubicBezTo>
                  <a:pt x="3753" y="1391"/>
                  <a:pt x="3766" y="1339"/>
                  <a:pt x="3795" y="1339"/>
                </a:cubicBezTo>
                <a:cubicBezTo>
                  <a:pt x="3814" y="1331"/>
                  <a:pt x="3831" y="1331"/>
                  <a:pt x="3846" y="1331"/>
                </a:cubicBezTo>
                <a:cubicBezTo>
                  <a:pt x="3861" y="1331"/>
                  <a:pt x="3874" y="1331"/>
                  <a:pt x="3889" y="1323"/>
                </a:cubicBezTo>
                <a:cubicBezTo>
                  <a:pt x="3928" y="1310"/>
                  <a:pt x="3928" y="1271"/>
                  <a:pt x="3957" y="1258"/>
                </a:cubicBezTo>
                <a:cubicBezTo>
                  <a:pt x="3983" y="1229"/>
                  <a:pt x="3996" y="1229"/>
                  <a:pt x="3996" y="1203"/>
                </a:cubicBezTo>
                <a:cubicBezTo>
                  <a:pt x="3996" y="1177"/>
                  <a:pt x="4009" y="1135"/>
                  <a:pt x="3983" y="1109"/>
                </a:cubicBezTo>
                <a:cubicBezTo>
                  <a:pt x="3970" y="1096"/>
                  <a:pt x="3941" y="1080"/>
                  <a:pt x="3915" y="1067"/>
                </a:cubicBezTo>
                <a:cubicBezTo>
                  <a:pt x="3902" y="1060"/>
                  <a:pt x="3888" y="1060"/>
                  <a:pt x="3874" y="1060"/>
                </a:cubicBezTo>
                <a:cubicBezTo>
                  <a:pt x="3861" y="1060"/>
                  <a:pt x="3847" y="1060"/>
                  <a:pt x="3834" y="1054"/>
                </a:cubicBezTo>
                <a:cubicBezTo>
                  <a:pt x="3860" y="1054"/>
                  <a:pt x="3889" y="1028"/>
                  <a:pt x="3915" y="1028"/>
                </a:cubicBezTo>
                <a:cubicBezTo>
                  <a:pt x="3941" y="1028"/>
                  <a:pt x="3970" y="1015"/>
                  <a:pt x="3996" y="1015"/>
                </a:cubicBezTo>
                <a:cubicBezTo>
                  <a:pt x="4038" y="1015"/>
                  <a:pt x="4064" y="1054"/>
                  <a:pt x="4090" y="1054"/>
                </a:cubicBezTo>
                <a:cubicBezTo>
                  <a:pt x="4132" y="1054"/>
                  <a:pt x="4158" y="1041"/>
                  <a:pt x="4184" y="1041"/>
                </a:cubicBezTo>
                <a:cubicBezTo>
                  <a:pt x="4226" y="1041"/>
                  <a:pt x="4252" y="1028"/>
                  <a:pt x="4281" y="1015"/>
                </a:cubicBezTo>
                <a:cubicBezTo>
                  <a:pt x="4307" y="1015"/>
                  <a:pt x="4333" y="986"/>
                  <a:pt x="4362" y="986"/>
                </a:cubicBezTo>
                <a:cubicBezTo>
                  <a:pt x="4365" y="985"/>
                  <a:pt x="4369" y="984"/>
                  <a:pt x="4372" y="984"/>
                </a:cubicBezTo>
                <a:cubicBezTo>
                  <a:pt x="4408" y="984"/>
                  <a:pt x="4445" y="1041"/>
                  <a:pt x="4469" y="1041"/>
                </a:cubicBezTo>
                <a:cubicBezTo>
                  <a:pt x="4495" y="1028"/>
                  <a:pt x="4524" y="999"/>
                  <a:pt x="4550" y="986"/>
                </a:cubicBezTo>
                <a:cubicBezTo>
                  <a:pt x="4570" y="986"/>
                  <a:pt x="4600" y="1004"/>
                  <a:pt x="4625" y="1004"/>
                </a:cubicBezTo>
                <a:cubicBezTo>
                  <a:pt x="4632" y="1004"/>
                  <a:pt x="4638" y="1002"/>
                  <a:pt x="4644" y="999"/>
                </a:cubicBezTo>
                <a:cubicBezTo>
                  <a:pt x="4686" y="999"/>
                  <a:pt x="4699" y="947"/>
                  <a:pt x="4725" y="947"/>
                </a:cubicBezTo>
                <a:cubicBezTo>
                  <a:pt x="4731" y="945"/>
                  <a:pt x="4737" y="944"/>
                  <a:pt x="4742" y="944"/>
                </a:cubicBezTo>
                <a:cubicBezTo>
                  <a:pt x="4769" y="944"/>
                  <a:pt x="4790" y="963"/>
                  <a:pt x="4815" y="963"/>
                </a:cubicBezTo>
                <a:cubicBezTo>
                  <a:pt x="4821" y="963"/>
                  <a:pt x="4826" y="962"/>
                  <a:pt x="4832" y="960"/>
                </a:cubicBezTo>
                <a:cubicBezTo>
                  <a:pt x="4861" y="960"/>
                  <a:pt x="4874" y="918"/>
                  <a:pt x="4913" y="905"/>
                </a:cubicBezTo>
                <a:cubicBezTo>
                  <a:pt x="4942" y="905"/>
                  <a:pt x="4968" y="892"/>
                  <a:pt x="4994" y="892"/>
                </a:cubicBezTo>
                <a:cubicBezTo>
                  <a:pt x="5003" y="888"/>
                  <a:pt x="5014" y="886"/>
                  <a:pt x="5025" y="886"/>
                </a:cubicBezTo>
                <a:cubicBezTo>
                  <a:pt x="5048" y="886"/>
                  <a:pt x="5071" y="892"/>
                  <a:pt x="5091" y="892"/>
                </a:cubicBezTo>
                <a:cubicBezTo>
                  <a:pt x="5130" y="879"/>
                  <a:pt x="5130" y="824"/>
                  <a:pt x="5156" y="811"/>
                </a:cubicBezTo>
                <a:cubicBezTo>
                  <a:pt x="5198" y="785"/>
                  <a:pt x="5198" y="756"/>
                  <a:pt x="5224" y="743"/>
                </a:cubicBezTo>
                <a:cubicBezTo>
                  <a:pt x="5253" y="717"/>
                  <a:pt x="5305" y="717"/>
                  <a:pt x="5305" y="691"/>
                </a:cubicBezTo>
                <a:cubicBezTo>
                  <a:pt x="5305" y="662"/>
                  <a:pt x="5266" y="649"/>
                  <a:pt x="5224" y="623"/>
                </a:cubicBezTo>
                <a:cubicBezTo>
                  <a:pt x="5211" y="610"/>
                  <a:pt x="5156" y="594"/>
                  <a:pt x="5130" y="581"/>
                </a:cubicBezTo>
                <a:cubicBezTo>
                  <a:pt x="5156" y="568"/>
                  <a:pt x="5211" y="568"/>
                  <a:pt x="5237" y="568"/>
                </a:cubicBezTo>
                <a:cubicBezTo>
                  <a:pt x="5266" y="568"/>
                  <a:pt x="5292" y="513"/>
                  <a:pt x="5318" y="513"/>
                </a:cubicBezTo>
                <a:cubicBezTo>
                  <a:pt x="5347" y="513"/>
                  <a:pt x="5373" y="529"/>
                  <a:pt x="5399" y="529"/>
                </a:cubicBezTo>
                <a:cubicBezTo>
                  <a:pt x="5441" y="513"/>
                  <a:pt x="5454" y="500"/>
                  <a:pt x="5480" y="487"/>
                </a:cubicBezTo>
                <a:cubicBezTo>
                  <a:pt x="5509" y="487"/>
                  <a:pt x="5535" y="474"/>
                  <a:pt x="5561" y="474"/>
                </a:cubicBezTo>
                <a:cubicBezTo>
                  <a:pt x="5575" y="470"/>
                  <a:pt x="5588" y="468"/>
                  <a:pt x="5601" y="468"/>
                </a:cubicBezTo>
                <a:cubicBezTo>
                  <a:pt x="5626" y="468"/>
                  <a:pt x="5647" y="474"/>
                  <a:pt x="5658" y="474"/>
                </a:cubicBezTo>
                <a:cubicBezTo>
                  <a:pt x="5697" y="461"/>
                  <a:pt x="5723" y="432"/>
                  <a:pt x="5739" y="419"/>
                </a:cubicBezTo>
                <a:cubicBezTo>
                  <a:pt x="5765" y="406"/>
                  <a:pt x="5804" y="351"/>
                  <a:pt x="5804" y="338"/>
                </a:cubicBezTo>
                <a:cubicBezTo>
                  <a:pt x="5804" y="312"/>
                  <a:pt x="5765" y="270"/>
                  <a:pt x="5723" y="244"/>
                </a:cubicBezTo>
                <a:cubicBezTo>
                  <a:pt x="5716" y="237"/>
                  <a:pt x="5703" y="237"/>
                  <a:pt x="5687" y="237"/>
                </a:cubicBezTo>
                <a:cubicBezTo>
                  <a:pt x="5670" y="237"/>
                  <a:pt x="5650" y="237"/>
                  <a:pt x="5629" y="231"/>
                </a:cubicBezTo>
                <a:cubicBezTo>
                  <a:pt x="5603" y="231"/>
                  <a:pt x="5577" y="244"/>
                  <a:pt x="5548" y="244"/>
                </a:cubicBezTo>
                <a:cubicBezTo>
                  <a:pt x="5522" y="231"/>
                  <a:pt x="5496" y="205"/>
                  <a:pt x="5467" y="205"/>
                </a:cubicBezTo>
                <a:cubicBezTo>
                  <a:pt x="5428" y="189"/>
                  <a:pt x="5415" y="150"/>
                  <a:pt x="5373" y="150"/>
                </a:cubicBezTo>
                <a:cubicBezTo>
                  <a:pt x="5347" y="150"/>
                  <a:pt x="5318" y="176"/>
                  <a:pt x="5292" y="176"/>
                </a:cubicBezTo>
                <a:cubicBezTo>
                  <a:pt x="5266" y="176"/>
                  <a:pt x="5244" y="182"/>
                  <a:pt x="5225" y="182"/>
                </a:cubicBezTo>
                <a:cubicBezTo>
                  <a:pt x="5215" y="182"/>
                  <a:pt x="5206" y="180"/>
                  <a:pt x="5198" y="176"/>
                </a:cubicBezTo>
                <a:lnTo>
                  <a:pt x="5104" y="176"/>
                </a:lnTo>
                <a:cubicBezTo>
                  <a:pt x="5075" y="176"/>
                  <a:pt x="5049" y="137"/>
                  <a:pt x="5023" y="137"/>
                </a:cubicBezTo>
                <a:cubicBezTo>
                  <a:pt x="4994" y="137"/>
                  <a:pt x="4955" y="163"/>
                  <a:pt x="4929" y="163"/>
                </a:cubicBezTo>
                <a:cubicBezTo>
                  <a:pt x="4900" y="163"/>
                  <a:pt x="4874" y="176"/>
                  <a:pt x="4848" y="176"/>
                </a:cubicBezTo>
                <a:cubicBezTo>
                  <a:pt x="4806" y="176"/>
                  <a:pt x="4780" y="124"/>
                  <a:pt x="4751" y="124"/>
                </a:cubicBezTo>
                <a:cubicBezTo>
                  <a:pt x="4725" y="124"/>
                  <a:pt x="4686" y="137"/>
                  <a:pt x="4657" y="137"/>
                </a:cubicBezTo>
                <a:cubicBezTo>
                  <a:pt x="4631" y="150"/>
                  <a:pt x="4605" y="163"/>
                  <a:pt x="4576" y="163"/>
                </a:cubicBezTo>
                <a:cubicBezTo>
                  <a:pt x="4568" y="166"/>
                  <a:pt x="4561" y="167"/>
                  <a:pt x="4554" y="167"/>
                </a:cubicBezTo>
                <a:cubicBezTo>
                  <a:pt x="4525" y="167"/>
                  <a:pt x="4503" y="150"/>
                  <a:pt x="4482" y="150"/>
                </a:cubicBezTo>
                <a:cubicBezTo>
                  <a:pt x="4456" y="150"/>
                  <a:pt x="4427" y="163"/>
                  <a:pt x="4388" y="163"/>
                </a:cubicBezTo>
                <a:cubicBezTo>
                  <a:pt x="4362" y="176"/>
                  <a:pt x="4333" y="205"/>
                  <a:pt x="4307" y="218"/>
                </a:cubicBezTo>
                <a:cubicBezTo>
                  <a:pt x="4281" y="218"/>
                  <a:pt x="4239" y="163"/>
                  <a:pt x="4213" y="163"/>
                </a:cubicBezTo>
                <a:cubicBezTo>
                  <a:pt x="4184" y="163"/>
                  <a:pt x="4158" y="189"/>
                  <a:pt x="4132" y="205"/>
                </a:cubicBezTo>
                <a:cubicBezTo>
                  <a:pt x="4090" y="205"/>
                  <a:pt x="4077" y="244"/>
                  <a:pt x="4051" y="244"/>
                </a:cubicBezTo>
                <a:cubicBezTo>
                  <a:pt x="4042" y="247"/>
                  <a:pt x="4035" y="248"/>
                  <a:pt x="4027" y="248"/>
                </a:cubicBezTo>
                <a:cubicBezTo>
                  <a:pt x="3998" y="248"/>
                  <a:pt x="3978" y="231"/>
                  <a:pt x="3957" y="231"/>
                </a:cubicBezTo>
                <a:cubicBezTo>
                  <a:pt x="3915" y="231"/>
                  <a:pt x="3902" y="286"/>
                  <a:pt x="3876" y="299"/>
                </a:cubicBezTo>
                <a:cubicBezTo>
                  <a:pt x="3847" y="299"/>
                  <a:pt x="3795" y="257"/>
                  <a:pt x="3779" y="257"/>
                </a:cubicBezTo>
                <a:cubicBezTo>
                  <a:pt x="3740" y="270"/>
                  <a:pt x="3714" y="299"/>
                  <a:pt x="3698" y="312"/>
                </a:cubicBezTo>
                <a:cubicBezTo>
                  <a:pt x="3659" y="325"/>
                  <a:pt x="3646" y="351"/>
                  <a:pt x="3617" y="367"/>
                </a:cubicBezTo>
                <a:cubicBezTo>
                  <a:pt x="3591" y="380"/>
                  <a:pt x="3604" y="406"/>
                  <a:pt x="3604" y="432"/>
                </a:cubicBezTo>
                <a:cubicBezTo>
                  <a:pt x="3604" y="448"/>
                  <a:pt x="3591" y="474"/>
                  <a:pt x="3591" y="487"/>
                </a:cubicBezTo>
                <a:cubicBezTo>
                  <a:pt x="3565" y="487"/>
                  <a:pt x="3510" y="432"/>
                  <a:pt x="3484" y="432"/>
                </a:cubicBezTo>
                <a:cubicBezTo>
                  <a:pt x="3455" y="432"/>
                  <a:pt x="3429" y="500"/>
                  <a:pt x="3403" y="513"/>
                </a:cubicBezTo>
                <a:cubicBezTo>
                  <a:pt x="3361" y="513"/>
                  <a:pt x="3335" y="474"/>
                  <a:pt x="3293" y="474"/>
                </a:cubicBezTo>
                <a:lnTo>
                  <a:pt x="3212" y="474"/>
                </a:lnTo>
                <a:cubicBezTo>
                  <a:pt x="3212" y="448"/>
                  <a:pt x="3173" y="461"/>
                  <a:pt x="3131" y="432"/>
                </a:cubicBezTo>
                <a:cubicBezTo>
                  <a:pt x="3118" y="419"/>
                  <a:pt x="3092" y="406"/>
                  <a:pt x="3066" y="393"/>
                </a:cubicBezTo>
                <a:cubicBezTo>
                  <a:pt x="3037" y="393"/>
                  <a:pt x="3011" y="338"/>
                  <a:pt x="2985" y="338"/>
                </a:cubicBezTo>
                <a:cubicBezTo>
                  <a:pt x="2956" y="325"/>
                  <a:pt x="2917" y="325"/>
                  <a:pt x="2888" y="325"/>
                </a:cubicBezTo>
                <a:lnTo>
                  <a:pt x="2794" y="325"/>
                </a:lnTo>
                <a:cubicBezTo>
                  <a:pt x="2768" y="325"/>
                  <a:pt x="2742" y="270"/>
                  <a:pt x="2700" y="270"/>
                </a:cubicBezTo>
                <a:cubicBezTo>
                  <a:pt x="2674" y="270"/>
                  <a:pt x="2645" y="286"/>
                  <a:pt x="2606" y="286"/>
                </a:cubicBezTo>
                <a:cubicBezTo>
                  <a:pt x="2580" y="286"/>
                  <a:pt x="2538" y="325"/>
                  <a:pt x="2512" y="325"/>
                </a:cubicBezTo>
                <a:cubicBezTo>
                  <a:pt x="2483" y="312"/>
                  <a:pt x="2457" y="286"/>
                  <a:pt x="2418" y="286"/>
                </a:cubicBezTo>
                <a:cubicBezTo>
                  <a:pt x="2389" y="286"/>
                  <a:pt x="2363" y="299"/>
                  <a:pt x="2321" y="299"/>
                </a:cubicBezTo>
                <a:cubicBezTo>
                  <a:pt x="2295" y="299"/>
                  <a:pt x="2282" y="286"/>
                  <a:pt x="2256" y="286"/>
                </a:cubicBezTo>
                <a:cubicBezTo>
                  <a:pt x="2282" y="257"/>
                  <a:pt x="2282" y="244"/>
                  <a:pt x="2282" y="231"/>
                </a:cubicBezTo>
                <a:cubicBezTo>
                  <a:pt x="2282" y="205"/>
                  <a:pt x="2240" y="205"/>
                  <a:pt x="2201" y="176"/>
                </a:cubicBezTo>
                <a:cubicBezTo>
                  <a:pt x="2188" y="163"/>
                  <a:pt x="2159" y="163"/>
                  <a:pt x="2120" y="150"/>
                </a:cubicBezTo>
                <a:cubicBezTo>
                  <a:pt x="2107" y="150"/>
                  <a:pt x="2094" y="69"/>
                  <a:pt x="2052" y="69"/>
                </a:cubicBezTo>
                <a:cubicBezTo>
                  <a:pt x="2048" y="67"/>
                  <a:pt x="2044" y="66"/>
                  <a:pt x="2040" y="66"/>
                </a:cubicBezTo>
                <a:cubicBezTo>
                  <a:pt x="2014" y="66"/>
                  <a:pt x="1980" y="95"/>
                  <a:pt x="1958" y="95"/>
                </a:cubicBezTo>
                <a:cubicBezTo>
                  <a:pt x="1952" y="92"/>
                  <a:pt x="1947" y="91"/>
                  <a:pt x="1941" y="91"/>
                </a:cubicBezTo>
                <a:cubicBezTo>
                  <a:pt x="1925" y="91"/>
                  <a:pt x="1908" y="99"/>
                  <a:pt x="1887" y="99"/>
                </a:cubicBezTo>
                <a:cubicBezTo>
                  <a:pt x="1880" y="99"/>
                  <a:pt x="1872" y="98"/>
                  <a:pt x="1864" y="95"/>
                </a:cubicBezTo>
                <a:cubicBezTo>
                  <a:pt x="1835" y="95"/>
                  <a:pt x="1822" y="43"/>
                  <a:pt x="1783" y="27"/>
                </a:cubicBezTo>
                <a:cubicBezTo>
                  <a:pt x="1754" y="27"/>
                  <a:pt x="1728" y="82"/>
                  <a:pt x="1689" y="82"/>
                </a:cubicBezTo>
                <a:cubicBezTo>
                  <a:pt x="1660" y="82"/>
                  <a:pt x="1634" y="43"/>
                  <a:pt x="1608" y="43"/>
                </a:cubicBezTo>
                <a:cubicBezTo>
                  <a:pt x="1579" y="43"/>
                  <a:pt x="1553" y="69"/>
                  <a:pt x="1511" y="69"/>
                </a:cubicBezTo>
                <a:cubicBezTo>
                  <a:pt x="1485" y="69"/>
                  <a:pt x="1459" y="1"/>
                  <a:pt x="143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6" name="Google Shape;626;p26"/>
          <p:cNvSpPr/>
          <p:nvPr userDrawn="1"/>
        </p:nvSpPr>
        <p:spPr>
          <a:xfrm>
            <a:off x="1648501" y="5781864"/>
            <a:ext cx="564468" cy="79905"/>
          </a:xfrm>
          <a:custGeom>
            <a:avLst/>
            <a:gdLst/>
            <a:ahLst/>
            <a:cxnLst/>
            <a:rect l="l" t="t" r="r" b="b"/>
            <a:pathLst>
              <a:path w="2282" h="525" extrusionOk="0">
                <a:moveTo>
                  <a:pt x="973" y="0"/>
                </a:moveTo>
                <a:cubicBezTo>
                  <a:pt x="944" y="0"/>
                  <a:pt x="918" y="13"/>
                  <a:pt x="876" y="13"/>
                </a:cubicBezTo>
                <a:lnTo>
                  <a:pt x="795" y="13"/>
                </a:lnTo>
                <a:cubicBezTo>
                  <a:pt x="756" y="13"/>
                  <a:pt x="730" y="39"/>
                  <a:pt x="701" y="39"/>
                </a:cubicBezTo>
                <a:cubicBezTo>
                  <a:pt x="675" y="39"/>
                  <a:pt x="649" y="26"/>
                  <a:pt x="607" y="26"/>
                </a:cubicBezTo>
                <a:cubicBezTo>
                  <a:pt x="581" y="26"/>
                  <a:pt x="552" y="68"/>
                  <a:pt x="526" y="68"/>
                </a:cubicBezTo>
                <a:cubicBezTo>
                  <a:pt x="524" y="69"/>
                  <a:pt x="521" y="70"/>
                  <a:pt x="519" y="70"/>
                </a:cubicBezTo>
                <a:cubicBezTo>
                  <a:pt x="495" y="70"/>
                  <a:pt x="463" y="24"/>
                  <a:pt x="439" y="24"/>
                </a:cubicBezTo>
                <a:cubicBezTo>
                  <a:pt x="437" y="24"/>
                  <a:pt x="434" y="25"/>
                  <a:pt x="432" y="26"/>
                </a:cubicBezTo>
                <a:cubicBezTo>
                  <a:pt x="406" y="26"/>
                  <a:pt x="364" y="26"/>
                  <a:pt x="338" y="39"/>
                </a:cubicBezTo>
                <a:cubicBezTo>
                  <a:pt x="309" y="39"/>
                  <a:pt x="296" y="107"/>
                  <a:pt x="270" y="120"/>
                </a:cubicBezTo>
                <a:cubicBezTo>
                  <a:pt x="242" y="120"/>
                  <a:pt x="221" y="114"/>
                  <a:pt x="202" y="114"/>
                </a:cubicBezTo>
                <a:cubicBezTo>
                  <a:pt x="193" y="114"/>
                  <a:pt x="185" y="116"/>
                  <a:pt x="176" y="120"/>
                </a:cubicBezTo>
                <a:cubicBezTo>
                  <a:pt x="148" y="120"/>
                  <a:pt x="121" y="114"/>
                  <a:pt x="103" y="114"/>
                </a:cubicBezTo>
                <a:cubicBezTo>
                  <a:pt x="93" y="114"/>
                  <a:pt x="86" y="116"/>
                  <a:pt x="82" y="120"/>
                </a:cubicBezTo>
                <a:cubicBezTo>
                  <a:pt x="40" y="149"/>
                  <a:pt x="1" y="188"/>
                  <a:pt x="1" y="214"/>
                </a:cubicBezTo>
                <a:cubicBezTo>
                  <a:pt x="1" y="243"/>
                  <a:pt x="53" y="256"/>
                  <a:pt x="95" y="282"/>
                </a:cubicBezTo>
                <a:cubicBezTo>
                  <a:pt x="108" y="295"/>
                  <a:pt x="121" y="337"/>
                  <a:pt x="147" y="350"/>
                </a:cubicBezTo>
                <a:cubicBezTo>
                  <a:pt x="176" y="363"/>
                  <a:pt x="202" y="376"/>
                  <a:pt x="244" y="392"/>
                </a:cubicBezTo>
                <a:cubicBezTo>
                  <a:pt x="265" y="392"/>
                  <a:pt x="295" y="373"/>
                  <a:pt x="321" y="373"/>
                </a:cubicBezTo>
                <a:cubicBezTo>
                  <a:pt x="327" y="373"/>
                  <a:pt x="333" y="373"/>
                  <a:pt x="338" y="376"/>
                </a:cubicBezTo>
                <a:cubicBezTo>
                  <a:pt x="364" y="376"/>
                  <a:pt x="390" y="392"/>
                  <a:pt x="419" y="392"/>
                </a:cubicBezTo>
                <a:cubicBezTo>
                  <a:pt x="424" y="395"/>
                  <a:pt x="429" y="395"/>
                  <a:pt x="435" y="395"/>
                </a:cubicBezTo>
                <a:cubicBezTo>
                  <a:pt x="453" y="395"/>
                  <a:pt x="475" y="387"/>
                  <a:pt x="493" y="387"/>
                </a:cubicBezTo>
                <a:cubicBezTo>
                  <a:pt x="500" y="387"/>
                  <a:pt x="507" y="388"/>
                  <a:pt x="513" y="392"/>
                </a:cubicBezTo>
                <a:cubicBezTo>
                  <a:pt x="539" y="392"/>
                  <a:pt x="568" y="405"/>
                  <a:pt x="607" y="418"/>
                </a:cubicBezTo>
                <a:cubicBezTo>
                  <a:pt x="633" y="418"/>
                  <a:pt x="662" y="431"/>
                  <a:pt x="688" y="431"/>
                </a:cubicBezTo>
                <a:cubicBezTo>
                  <a:pt x="705" y="431"/>
                  <a:pt x="724" y="425"/>
                  <a:pt x="746" y="425"/>
                </a:cubicBezTo>
                <a:cubicBezTo>
                  <a:pt x="757" y="425"/>
                  <a:pt x="769" y="427"/>
                  <a:pt x="782" y="431"/>
                </a:cubicBezTo>
                <a:cubicBezTo>
                  <a:pt x="811" y="431"/>
                  <a:pt x="837" y="499"/>
                  <a:pt x="863" y="512"/>
                </a:cubicBezTo>
                <a:lnTo>
                  <a:pt x="944" y="512"/>
                </a:lnTo>
                <a:cubicBezTo>
                  <a:pt x="986" y="512"/>
                  <a:pt x="1012" y="486"/>
                  <a:pt x="1038" y="486"/>
                </a:cubicBezTo>
                <a:lnTo>
                  <a:pt x="1135" y="486"/>
                </a:lnTo>
                <a:cubicBezTo>
                  <a:pt x="1161" y="486"/>
                  <a:pt x="1187" y="457"/>
                  <a:pt x="1229" y="457"/>
                </a:cubicBezTo>
                <a:cubicBezTo>
                  <a:pt x="1255" y="457"/>
                  <a:pt x="1281" y="525"/>
                  <a:pt x="1310" y="525"/>
                </a:cubicBezTo>
                <a:cubicBezTo>
                  <a:pt x="1349" y="525"/>
                  <a:pt x="1378" y="512"/>
                  <a:pt x="1404" y="512"/>
                </a:cubicBezTo>
                <a:lnTo>
                  <a:pt x="1498" y="512"/>
                </a:lnTo>
                <a:cubicBezTo>
                  <a:pt x="1524" y="499"/>
                  <a:pt x="1553" y="486"/>
                  <a:pt x="1579" y="486"/>
                </a:cubicBezTo>
                <a:cubicBezTo>
                  <a:pt x="1605" y="486"/>
                  <a:pt x="1647" y="473"/>
                  <a:pt x="1673" y="473"/>
                </a:cubicBezTo>
                <a:cubicBezTo>
                  <a:pt x="1702" y="473"/>
                  <a:pt x="1728" y="457"/>
                  <a:pt x="1754" y="457"/>
                </a:cubicBezTo>
                <a:cubicBezTo>
                  <a:pt x="1796" y="457"/>
                  <a:pt x="1822" y="444"/>
                  <a:pt x="1848" y="444"/>
                </a:cubicBezTo>
                <a:cubicBezTo>
                  <a:pt x="1877" y="431"/>
                  <a:pt x="1903" y="418"/>
                  <a:pt x="1929" y="418"/>
                </a:cubicBezTo>
                <a:cubicBezTo>
                  <a:pt x="1932" y="417"/>
                  <a:pt x="1935" y="416"/>
                  <a:pt x="1939" y="416"/>
                </a:cubicBezTo>
                <a:cubicBezTo>
                  <a:pt x="1963" y="416"/>
                  <a:pt x="1992" y="446"/>
                  <a:pt x="2016" y="446"/>
                </a:cubicBezTo>
                <a:cubicBezTo>
                  <a:pt x="2019" y="446"/>
                  <a:pt x="2023" y="445"/>
                  <a:pt x="2026" y="444"/>
                </a:cubicBezTo>
                <a:lnTo>
                  <a:pt x="2120" y="444"/>
                </a:lnTo>
                <a:cubicBezTo>
                  <a:pt x="2159" y="431"/>
                  <a:pt x="2172" y="376"/>
                  <a:pt x="2188" y="363"/>
                </a:cubicBezTo>
                <a:cubicBezTo>
                  <a:pt x="2227" y="350"/>
                  <a:pt x="2282" y="337"/>
                  <a:pt x="2282" y="311"/>
                </a:cubicBezTo>
                <a:cubicBezTo>
                  <a:pt x="2282" y="282"/>
                  <a:pt x="2227" y="256"/>
                  <a:pt x="2201" y="243"/>
                </a:cubicBezTo>
                <a:cubicBezTo>
                  <a:pt x="2188" y="230"/>
                  <a:pt x="2146" y="214"/>
                  <a:pt x="2120" y="201"/>
                </a:cubicBezTo>
                <a:cubicBezTo>
                  <a:pt x="2091" y="188"/>
                  <a:pt x="2065" y="188"/>
                  <a:pt x="2039" y="175"/>
                </a:cubicBezTo>
                <a:cubicBezTo>
                  <a:pt x="2029" y="171"/>
                  <a:pt x="2018" y="169"/>
                  <a:pt x="2007" y="169"/>
                </a:cubicBezTo>
                <a:cubicBezTo>
                  <a:pt x="1985" y="169"/>
                  <a:pt x="1962" y="175"/>
                  <a:pt x="1945" y="175"/>
                </a:cubicBezTo>
                <a:cubicBezTo>
                  <a:pt x="1916" y="162"/>
                  <a:pt x="1903" y="120"/>
                  <a:pt x="1864" y="107"/>
                </a:cubicBezTo>
                <a:cubicBezTo>
                  <a:pt x="1835" y="107"/>
                  <a:pt x="1809" y="107"/>
                  <a:pt x="1783" y="94"/>
                </a:cubicBezTo>
                <a:cubicBezTo>
                  <a:pt x="1754" y="94"/>
                  <a:pt x="1728" y="52"/>
                  <a:pt x="1686" y="52"/>
                </a:cubicBezTo>
                <a:lnTo>
                  <a:pt x="1605" y="52"/>
                </a:lnTo>
                <a:cubicBezTo>
                  <a:pt x="1579" y="52"/>
                  <a:pt x="1540" y="94"/>
                  <a:pt x="1511" y="94"/>
                </a:cubicBezTo>
                <a:cubicBezTo>
                  <a:pt x="1472" y="94"/>
                  <a:pt x="1459" y="52"/>
                  <a:pt x="1417" y="52"/>
                </a:cubicBezTo>
                <a:cubicBezTo>
                  <a:pt x="1391" y="52"/>
                  <a:pt x="1362" y="52"/>
                  <a:pt x="1336" y="39"/>
                </a:cubicBezTo>
                <a:cubicBezTo>
                  <a:pt x="1297" y="39"/>
                  <a:pt x="1268" y="68"/>
                  <a:pt x="1242" y="68"/>
                </a:cubicBezTo>
                <a:cubicBezTo>
                  <a:pt x="1216" y="68"/>
                  <a:pt x="1187" y="26"/>
                  <a:pt x="1148" y="13"/>
                </a:cubicBezTo>
                <a:cubicBezTo>
                  <a:pt x="1119" y="13"/>
                  <a:pt x="1093" y="0"/>
                  <a:pt x="1067"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7" name="Google Shape;627;p26"/>
          <p:cNvSpPr/>
          <p:nvPr userDrawn="1"/>
        </p:nvSpPr>
        <p:spPr>
          <a:xfrm>
            <a:off x="1583821" y="5926671"/>
            <a:ext cx="1129431" cy="170771"/>
          </a:xfrm>
          <a:custGeom>
            <a:avLst/>
            <a:gdLst/>
            <a:ahLst/>
            <a:cxnLst/>
            <a:rect l="l" t="t" r="r" b="b"/>
            <a:pathLst>
              <a:path w="4566" h="1122" extrusionOk="0">
                <a:moveTo>
                  <a:pt x="2201" y="1"/>
                </a:moveTo>
                <a:cubicBezTo>
                  <a:pt x="2162" y="1"/>
                  <a:pt x="2120" y="17"/>
                  <a:pt x="2081" y="17"/>
                </a:cubicBezTo>
                <a:cubicBezTo>
                  <a:pt x="2039" y="17"/>
                  <a:pt x="2013" y="111"/>
                  <a:pt x="1974" y="111"/>
                </a:cubicBezTo>
                <a:cubicBezTo>
                  <a:pt x="1965" y="114"/>
                  <a:pt x="1956" y="115"/>
                  <a:pt x="1948" y="115"/>
                </a:cubicBezTo>
                <a:cubicBezTo>
                  <a:pt x="1924" y="115"/>
                  <a:pt x="1903" y="107"/>
                  <a:pt x="1883" y="107"/>
                </a:cubicBezTo>
                <a:cubicBezTo>
                  <a:pt x="1877" y="107"/>
                  <a:pt x="1870" y="108"/>
                  <a:pt x="1864" y="111"/>
                </a:cubicBezTo>
                <a:cubicBezTo>
                  <a:pt x="1853" y="114"/>
                  <a:pt x="1842" y="115"/>
                  <a:pt x="1831" y="115"/>
                </a:cubicBezTo>
                <a:cubicBezTo>
                  <a:pt x="1801" y="115"/>
                  <a:pt x="1772" y="107"/>
                  <a:pt x="1751" y="107"/>
                </a:cubicBezTo>
                <a:cubicBezTo>
                  <a:pt x="1743" y="107"/>
                  <a:pt x="1736" y="108"/>
                  <a:pt x="1731" y="111"/>
                </a:cubicBezTo>
                <a:cubicBezTo>
                  <a:pt x="1689" y="137"/>
                  <a:pt x="1634" y="192"/>
                  <a:pt x="1634" y="218"/>
                </a:cubicBezTo>
                <a:cubicBezTo>
                  <a:pt x="1621" y="260"/>
                  <a:pt x="1702" y="286"/>
                  <a:pt x="1744" y="312"/>
                </a:cubicBezTo>
                <a:cubicBezTo>
                  <a:pt x="1744" y="325"/>
                  <a:pt x="1757" y="341"/>
                  <a:pt x="1770" y="354"/>
                </a:cubicBezTo>
                <a:lnTo>
                  <a:pt x="1744" y="354"/>
                </a:lnTo>
                <a:cubicBezTo>
                  <a:pt x="1702" y="354"/>
                  <a:pt x="1650" y="325"/>
                  <a:pt x="1595" y="325"/>
                </a:cubicBezTo>
                <a:lnTo>
                  <a:pt x="1446" y="325"/>
                </a:lnTo>
                <a:cubicBezTo>
                  <a:pt x="1407" y="325"/>
                  <a:pt x="1352" y="393"/>
                  <a:pt x="1310" y="393"/>
                </a:cubicBezTo>
                <a:cubicBezTo>
                  <a:pt x="1261" y="393"/>
                  <a:pt x="1210" y="311"/>
                  <a:pt x="1158" y="311"/>
                </a:cubicBezTo>
                <a:cubicBezTo>
                  <a:pt x="1155" y="311"/>
                  <a:pt x="1151" y="311"/>
                  <a:pt x="1148" y="312"/>
                </a:cubicBezTo>
                <a:cubicBezTo>
                  <a:pt x="1113" y="312"/>
                  <a:pt x="1077" y="306"/>
                  <a:pt x="1045" y="306"/>
                </a:cubicBezTo>
                <a:cubicBezTo>
                  <a:pt x="1030" y="306"/>
                  <a:pt x="1015" y="308"/>
                  <a:pt x="1002" y="312"/>
                </a:cubicBezTo>
                <a:cubicBezTo>
                  <a:pt x="947" y="312"/>
                  <a:pt x="905" y="367"/>
                  <a:pt x="853" y="380"/>
                </a:cubicBezTo>
                <a:cubicBezTo>
                  <a:pt x="798" y="380"/>
                  <a:pt x="759" y="380"/>
                  <a:pt x="704" y="393"/>
                </a:cubicBezTo>
                <a:cubicBezTo>
                  <a:pt x="649" y="393"/>
                  <a:pt x="623" y="461"/>
                  <a:pt x="568" y="474"/>
                </a:cubicBezTo>
                <a:cubicBezTo>
                  <a:pt x="557" y="477"/>
                  <a:pt x="546" y="478"/>
                  <a:pt x="535" y="478"/>
                </a:cubicBezTo>
                <a:cubicBezTo>
                  <a:pt x="504" y="478"/>
                  <a:pt x="474" y="470"/>
                  <a:pt x="447" y="470"/>
                </a:cubicBezTo>
                <a:cubicBezTo>
                  <a:pt x="437" y="470"/>
                  <a:pt x="428" y="471"/>
                  <a:pt x="419" y="474"/>
                </a:cubicBezTo>
                <a:cubicBezTo>
                  <a:pt x="367" y="487"/>
                  <a:pt x="325" y="503"/>
                  <a:pt x="273" y="516"/>
                </a:cubicBezTo>
                <a:cubicBezTo>
                  <a:pt x="218" y="542"/>
                  <a:pt x="176" y="555"/>
                  <a:pt x="137" y="568"/>
                </a:cubicBezTo>
                <a:cubicBezTo>
                  <a:pt x="82" y="610"/>
                  <a:pt x="1" y="649"/>
                  <a:pt x="1" y="691"/>
                </a:cubicBezTo>
                <a:cubicBezTo>
                  <a:pt x="1" y="730"/>
                  <a:pt x="95" y="746"/>
                  <a:pt x="150" y="785"/>
                </a:cubicBezTo>
                <a:cubicBezTo>
                  <a:pt x="176" y="811"/>
                  <a:pt x="205" y="892"/>
                  <a:pt x="257" y="921"/>
                </a:cubicBezTo>
                <a:cubicBezTo>
                  <a:pt x="278" y="927"/>
                  <a:pt x="302" y="927"/>
                  <a:pt x="328" y="927"/>
                </a:cubicBezTo>
                <a:cubicBezTo>
                  <a:pt x="353" y="927"/>
                  <a:pt x="380" y="927"/>
                  <a:pt x="406" y="934"/>
                </a:cubicBezTo>
                <a:cubicBezTo>
                  <a:pt x="409" y="935"/>
                  <a:pt x="413" y="936"/>
                  <a:pt x="417" y="936"/>
                </a:cubicBezTo>
                <a:cubicBezTo>
                  <a:pt x="456" y="936"/>
                  <a:pt x="509" y="890"/>
                  <a:pt x="554" y="890"/>
                </a:cubicBezTo>
                <a:cubicBezTo>
                  <a:pt x="559" y="890"/>
                  <a:pt x="563" y="891"/>
                  <a:pt x="568" y="892"/>
                </a:cubicBezTo>
                <a:cubicBezTo>
                  <a:pt x="623" y="892"/>
                  <a:pt x="662" y="921"/>
                  <a:pt x="717" y="934"/>
                </a:cubicBezTo>
                <a:cubicBezTo>
                  <a:pt x="759" y="947"/>
                  <a:pt x="811" y="960"/>
                  <a:pt x="853" y="973"/>
                </a:cubicBezTo>
                <a:cubicBezTo>
                  <a:pt x="905" y="973"/>
                  <a:pt x="947" y="989"/>
                  <a:pt x="1002" y="1002"/>
                </a:cubicBezTo>
                <a:cubicBezTo>
                  <a:pt x="1054" y="1002"/>
                  <a:pt x="1096" y="1028"/>
                  <a:pt x="1148" y="1028"/>
                </a:cubicBezTo>
                <a:cubicBezTo>
                  <a:pt x="1203" y="1041"/>
                  <a:pt x="1245" y="1070"/>
                  <a:pt x="1297" y="1070"/>
                </a:cubicBezTo>
                <a:cubicBezTo>
                  <a:pt x="1339" y="1083"/>
                  <a:pt x="1391" y="1083"/>
                  <a:pt x="1446" y="1083"/>
                </a:cubicBezTo>
                <a:cubicBezTo>
                  <a:pt x="1488" y="1096"/>
                  <a:pt x="1540" y="1122"/>
                  <a:pt x="1595" y="1122"/>
                </a:cubicBezTo>
                <a:cubicBezTo>
                  <a:pt x="1634" y="1122"/>
                  <a:pt x="1689" y="1015"/>
                  <a:pt x="1744" y="1015"/>
                </a:cubicBezTo>
                <a:cubicBezTo>
                  <a:pt x="1796" y="1015"/>
                  <a:pt x="1838" y="1070"/>
                  <a:pt x="1893" y="1070"/>
                </a:cubicBezTo>
                <a:cubicBezTo>
                  <a:pt x="1945" y="1070"/>
                  <a:pt x="2000" y="1083"/>
                  <a:pt x="2039" y="1083"/>
                </a:cubicBezTo>
                <a:cubicBezTo>
                  <a:pt x="2094" y="1083"/>
                  <a:pt x="2149" y="1122"/>
                  <a:pt x="2188" y="1122"/>
                </a:cubicBezTo>
                <a:lnTo>
                  <a:pt x="2337" y="1122"/>
                </a:lnTo>
                <a:cubicBezTo>
                  <a:pt x="2392" y="1122"/>
                  <a:pt x="2431" y="1002"/>
                  <a:pt x="2486" y="1002"/>
                </a:cubicBezTo>
                <a:cubicBezTo>
                  <a:pt x="2541" y="1002"/>
                  <a:pt x="2593" y="1015"/>
                  <a:pt x="2635" y="1015"/>
                </a:cubicBezTo>
                <a:cubicBezTo>
                  <a:pt x="2687" y="1015"/>
                  <a:pt x="2729" y="1002"/>
                  <a:pt x="2784" y="989"/>
                </a:cubicBezTo>
                <a:cubicBezTo>
                  <a:pt x="2836" y="989"/>
                  <a:pt x="2878" y="960"/>
                  <a:pt x="2930" y="960"/>
                </a:cubicBezTo>
                <a:cubicBezTo>
                  <a:pt x="2941" y="957"/>
                  <a:pt x="2951" y="956"/>
                  <a:pt x="2961" y="956"/>
                </a:cubicBezTo>
                <a:cubicBezTo>
                  <a:pt x="3002" y="956"/>
                  <a:pt x="3037" y="973"/>
                  <a:pt x="3079" y="973"/>
                </a:cubicBezTo>
                <a:cubicBezTo>
                  <a:pt x="3134" y="960"/>
                  <a:pt x="3173" y="947"/>
                  <a:pt x="3228" y="947"/>
                </a:cubicBezTo>
                <a:cubicBezTo>
                  <a:pt x="3234" y="946"/>
                  <a:pt x="3240" y="945"/>
                  <a:pt x="3245" y="945"/>
                </a:cubicBezTo>
                <a:cubicBezTo>
                  <a:pt x="3287" y="945"/>
                  <a:pt x="3327" y="976"/>
                  <a:pt x="3368" y="976"/>
                </a:cubicBezTo>
                <a:cubicBezTo>
                  <a:pt x="3376" y="976"/>
                  <a:pt x="3383" y="975"/>
                  <a:pt x="3390" y="973"/>
                </a:cubicBezTo>
                <a:cubicBezTo>
                  <a:pt x="3445" y="960"/>
                  <a:pt x="3484" y="934"/>
                  <a:pt x="3526" y="921"/>
                </a:cubicBezTo>
                <a:cubicBezTo>
                  <a:pt x="3578" y="908"/>
                  <a:pt x="3607" y="840"/>
                  <a:pt x="3646" y="811"/>
                </a:cubicBezTo>
                <a:cubicBezTo>
                  <a:pt x="3701" y="772"/>
                  <a:pt x="3795" y="746"/>
                  <a:pt x="3795" y="704"/>
                </a:cubicBezTo>
                <a:cubicBezTo>
                  <a:pt x="3795" y="691"/>
                  <a:pt x="3782" y="678"/>
                  <a:pt x="3769" y="649"/>
                </a:cubicBezTo>
                <a:lnTo>
                  <a:pt x="3876" y="649"/>
                </a:lnTo>
                <a:cubicBezTo>
                  <a:pt x="3918" y="636"/>
                  <a:pt x="3957" y="636"/>
                  <a:pt x="3999" y="623"/>
                </a:cubicBezTo>
                <a:cubicBezTo>
                  <a:pt x="4038" y="623"/>
                  <a:pt x="4064" y="610"/>
                  <a:pt x="4106" y="610"/>
                </a:cubicBezTo>
                <a:cubicBezTo>
                  <a:pt x="4109" y="609"/>
                  <a:pt x="4113" y="608"/>
                  <a:pt x="4116" y="608"/>
                </a:cubicBezTo>
                <a:cubicBezTo>
                  <a:pt x="4148" y="608"/>
                  <a:pt x="4181" y="651"/>
                  <a:pt x="4213" y="651"/>
                </a:cubicBezTo>
                <a:cubicBezTo>
                  <a:pt x="4217" y="651"/>
                  <a:pt x="4222" y="651"/>
                  <a:pt x="4226" y="649"/>
                </a:cubicBezTo>
                <a:cubicBezTo>
                  <a:pt x="4254" y="649"/>
                  <a:pt x="4288" y="656"/>
                  <a:pt x="4315" y="656"/>
                </a:cubicBezTo>
                <a:cubicBezTo>
                  <a:pt x="4328" y="656"/>
                  <a:pt x="4340" y="654"/>
                  <a:pt x="4349" y="649"/>
                </a:cubicBezTo>
                <a:cubicBezTo>
                  <a:pt x="4388" y="636"/>
                  <a:pt x="4417" y="568"/>
                  <a:pt x="4443" y="555"/>
                </a:cubicBezTo>
                <a:cubicBezTo>
                  <a:pt x="4485" y="529"/>
                  <a:pt x="4566" y="516"/>
                  <a:pt x="4566" y="487"/>
                </a:cubicBezTo>
                <a:cubicBezTo>
                  <a:pt x="4566" y="461"/>
                  <a:pt x="4498" y="422"/>
                  <a:pt x="4456" y="393"/>
                </a:cubicBezTo>
                <a:cubicBezTo>
                  <a:pt x="4430" y="367"/>
                  <a:pt x="4404" y="354"/>
                  <a:pt x="4362" y="341"/>
                </a:cubicBezTo>
                <a:cubicBezTo>
                  <a:pt x="4336" y="325"/>
                  <a:pt x="4294" y="312"/>
                  <a:pt x="4255" y="299"/>
                </a:cubicBezTo>
                <a:cubicBezTo>
                  <a:pt x="4234" y="292"/>
                  <a:pt x="4214" y="292"/>
                  <a:pt x="4193" y="292"/>
                </a:cubicBezTo>
                <a:cubicBezTo>
                  <a:pt x="4173" y="292"/>
                  <a:pt x="4153" y="292"/>
                  <a:pt x="4132" y="286"/>
                </a:cubicBezTo>
                <a:cubicBezTo>
                  <a:pt x="4106" y="273"/>
                  <a:pt x="4080" y="218"/>
                  <a:pt x="4038" y="205"/>
                </a:cubicBezTo>
                <a:cubicBezTo>
                  <a:pt x="3999" y="192"/>
                  <a:pt x="3970" y="192"/>
                  <a:pt x="3931" y="192"/>
                </a:cubicBezTo>
                <a:cubicBezTo>
                  <a:pt x="3889" y="179"/>
                  <a:pt x="3863" y="137"/>
                  <a:pt x="3821" y="124"/>
                </a:cubicBezTo>
                <a:cubicBezTo>
                  <a:pt x="3801" y="117"/>
                  <a:pt x="3781" y="117"/>
                  <a:pt x="3761" y="117"/>
                </a:cubicBezTo>
                <a:cubicBezTo>
                  <a:pt x="3741" y="117"/>
                  <a:pt x="3720" y="117"/>
                  <a:pt x="3701" y="111"/>
                </a:cubicBezTo>
                <a:cubicBezTo>
                  <a:pt x="3663" y="111"/>
                  <a:pt x="3628" y="165"/>
                  <a:pt x="3591" y="165"/>
                </a:cubicBezTo>
                <a:cubicBezTo>
                  <a:pt x="3587" y="165"/>
                  <a:pt x="3582" y="165"/>
                  <a:pt x="3578" y="163"/>
                </a:cubicBezTo>
                <a:cubicBezTo>
                  <a:pt x="3539" y="163"/>
                  <a:pt x="3513" y="111"/>
                  <a:pt x="3471" y="98"/>
                </a:cubicBezTo>
                <a:cubicBezTo>
                  <a:pt x="3432" y="98"/>
                  <a:pt x="3390" y="98"/>
                  <a:pt x="3351" y="82"/>
                </a:cubicBezTo>
                <a:cubicBezTo>
                  <a:pt x="3322" y="82"/>
                  <a:pt x="3270" y="111"/>
                  <a:pt x="3241" y="111"/>
                </a:cubicBezTo>
                <a:cubicBezTo>
                  <a:pt x="3202" y="98"/>
                  <a:pt x="3160" y="43"/>
                  <a:pt x="3121" y="43"/>
                </a:cubicBezTo>
                <a:cubicBezTo>
                  <a:pt x="3092" y="43"/>
                  <a:pt x="3053" y="17"/>
                  <a:pt x="3011" y="17"/>
                </a:cubicBezTo>
                <a:lnTo>
                  <a:pt x="2891" y="17"/>
                </a:lnTo>
                <a:cubicBezTo>
                  <a:pt x="2849" y="17"/>
                  <a:pt x="2810" y="30"/>
                  <a:pt x="2784" y="30"/>
                </a:cubicBezTo>
                <a:cubicBezTo>
                  <a:pt x="2742" y="30"/>
                  <a:pt x="2703" y="17"/>
                  <a:pt x="2661" y="17"/>
                </a:cubicBezTo>
                <a:cubicBezTo>
                  <a:pt x="2622" y="17"/>
                  <a:pt x="2580" y="43"/>
                  <a:pt x="2541" y="43"/>
                </a:cubicBezTo>
                <a:cubicBezTo>
                  <a:pt x="2512" y="43"/>
                  <a:pt x="2473" y="30"/>
                  <a:pt x="2431" y="30"/>
                </a:cubicBezTo>
                <a:cubicBezTo>
                  <a:pt x="2392" y="30"/>
                  <a:pt x="2350" y="69"/>
                  <a:pt x="2311" y="69"/>
                </a:cubicBezTo>
                <a:cubicBezTo>
                  <a:pt x="2269" y="69"/>
                  <a:pt x="2230" y="1"/>
                  <a:pt x="2201"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26"/>
          <p:cNvSpPr/>
          <p:nvPr userDrawn="1"/>
        </p:nvSpPr>
        <p:spPr>
          <a:xfrm>
            <a:off x="2575958" y="5805975"/>
            <a:ext cx="874653" cy="131197"/>
          </a:xfrm>
          <a:custGeom>
            <a:avLst/>
            <a:gdLst/>
            <a:ahLst/>
            <a:cxnLst/>
            <a:rect l="l" t="t" r="r" b="b"/>
            <a:pathLst>
              <a:path w="3536" h="862" extrusionOk="0">
                <a:moveTo>
                  <a:pt x="1203" y="0"/>
                </a:moveTo>
                <a:cubicBezTo>
                  <a:pt x="1174" y="13"/>
                  <a:pt x="1148" y="26"/>
                  <a:pt x="1106" y="26"/>
                </a:cubicBezTo>
                <a:cubicBezTo>
                  <a:pt x="1080" y="26"/>
                  <a:pt x="1054" y="81"/>
                  <a:pt x="1025" y="81"/>
                </a:cubicBezTo>
                <a:cubicBezTo>
                  <a:pt x="1004" y="81"/>
                  <a:pt x="974" y="62"/>
                  <a:pt x="947" y="62"/>
                </a:cubicBezTo>
                <a:cubicBezTo>
                  <a:pt x="942" y="62"/>
                  <a:pt x="936" y="62"/>
                  <a:pt x="931" y="65"/>
                </a:cubicBezTo>
                <a:cubicBezTo>
                  <a:pt x="905" y="65"/>
                  <a:pt x="879" y="65"/>
                  <a:pt x="850" y="81"/>
                </a:cubicBezTo>
                <a:cubicBezTo>
                  <a:pt x="811" y="81"/>
                  <a:pt x="798" y="120"/>
                  <a:pt x="756" y="120"/>
                </a:cubicBezTo>
                <a:cubicBezTo>
                  <a:pt x="753" y="121"/>
                  <a:pt x="750" y="122"/>
                  <a:pt x="747" y="122"/>
                </a:cubicBezTo>
                <a:cubicBezTo>
                  <a:pt x="721" y="122"/>
                  <a:pt x="685" y="81"/>
                  <a:pt x="662" y="81"/>
                </a:cubicBezTo>
                <a:cubicBezTo>
                  <a:pt x="649" y="88"/>
                  <a:pt x="635" y="88"/>
                  <a:pt x="620" y="88"/>
                </a:cubicBezTo>
                <a:cubicBezTo>
                  <a:pt x="604" y="88"/>
                  <a:pt x="587" y="88"/>
                  <a:pt x="568" y="94"/>
                </a:cubicBezTo>
                <a:cubicBezTo>
                  <a:pt x="539" y="94"/>
                  <a:pt x="513" y="133"/>
                  <a:pt x="487" y="133"/>
                </a:cubicBezTo>
                <a:cubicBezTo>
                  <a:pt x="458" y="146"/>
                  <a:pt x="432" y="146"/>
                  <a:pt x="406" y="162"/>
                </a:cubicBezTo>
                <a:cubicBezTo>
                  <a:pt x="377" y="162"/>
                  <a:pt x="351" y="201"/>
                  <a:pt x="325" y="214"/>
                </a:cubicBezTo>
                <a:cubicBezTo>
                  <a:pt x="310" y="220"/>
                  <a:pt x="297" y="220"/>
                  <a:pt x="283" y="220"/>
                </a:cubicBezTo>
                <a:cubicBezTo>
                  <a:pt x="270" y="220"/>
                  <a:pt x="257" y="220"/>
                  <a:pt x="244" y="227"/>
                </a:cubicBezTo>
                <a:cubicBezTo>
                  <a:pt x="202" y="243"/>
                  <a:pt x="176" y="243"/>
                  <a:pt x="150" y="256"/>
                </a:cubicBezTo>
                <a:cubicBezTo>
                  <a:pt x="121" y="269"/>
                  <a:pt x="95" y="282"/>
                  <a:pt x="82" y="295"/>
                </a:cubicBezTo>
                <a:cubicBezTo>
                  <a:pt x="40" y="324"/>
                  <a:pt x="1" y="350"/>
                  <a:pt x="1" y="376"/>
                </a:cubicBezTo>
                <a:cubicBezTo>
                  <a:pt x="1" y="405"/>
                  <a:pt x="53" y="405"/>
                  <a:pt x="95" y="431"/>
                </a:cubicBezTo>
                <a:cubicBezTo>
                  <a:pt x="108" y="444"/>
                  <a:pt x="134" y="486"/>
                  <a:pt x="163" y="499"/>
                </a:cubicBezTo>
                <a:lnTo>
                  <a:pt x="257" y="499"/>
                </a:lnTo>
                <a:cubicBezTo>
                  <a:pt x="283" y="499"/>
                  <a:pt x="325" y="457"/>
                  <a:pt x="351" y="457"/>
                </a:cubicBezTo>
                <a:cubicBezTo>
                  <a:pt x="377" y="470"/>
                  <a:pt x="406" y="486"/>
                  <a:pt x="432" y="486"/>
                </a:cubicBezTo>
                <a:cubicBezTo>
                  <a:pt x="474" y="486"/>
                  <a:pt x="500" y="499"/>
                  <a:pt x="526" y="499"/>
                </a:cubicBezTo>
                <a:lnTo>
                  <a:pt x="607" y="499"/>
                </a:lnTo>
                <a:cubicBezTo>
                  <a:pt x="594" y="512"/>
                  <a:pt x="594" y="525"/>
                  <a:pt x="594" y="538"/>
                </a:cubicBezTo>
                <a:cubicBezTo>
                  <a:pt x="594" y="580"/>
                  <a:pt x="662" y="593"/>
                  <a:pt x="717" y="619"/>
                </a:cubicBezTo>
                <a:cubicBezTo>
                  <a:pt x="743" y="648"/>
                  <a:pt x="756" y="687"/>
                  <a:pt x="798" y="713"/>
                </a:cubicBezTo>
                <a:cubicBezTo>
                  <a:pt x="824" y="729"/>
                  <a:pt x="863" y="742"/>
                  <a:pt x="905" y="755"/>
                </a:cubicBezTo>
                <a:cubicBezTo>
                  <a:pt x="937" y="755"/>
                  <a:pt x="981" y="725"/>
                  <a:pt x="1020" y="725"/>
                </a:cubicBezTo>
                <a:cubicBezTo>
                  <a:pt x="1027" y="725"/>
                  <a:pt x="1034" y="726"/>
                  <a:pt x="1041" y="729"/>
                </a:cubicBezTo>
                <a:cubicBezTo>
                  <a:pt x="1067" y="729"/>
                  <a:pt x="1106" y="742"/>
                  <a:pt x="1148" y="742"/>
                </a:cubicBezTo>
                <a:cubicBezTo>
                  <a:pt x="1156" y="745"/>
                  <a:pt x="1164" y="746"/>
                  <a:pt x="1171" y="746"/>
                </a:cubicBezTo>
                <a:cubicBezTo>
                  <a:pt x="1203" y="746"/>
                  <a:pt x="1237" y="729"/>
                  <a:pt x="1268" y="729"/>
                </a:cubicBezTo>
                <a:cubicBezTo>
                  <a:pt x="1297" y="742"/>
                  <a:pt x="1336" y="755"/>
                  <a:pt x="1378" y="768"/>
                </a:cubicBezTo>
                <a:cubicBezTo>
                  <a:pt x="1417" y="768"/>
                  <a:pt x="1459" y="781"/>
                  <a:pt x="1485" y="781"/>
                </a:cubicBezTo>
                <a:cubicBezTo>
                  <a:pt x="1527" y="781"/>
                  <a:pt x="1566" y="768"/>
                  <a:pt x="1608" y="768"/>
                </a:cubicBezTo>
                <a:cubicBezTo>
                  <a:pt x="1647" y="768"/>
                  <a:pt x="1673" y="862"/>
                  <a:pt x="1715" y="862"/>
                </a:cubicBezTo>
                <a:lnTo>
                  <a:pt x="1835" y="862"/>
                </a:lnTo>
                <a:cubicBezTo>
                  <a:pt x="1877" y="862"/>
                  <a:pt x="1916" y="836"/>
                  <a:pt x="1958" y="836"/>
                </a:cubicBezTo>
                <a:cubicBezTo>
                  <a:pt x="1984" y="836"/>
                  <a:pt x="2026" y="823"/>
                  <a:pt x="2065" y="823"/>
                </a:cubicBezTo>
                <a:cubicBezTo>
                  <a:pt x="2107" y="823"/>
                  <a:pt x="2146" y="781"/>
                  <a:pt x="2188" y="781"/>
                </a:cubicBezTo>
                <a:cubicBezTo>
                  <a:pt x="2227" y="781"/>
                  <a:pt x="2269" y="862"/>
                  <a:pt x="2295" y="862"/>
                </a:cubicBezTo>
                <a:cubicBezTo>
                  <a:pt x="2337" y="862"/>
                  <a:pt x="2376" y="836"/>
                  <a:pt x="2418" y="836"/>
                </a:cubicBezTo>
                <a:cubicBezTo>
                  <a:pt x="2457" y="836"/>
                  <a:pt x="2499" y="823"/>
                  <a:pt x="2538" y="823"/>
                </a:cubicBezTo>
                <a:cubicBezTo>
                  <a:pt x="2564" y="823"/>
                  <a:pt x="2606" y="794"/>
                  <a:pt x="2645" y="794"/>
                </a:cubicBezTo>
                <a:cubicBezTo>
                  <a:pt x="2687" y="794"/>
                  <a:pt x="2726" y="768"/>
                  <a:pt x="2755" y="768"/>
                </a:cubicBezTo>
                <a:cubicBezTo>
                  <a:pt x="2794" y="755"/>
                  <a:pt x="2836" y="755"/>
                  <a:pt x="2875" y="742"/>
                </a:cubicBezTo>
                <a:cubicBezTo>
                  <a:pt x="2917" y="742"/>
                  <a:pt x="2943" y="729"/>
                  <a:pt x="2985" y="713"/>
                </a:cubicBezTo>
                <a:cubicBezTo>
                  <a:pt x="3024" y="713"/>
                  <a:pt x="3050" y="687"/>
                  <a:pt x="3092" y="687"/>
                </a:cubicBezTo>
                <a:cubicBezTo>
                  <a:pt x="3096" y="686"/>
                  <a:pt x="3100" y="685"/>
                  <a:pt x="3105" y="685"/>
                </a:cubicBezTo>
                <a:cubicBezTo>
                  <a:pt x="3137" y="685"/>
                  <a:pt x="3177" y="716"/>
                  <a:pt x="3211" y="716"/>
                </a:cubicBezTo>
                <a:cubicBezTo>
                  <a:pt x="3217" y="716"/>
                  <a:pt x="3222" y="715"/>
                  <a:pt x="3228" y="713"/>
                </a:cubicBezTo>
                <a:cubicBezTo>
                  <a:pt x="3267" y="713"/>
                  <a:pt x="3309" y="713"/>
                  <a:pt x="3335" y="700"/>
                </a:cubicBezTo>
                <a:cubicBezTo>
                  <a:pt x="3374" y="687"/>
                  <a:pt x="3390" y="619"/>
                  <a:pt x="3416" y="606"/>
                </a:cubicBezTo>
                <a:cubicBezTo>
                  <a:pt x="3471" y="580"/>
                  <a:pt x="3536" y="551"/>
                  <a:pt x="3536" y="525"/>
                </a:cubicBezTo>
                <a:cubicBezTo>
                  <a:pt x="3536" y="499"/>
                  <a:pt x="3471" y="470"/>
                  <a:pt x="3429" y="444"/>
                </a:cubicBezTo>
                <a:cubicBezTo>
                  <a:pt x="3403" y="418"/>
                  <a:pt x="3361" y="405"/>
                  <a:pt x="3322" y="389"/>
                </a:cubicBezTo>
                <a:cubicBezTo>
                  <a:pt x="3293" y="376"/>
                  <a:pt x="3254" y="376"/>
                  <a:pt x="3212" y="363"/>
                </a:cubicBezTo>
                <a:cubicBezTo>
                  <a:pt x="3203" y="360"/>
                  <a:pt x="3195" y="359"/>
                  <a:pt x="3187" y="359"/>
                </a:cubicBezTo>
                <a:cubicBezTo>
                  <a:pt x="3164" y="359"/>
                  <a:pt x="3140" y="367"/>
                  <a:pt x="3117" y="367"/>
                </a:cubicBezTo>
                <a:cubicBezTo>
                  <a:pt x="3108" y="367"/>
                  <a:pt x="3100" y="366"/>
                  <a:pt x="3092" y="363"/>
                </a:cubicBezTo>
                <a:cubicBezTo>
                  <a:pt x="3050" y="350"/>
                  <a:pt x="3024" y="295"/>
                  <a:pt x="2985" y="295"/>
                </a:cubicBezTo>
                <a:cubicBezTo>
                  <a:pt x="2956" y="295"/>
                  <a:pt x="2917" y="295"/>
                  <a:pt x="2875" y="282"/>
                </a:cubicBezTo>
                <a:cubicBezTo>
                  <a:pt x="2836" y="282"/>
                  <a:pt x="2807" y="243"/>
                  <a:pt x="2768" y="227"/>
                </a:cubicBezTo>
                <a:cubicBezTo>
                  <a:pt x="2740" y="227"/>
                  <a:pt x="2713" y="234"/>
                  <a:pt x="2686" y="234"/>
                </a:cubicBezTo>
                <a:cubicBezTo>
                  <a:pt x="2672" y="234"/>
                  <a:pt x="2659" y="232"/>
                  <a:pt x="2645" y="227"/>
                </a:cubicBezTo>
                <a:cubicBezTo>
                  <a:pt x="2606" y="227"/>
                  <a:pt x="2564" y="295"/>
                  <a:pt x="2525" y="295"/>
                </a:cubicBezTo>
                <a:cubicBezTo>
                  <a:pt x="2483" y="295"/>
                  <a:pt x="2457" y="243"/>
                  <a:pt x="2418" y="243"/>
                </a:cubicBezTo>
                <a:lnTo>
                  <a:pt x="2295" y="243"/>
                </a:lnTo>
                <a:cubicBezTo>
                  <a:pt x="2256" y="243"/>
                  <a:pt x="2214" y="269"/>
                  <a:pt x="2175" y="269"/>
                </a:cubicBezTo>
                <a:lnTo>
                  <a:pt x="2159" y="269"/>
                </a:lnTo>
                <a:cubicBezTo>
                  <a:pt x="2175" y="256"/>
                  <a:pt x="2175" y="243"/>
                  <a:pt x="2188" y="243"/>
                </a:cubicBezTo>
                <a:cubicBezTo>
                  <a:pt x="2214" y="214"/>
                  <a:pt x="2269" y="188"/>
                  <a:pt x="2269" y="162"/>
                </a:cubicBezTo>
                <a:cubicBezTo>
                  <a:pt x="2269" y="146"/>
                  <a:pt x="2227" y="94"/>
                  <a:pt x="2188" y="81"/>
                </a:cubicBezTo>
                <a:cubicBezTo>
                  <a:pt x="2185" y="77"/>
                  <a:pt x="2180" y="76"/>
                  <a:pt x="2175" y="76"/>
                </a:cubicBezTo>
                <a:cubicBezTo>
                  <a:pt x="2160" y="76"/>
                  <a:pt x="2139" y="84"/>
                  <a:pt x="2116" y="84"/>
                </a:cubicBezTo>
                <a:cubicBezTo>
                  <a:pt x="2109" y="84"/>
                  <a:pt x="2101" y="84"/>
                  <a:pt x="2094" y="81"/>
                </a:cubicBezTo>
                <a:cubicBezTo>
                  <a:pt x="2087" y="77"/>
                  <a:pt x="2081" y="76"/>
                  <a:pt x="2074" y="76"/>
                </a:cubicBezTo>
                <a:cubicBezTo>
                  <a:pt x="2058" y="76"/>
                  <a:pt x="2041" y="84"/>
                  <a:pt x="2019" y="84"/>
                </a:cubicBezTo>
                <a:cubicBezTo>
                  <a:pt x="2012" y="84"/>
                  <a:pt x="2005" y="84"/>
                  <a:pt x="1997" y="81"/>
                </a:cubicBezTo>
                <a:cubicBezTo>
                  <a:pt x="1971" y="81"/>
                  <a:pt x="1958" y="13"/>
                  <a:pt x="1932" y="0"/>
                </a:cubicBezTo>
                <a:lnTo>
                  <a:pt x="1835" y="0"/>
                </a:lnTo>
                <a:cubicBezTo>
                  <a:pt x="1809" y="0"/>
                  <a:pt x="1770" y="52"/>
                  <a:pt x="1741" y="52"/>
                </a:cubicBezTo>
                <a:cubicBezTo>
                  <a:pt x="1715" y="52"/>
                  <a:pt x="1689" y="13"/>
                  <a:pt x="1647" y="13"/>
                </a:cubicBezTo>
                <a:cubicBezTo>
                  <a:pt x="1621" y="13"/>
                  <a:pt x="1592" y="26"/>
                  <a:pt x="1566" y="26"/>
                </a:cubicBezTo>
                <a:cubicBezTo>
                  <a:pt x="1527" y="26"/>
                  <a:pt x="1498" y="0"/>
                  <a:pt x="1472" y="0"/>
                </a:cubicBezTo>
                <a:cubicBezTo>
                  <a:pt x="1446" y="0"/>
                  <a:pt x="1417" y="13"/>
                  <a:pt x="1378" y="13"/>
                </a:cubicBezTo>
                <a:cubicBezTo>
                  <a:pt x="1349" y="13"/>
                  <a:pt x="1323" y="0"/>
                  <a:pt x="1297" y="0"/>
                </a:cubicBezTo>
                <a:cubicBezTo>
                  <a:pt x="1283" y="4"/>
                  <a:pt x="1271" y="6"/>
                  <a:pt x="1260" y="6"/>
                </a:cubicBezTo>
                <a:cubicBezTo>
                  <a:pt x="1237" y="6"/>
                  <a:pt x="1220" y="0"/>
                  <a:pt x="120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26"/>
          <p:cNvSpPr/>
          <p:nvPr userDrawn="1"/>
        </p:nvSpPr>
        <p:spPr>
          <a:xfrm>
            <a:off x="3454313" y="5926671"/>
            <a:ext cx="737617" cy="183099"/>
          </a:xfrm>
          <a:custGeom>
            <a:avLst/>
            <a:gdLst/>
            <a:ahLst/>
            <a:cxnLst/>
            <a:rect l="l" t="t" r="r" b="b"/>
            <a:pathLst>
              <a:path w="2982" h="1203" extrusionOk="0">
                <a:moveTo>
                  <a:pt x="1404" y="1"/>
                </a:moveTo>
                <a:cubicBezTo>
                  <a:pt x="1378" y="1"/>
                  <a:pt x="1349" y="56"/>
                  <a:pt x="1323" y="56"/>
                </a:cubicBezTo>
                <a:cubicBezTo>
                  <a:pt x="1297" y="56"/>
                  <a:pt x="1268" y="43"/>
                  <a:pt x="1242" y="43"/>
                </a:cubicBezTo>
                <a:cubicBezTo>
                  <a:pt x="1216" y="43"/>
                  <a:pt x="1187" y="17"/>
                  <a:pt x="1161" y="17"/>
                </a:cubicBezTo>
                <a:lnTo>
                  <a:pt x="1093" y="17"/>
                </a:lnTo>
                <a:cubicBezTo>
                  <a:pt x="1067" y="17"/>
                  <a:pt x="1038" y="69"/>
                  <a:pt x="1012" y="69"/>
                </a:cubicBezTo>
                <a:cubicBezTo>
                  <a:pt x="986" y="69"/>
                  <a:pt x="957" y="56"/>
                  <a:pt x="931" y="56"/>
                </a:cubicBezTo>
                <a:lnTo>
                  <a:pt x="850" y="56"/>
                </a:lnTo>
                <a:cubicBezTo>
                  <a:pt x="824" y="56"/>
                  <a:pt x="811" y="82"/>
                  <a:pt x="782" y="82"/>
                </a:cubicBezTo>
                <a:cubicBezTo>
                  <a:pt x="764" y="82"/>
                  <a:pt x="747" y="76"/>
                  <a:pt x="729" y="76"/>
                </a:cubicBezTo>
                <a:cubicBezTo>
                  <a:pt x="720" y="76"/>
                  <a:pt x="710" y="78"/>
                  <a:pt x="701" y="82"/>
                </a:cubicBezTo>
                <a:cubicBezTo>
                  <a:pt x="675" y="82"/>
                  <a:pt x="649" y="98"/>
                  <a:pt x="620" y="98"/>
                </a:cubicBezTo>
                <a:cubicBezTo>
                  <a:pt x="594" y="98"/>
                  <a:pt x="568" y="56"/>
                  <a:pt x="539" y="56"/>
                </a:cubicBezTo>
                <a:cubicBezTo>
                  <a:pt x="513" y="69"/>
                  <a:pt x="487" y="69"/>
                  <a:pt x="471" y="82"/>
                </a:cubicBezTo>
                <a:cubicBezTo>
                  <a:pt x="445" y="82"/>
                  <a:pt x="419" y="111"/>
                  <a:pt x="390" y="111"/>
                </a:cubicBezTo>
                <a:cubicBezTo>
                  <a:pt x="369" y="111"/>
                  <a:pt x="349" y="93"/>
                  <a:pt x="327" y="93"/>
                </a:cubicBezTo>
                <a:cubicBezTo>
                  <a:pt x="321" y="93"/>
                  <a:pt x="315" y="95"/>
                  <a:pt x="309" y="98"/>
                </a:cubicBezTo>
                <a:cubicBezTo>
                  <a:pt x="283" y="98"/>
                  <a:pt x="270" y="150"/>
                  <a:pt x="244" y="150"/>
                </a:cubicBezTo>
                <a:cubicBezTo>
                  <a:pt x="234" y="154"/>
                  <a:pt x="225" y="156"/>
                  <a:pt x="216" y="156"/>
                </a:cubicBezTo>
                <a:cubicBezTo>
                  <a:pt x="197" y="156"/>
                  <a:pt x="180" y="150"/>
                  <a:pt x="163" y="150"/>
                </a:cubicBezTo>
                <a:cubicBezTo>
                  <a:pt x="134" y="163"/>
                  <a:pt x="108" y="163"/>
                  <a:pt x="95" y="179"/>
                </a:cubicBezTo>
                <a:cubicBezTo>
                  <a:pt x="66" y="192"/>
                  <a:pt x="40" y="218"/>
                  <a:pt x="27" y="231"/>
                </a:cubicBezTo>
                <a:cubicBezTo>
                  <a:pt x="1" y="244"/>
                  <a:pt x="14" y="273"/>
                  <a:pt x="14" y="299"/>
                </a:cubicBezTo>
                <a:cubicBezTo>
                  <a:pt x="14" y="325"/>
                  <a:pt x="14" y="341"/>
                  <a:pt x="40" y="354"/>
                </a:cubicBezTo>
                <a:cubicBezTo>
                  <a:pt x="46" y="360"/>
                  <a:pt x="60" y="360"/>
                  <a:pt x="75" y="360"/>
                </a:cubicBezTo>
                <a:cubicBezTo>
                  <a:pt x="91" y="360"/>
                  <a:pt x="108" y="360"/>
                  <a:pt x="121" y="367"/>
                </a:cubicBezTo>
                <a:cubicBezTo>
                  <a:pt x="134" y="380"/>
                  <a:pt x="163" y="406"/>
                  <a:pt x="189" y="406"/>
                </a:cubicBezTo>
                <a:cubicBezTo>
                  <a:pt x="197" y="411"/>
                  <a:pt x="206" y="413"/>
                  <a:pt x="216" y="413"/>
                </a:cubicBezTo>
                <a:cubicBezTo>
                  <a:pt x="234" y="413"/>
                  <a:pt x="253" y="406"/>
                  <a:pt x="270" y="406"/>
                </a:cubicBezTo>
                <a:cubicBezTo>
                  <a:pt x="296" y="422"/>
                  <a:pt x="309" y="461"/>
                  <a:pt x="338" y="461"/>
                </a:cubicBezTo>
                <a:cubicBezTo>
                  <a:pt x="364" y="461"/>
                  <a:pt x="390" y="487"/>
                  <a:pt x="419" y="487"/>
                </a:cubicBezTo>
                <a:lnTo>
                  <a:pt x="500" y="487"/>
                </a:lnTo>
                <a:cubicBezTo>
                  <a:pt x="526" y="487"/>
                  <a:pt x="552" y="516"/>
                  <a:pt x="581" y="516"/>
                </a:cubicBezTo>
                <a:lnTo>
                  <a:pt x="662" y="516"/>
                </a:lnTo>
                <a:cubicBezTo>
                  <a:pt x="688" y="516"/>
                  <a:pt x="714" y="503"/>
                  <a:pt x="743" y="503"/>
                </a:cubicBezTo>
                <a:cubicBezTo>
                  <a:pt x="769" y="503"/>
                  <a:pt x="782" y="474"/>
                  <a:pt x="811" y="474"/>
                </a:cubicBezTo>
                <a:cubicBezTo>
                  <a:pt x="756" y="503"/>
                  <a:pt x="769" y="542"/>
                  <a:pt x="769" y="568"/>
                </a:cubicBezTo>
                <a:cubicBezTo>
                  <a:pt x="769" y="597"/>
                  <a:pt x="769" y="610"/>
                  <a:pt x="795" y="636"/>
                </a:cubicBezTo>
                <a:cubicBezTo>
                  <a:pt x="798" y="639"/>
                  <a:pt x="803" y="640"/>
                  <a:pt x="808" y="640"/>
                </a:cubicBezTo>
                <a:cubicBezTo>
                  <a:pt x="822" y="640"/>
                  <a:pt x="841" y="632"/>
                  <a:pt x="858" y="632"/>
                </a:cubicBezTo>
                <a:cubicBezTo>
                  <a:pt x="864" y="632"/>
                  <a:pt x="870" y="633"/>
                  <a:pt x="876" y="636"/>
                </a:cubicBezTo>
                <a:cubicBezTo>
                  <a:pt x="892" y="649"/>
                  <a:pt x="892" y="691"/>
                  <a:pt x="918" y="691"/>
                </a:cubicBezTo>
                <a:cubicBezTo>
                  <a:pt x="892" y="691"/>
                  <a:pt x="876" y="678"/>
                  <a:pt x="850" y="678"/>
                </a:cubicBezTo>
                <a:cubicBezTo>
                  <a:pt x="824" y="691"/>
                  <a:pt x="795" y="717"/>
                  <a:pt x="782" y="717"/>
                </a:cubicBezTo>
                <a:cubicBezTo>
                  <a:pt x="743" y="730"/>
                  <a:pt x="730" y="746"/>
                  <a:pt x="701" y="759"/>
                </a:cubicBezTo>
                <a:cubicBezTo>
                  <a:pt x="695" y="762"/>
                  <a:pt x="689" y="763"/>
                  <a:pt x="682" y="763"/>
                </a:cubicBezTo>
                <a:cubicBezTo>
                  <a:pt x="664" y="763"/>
                  <a:pt x="643" y="755"/>
                  <a:pt x="625" y="755"/>
                </a:cubicBezTo>
                <a:cubicBezTo>
                  <a:pt x="618" y="755"/>
                  <a:pt x="612" y="756"/>
                  <a:pt x="607" y="759"/>
                </a:cubicBezTo>
                <a:cubicBezTo>
                  <a:pt x="581" y="785"/>
                  <a:pt x="594" y="827"/>
                  <a:pt x="594" y="840"/>
                </a:cubicBezTo>
                <a:cubicBezTo>
                  <a:pt x="607" y="866"/>
                  <a:pt x="594" y="892"/>
                  <a:pt x="620" y="921"/>
                </a:cubicBezTo>
                <a:cubicBezTo>
                  <a:pt x="649" y="921"/>
                  <a:pt x="675" y="934"/>
                  <a:pt x="701" y="947"/>
                </a:cubicBezTo>
                <a:lnTo>
                  <a:pt x="782" y="947"/>
                </a:lnTo>
                <a:cubicBezTo>
                  <a:pt x="795" y="947"/>
                  <a:pt x="824" y="960"/>
                  <a:pt x="850" y="960"/>
                </a:cubicBezTo>
                <a:cubicBezTo>
                  <a:pt x="876" y="960"/>
                  <a:pt x="905" y="960"/>
                  <a:pt x="931" y="973"/>
                </a:cubicBezTo>
                <a:cubicBezTo>
                  <a:pt x="957" y="973"/>
                  <a:pt x="986" y="960"/>
                  <a:pt x="1012" y="960"/>
                </a:cubicBezTo>
                <a:cubicBezTo>
                  <a:pt x="1038" y="960"/>
                  <a:pt x="1054" y="989"/>
                  <a:pt x="1080" y="989"/>
                </a:cubicBezTo>
                <a:cubicBezTo>
                  <a:pt x="1083" y="991"/>
                  <a:pt x="1087" y="992"/>
                  <a:pt x="1090" y="992"/>
                </a:cubicBezTo>
                <a:cubicBezTo>
                  <a:pt x="1113" y="992"/>
                  <a:pt x="1138" y="960"/>
                  <a:pt x="1161" y="960"/>
                </a:cubicBezTo>
                <a:cubicBezTo>
                  <a:pt x="1187" y="960"/>
                  <a:pt x="1216" y="973"/>
                  <a:pt x="1242" y="973"/>
                </a:cubicBezTo>
                <a:cubicBezTo>
                  <a:pt x="1268" y="973"/>
                  <a:pt x="1281" y="989"/>
                  <a:pt x="1310" y="989"/>
                </a:cubicBezTo>
                <a:cubicBezTo>
                  <a:pt x="1297" y="1002"/>
                  <a:pt x="1297" y="1015"/>
                  <a:pt x="1297" y="1028"/>
                </a:cubicBezTo>
                <a:cubicBezTo>
                  <a:pt x="1297" y="1054"/>
                  <a:pt x="1297" y="1096"/>
                  <a:pt x="1323" y="1109"/>
                </a:cubicBezTo>
                <a:cubicBezTo>
                  <a:pt x="1328" y="1112"/>
                  <a:pt x="1334" y="1113"/>
                  <a:pt x="1340" y="1113"/>
                </a:cubicBezTo>
                <a:cubicBezTo>
                  <a:pt x="1365" y="1113"/>
                  <a:pt x="1396" y="1096"/>
                  <a:pt x="1417" y="1096"/>
                </a:cubicBezTo>
                <a:cubicBezTo>
                  <a:pt x="1443" y="1109"/>
                  <a:pt x="1459" y="1122"/>
                  <a:pt x="1485" y="1135"/>
                </a:cubicBezTo>
                <a:cubicBezTo>
                  <a:pt x="1511" y="1135"/>
                  <a:pt x="1540" y="1151"/>
                  <a:pt x="1566" y="1151"/>
                </a:cubicBezTo>
                <a:cubicBezTo>
                  <a:pt x="1592" y="1151"/>
                  <a:pt x="1621" y="1177"/>
                  <a:pt x="1647" y="1177"/>
                </a:cubicBezTo>
                <a:cubicBezTo>
                  <a:pt x="1660" y="1177"/>
                  <a:pt x="1686" y="1190"/>
                  <a:pt x="1715" y="1190"/>
                </a:cubicBezTo>
                <a:cubicBezTo>
                  <a:pt x="1741" y="1190"/>
                  <a:pt x="1767" y="1151"/>
                  <a:pt x="1796" y="1151"/>
                </a:cubicBezTo>
                <a:cubicBezTo>
                  <a:pt x="1822" y="1151"/>
                  <a:pt x="1848" y="1203"/>
                  <a:pt x="1877" y="1203"/>
                </a:cubicBezTo>
                <a:cubicBezTo>
                  <a:pt x="1903" y="1203"/>
                  <a:pt x="1929" y="1151"/>
                  <a:pt x="1958" y="1151"/>
                </a:cubicBezTo>
                <a:lnTo>
                  <a:pt x="2039" y="1151"/>
                </a:lnTo>
                <a:cubicBezTo>
                  <a:pt x="2065" y="1151"/>
                  <a:pt x="2091" y="1177"/>
                  <a:pt x="2120" y="1177"/>
                </a:cubicBezTo>
                <a:cubicBezTo>
                  <a:pt x="2146" y="1177"/>
                  <a:pt x="2172" y="1164"/>
                  <a:pt x="2188" y="1164"/>
                </a:cubicBezTo>
                <a:cubicBezTo>
                  <a:pt x="2214" y="1164"/>
                  <a:pt x="2253" y="1190"/>
                  <a:pt x="2269" y="1190"/>
                </a:cubicBezTo>
                <a:cubicBezTo>
                  <a:pt x="2295" y="1190"/>
                  <a:pt x="2321" y="1164"/>
                  <a:pt x="2350" y="1164"/>
                </a:cubicBezTo>
                <a:cubicBezTo>
                  <a:pt x="2359" y="1160"/>
                  <a:pt x="2367" y="1158"/>
                  <a:pt x="2376" y="1158"/>
                </a:cubicBezTo>
                <a:cubicBezTo>
                  <a:pt x="2393" y="1158"/>
                  <a:pt x="2411" y="1164"/>
                  <a:pt x="2431" y="1164"/>
                </a:cubicBezTo>
                <a:lnTo>
                  <a:pt x="2512" y="1164"/>
                </a:lnTo>
                <a:cubicBezTo>
                  <a:pt x="2538" y="1151"/>
                  <a:pt x="2551" y="1109"/>
                  <a:pt x="2577" y="1109"/>
                </a:cubicBezTo>
                <a:cubicBezTo>
                  <a:pt x="2601" y="1109"/>
                  <a:pt x="2632" y="1139"/>
                  <a:pt x="2659" y="1139"/>
                </a:cubicBezTo>
                <a:cubicBezTo>
                  <a:pt x="2664" y="1139"/>
                  <a:pt x="2669" y="1137"/>
                  <a:pt x="2674" y="1135"/>
                </a:cubicBezTo>
                <a:cubicBezTo>
                  <a:pt x="2700" y="1135"/>
                  <a:pt x="2713" y="1109"/>
                  <a:pt x="2739" y="1096"/>
                </a:cubicBezTo>
                <a:cubicBezTo>
                  <a:pt x="2768" y="1083"/>
                  <a:pt x="2794" y="1070"/>
                  <a:pt x="2807" y="1070"/>
                </a:cubicBezTo>
                <a:cubicBezTo>
                  <a:pt x="2836" y="1054"/>
                  <a:pt x="2875" y="1054"/>
                  <a:pt x="2888" y="1041"/>
                </a:cubicBezTo>
                <a:cubicBezTo>
                  <a:pt x="2917" y="1015"/>
                  <a:pt x="2901" y="1002"/>
                  <a:pt x="2901" y="973"/>
                </a:cubicBezTo>
                <a:cubicBezTo>
                  <a:pt x="2901" y="960"/>
                  <a:pt x="2930" y="908"/>
                  <a:pt x="2901" y="892"/>
                </a:cubicBezTo>
                <a:cubicBezTo>
                  <a:pt x="2896" y="889"/>
                  <a:pt x="2891" y="889"/>
                  <a:pt x="2885" y="889"/>
                </a:cubicBezTo>
                <a:cubicBezTo>
                  <a:pt x="2861" y="889"/>
                  <a:pt x="2831" y="908"/>
                  <a:pt x="2807" y="908"/>
                </a:cubicBezTo>
                <a:cubicBezTo>
                  <a:pt x="2781" y="892"/>
                  <a:pt x="2768" y="866"/>
                  <a:pt x="2739" y="866"/>
                </a:cubicBezTo>
                <a:cubicBezTo>
                  <a:pt x="2730" y="862"/>
                  <a:pt x="2721" y="860"/>
                  <a:pt x="2713" y="860"/>
                </a:cubicBezTo>
                <a:cubicBezTo>
                  <a:pt x="2695" y="860"/>
                  <a:pt x="2677" y="866"/>
                  <a:pt x="2658" y="866"/>
                </a:cubicBezTo>
                <a:cubicBezTo>
                  <a:pt x="2632" y="866"/>
                  <a:pt x="2606" y="853"/>
                  <a:pt x="2577" y="840"/>
                </a:cubicBezTo>
                <a:cubicBezTo>
                  <a:pt x="2551" y="840"/>
                  <a:pt x="2525" y="866"/>
                  <a:pt x="2496" y="866"/>
                </a:cubicBezTo>
                <a:cubicBezTo>
                  <a:pt x="2483" y="866"/>
                  <a:pt x="2457" y="853"/>
                  <a:pt x="2431" y="853"/>
                </a:cubicBezTo>
                <a:cubicBezTo>
                  <a:pt x="2402" y="840"/>
                  <a:pt x="2376" y="798"/>
                  <a:pt x="2350" y="798"/>
                </a:cubicBezTo>
                <a:lnTo>
                  <a:pt x="2269" y="798"/>
                </a:lnTo>
                <a:cubicBezTo>
                  <a:pt x="2253" y="798"/>
                  <a:pt x="2240" y="827"/>
                  <a:pt x="2214" y="827"/>
                </a:cubicBezTo>
                <a:cubicBezTo>
                  <a:pt x="2240" y="811"/>
                  <a:pt x="2253" y="798"/>
                  <a:pt x="2253" y="785"/>
                </a:cubicBezTo>
                <a:cubicBezTo>
                  <a:pt x="2253" y="772"/>
                  <a:pt x="2227" y="759"/>
                  <a:pt x="2214" y="746"/>
                </a:cubicBezTo>
                <a:cubicBezTo>
                  <a:pt x="2240" y="746"/>
                  <a:pt x="2240" y="704"/>
                  <a:pt x="2269" y="704"/>
                </a:cubicBezTo>
                <a:cubicBezTo>
                  <a:pt x="2295" y="704"/>
                  <a:pt x="2321" y="730"/>
                  <a:pt x="2350" y="730"/>
                </a:cubicBezTo>
                <a:cubicBezTo>
                  <a:pt x="2376" y="717"/>
                  <a:pt x="2389" y="717"/>
                  <a:pt x="2415" y="704"/>
                </a:cubicBezTo>
                <a:lnTo>
                  <a:pt x="2496" y="704"/>
                </a:lnTo>
                <a:cubicBezTo>
                  <a:pt x="2525" y="704"/>
                  <a:pt x="2551" y="691"/>
                  <a:pt x="2564" y="678"/>
                </a:cubicBezTo>
                <a:cubicBezTo>
                  <a:pt x="2593" y="678"/>
                  <a:pt x="2619" y="665"/>
                  <a:pt x="2645" y="665"/>
                </a:cubicBezTo>
                <a:cubicBezTo>
                  <a:pt x="2650" y="662"/>
                  <a:pt x="2654" y="661"/>
                  <a:pt x="2659" y="661"/>
                </a:cubicBezTo>
                <a:cubicBezTo>
                  <a:pt x="2679" y="661"/>
                  <a:pt x="2697" y="681"/>
                  <a:pt x="2715" y="681"/>
                </a:cubicBezTo>
                <a:cubicBezTo>
                  <a:pt x="2719" y="681"/>
                  <a:pt x="2722" y="680"/>
                  <a:pt x="2726" y="678"/>
                </a:cubicBezTo>
                <a:cubicBezTo>
                  <a:pt x="2755" y="678"/>
                  <a:pt x="2768" y="610"/>
                  <a:pt x="2781" y="597"/>
                </a:cubicBezTo>
                <a:lnTo>
                  <a:pt x="2862" y="597"/>
                </a:lnTo>
                <a:cubicBezTo>
                  <a:pt x="2888" y="584"/>
                  <a:pt x="2901" y="555"/>
                  <a:pt x="2917" y="542"/>
                </a:cubicBezTo>
                <a:cubicBezTo>
                  <a:pt x="2943" y="529"/>
                  <a:pt x="2982" y="516"/>
                  <a:pt x="2982" y="487"/>
                </a:cubicBezTo>
                <a:cubicBezTo>
                  <a:pt x="2982" y="474"/>
                  <a:pt x="2930" y="474"/>
                  <a:pt x="2901" y="448"/>
                </a:cubicBezTo>
                <a:cubicBezTo>
                  <a:pt x="2888" y="448"/>
                  <a:pt x="2875" y="393"/>
                  <a:pt x="2849" y="380"/>
                </a:cubicBezTo>
                <a:cubicBezTo>
                  <a:pt x="2836" y="380"/>
                  <a:pt x="2807" y="367"/>
                  <a:pt x="2768" y="367"/>
                </a:cubicBezTo>
                <a:cubicBezTo>
                  <a:pt x="2765" y="364"/>
                  <a:pt x="2762" y="363"/>
                  <a:pt x="2757" y="363"/>
                </a:cubicBezTo>
                <a:cubicBezTo>
                  <a:pt x="2739" y="363"/>
                  <a:pt x="2708" y="380"/>
                  <a:pt x="2687" y="380"/>
                </a:cubicBezTo>
                <a:cubicBezTo>
                  <a:pt x="2658" y="367"/>
                  <a:pt x="2645" y="341"/>
                  <a:pt x="2619" y="325"/>
                </a:cubicBezTo>
                <a:cubicBezTo>
                  <a:pt x="2593" y="325"/>
                  <a:pt x="2564" y="341"/>
                  <a:pt x="2538" y="341"/>
                </a:cubicBezTo>
                <a:cubicBezTo>
                  <a:pt x="2529" y="336"/>
                  <a:pt x="2520" y="334"/>
                  <a:pt x="2511" y="334"/>
                </a:cubicBezTo>
                <a:cubicBezTo>
                  <a:pt x="2493" y="334"/>
                  <a:pt x="2474" y="341"/>
                  <a:pt x="2457" y="341"/>
                </a:cubicBezTo>
                <a:cubicBezTo>
                  <a:pt x="2448" y="336"/>
                  <a:pt x="2439" y="334"/>
                  <a:pt x="2430" y="334"/>
                </a:cubicBezTo>
                <a:cubicBezTo>
                  <a:pt x="2412" y="334"/>
                  <a:pt x="2393" y="341"/>
                  <a:pt x="2376" y="341"/>
                </a:cubicBezTo>
                <a:cubicBezTo>
                  <a:pt x="2350" y="325"/>
                  <a:pt x="2321" y="286"/>
                  <a:pt x="2295" y="286"/>
                </a:cubicBezTo>
                <a:cubicBezTo>
                  <a:pt x="2269" y="286"/>
                  <a:pt x="2240" y="312"/>
                  <a:pt x="2214" y="312"/>
                </a:cubicBezTo>
                <a:cubicBezTo>
                  <a:pt x="2188" y="312"/>
                  <a:pt x="2133" y="286"/>
                  <a:pt x="2107" y="286"/>
                </a:cubicBezTo>
                <a:cubicBezTo>
                  <a:pt x="2159" y="260"/>
                  <a:pt x="2201" y="244"/>
                  <a:pt x="2201" y="218"/>
                </a:cubicBezTo>
                <a:cubicBezTo>
                  <a:pt x="2201" y="192"/>
                  <a:pt x="2188" y="179"/>
                  <a:pt x="2159" y="163"/>
                </a:cubicBezTo>
                <a:cubicBezTo>
                  <a:pt x="2146" y="156"/>
                  <a:pt x="2133" y="156"/>
                  <a:pt x="2119" y="156"/>
                </a:cubicBezTo>
                <a:cubicBezTo>
                  <a:pt x="2106" y="156"/>
                  <a:pt x="2092" y="156"/>
                  <a:pt x="2078" y="150"/>
                </a:cubicBezTo>
                <a:cubicBezTo>
                  <a:pt x="2065" y="137"/>
                  <a:pt x="2039" y="111"/>
                  <a:pt x="2010" y="98"/>
                </a:cubicBezTo>
                <a:cubicBezTo>
                  <a:pt x="1997" y="98"/>
                  <a:pt x="1971" y="69"/>
                  <a:pt x="1945" y="69"/>
                </a:cubicBezTo>
                <a:cubicBezTo>
                  <a:pt x="1939" y="66"/>
                  <a:pt x="1933" y="65"/>
                  <a:pt x="1928" y="65"/>
                </a:cubicBezTo>
                <a:cubicBezTo>
                  <a:pt x="1905" y="65"/>
                  <a:pt x="1885" y="82"/>
                  <a:pt x="1864" y="82"/>
                </a:cubicBezTo>
                <a:cubicBezTo>
                  <a:pt x="1835" y="82"/>
                  <a:pt x="1809" y="69"/>
                  <a:pt x="1783" y="69"/>
                </a:cubicBezTo>
                <a:cubicBezTo>
                  <a:pt x="1754" y="69"/>
                  <a:pt x="1741" y="30"/>
                  <a:pt x="1715" y="17"/>
                </a:cubicBezTo>
                <a:lnTo>
                  <a:pt x="1634" y="17"/>
                </a:lnTo>
                <a:cubicBezTo>
                  <a:pt x="1609" y="17"/>
                  <a:pt x="1586" y="46"/>
                  <a:pt x="1564" y="46"/>
                </a:cubicBezTo>
                <a:cubicBezTo>
                  <a:pt x="1560" y="46"/>
                  <a:pt x="1557" y="45"/>
                  <a:pt x="1553" y="43"/>
                </a:cubicBezTo>
                <a:cubicBezTo>
                  <a:pt x="1524" y="43"/>
                  <a:pt x="1498" y="17"/>
                  <a:pt x="1485" y="17"/>
                </a:cubicBezTo>
                <a:cubicBezTo>
                  <a:pt x="1459" y="17"/>
                  <a:pt x="1430" y="1"/>
                  <a:pt x="1404"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26"/>
          <p:cNvSpPr/>
          <p:nvPr userDrawn="1"/>
        </p:nvSpPr>
        <p:spPr>
          <a:xfrm>
            <a:off x="4402420" y="5875380"/>
            <a:ext cx="20283" cy="6545"/>
          </a:xfrm>
          <a:custGeom>
            <a:avLst/>
            <a:gdLst/>
            <a:ahLst/>
            <a:cxnLst/>
            <a:rect l="l" t="t" r="r" b="b"/>
            <a:pathLst>
              <a:path w="82" h="43" extrusionOk="0">
                <a:moveTo>
                  <a:pt x="40" y="1"/>
                </a:moveTo>
                <a:cubicBezTo>
                  <a:pt x="14" y="1"/>
                  <a:pt x="1" y="14"/>
                  <a:pt x="1" y="14"/>
                </a:cubicBezTo>
                <a:cubicBezTo>
                  <a:pt x="1" y="30"/>
                  <a:pt x="14" y="43"/>
                  <a:pt x="40" y="43"/>
                </a:cubicBezTo>
                <a:cubicBezTo>
                  <a:pt x="69" y="43"/>
                  <a:pt x="82" y="30"/>
                  <a:pt x="82" y="30"/>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26"/>
          <p:cNvSpPr/>
          <p:nvPr userDrawn="1"/>
        </p:nvSpPr>
        <p:spPr>
          <a:xfrm>
            <a:off x="4319063" y="5867616"/>
            <a:ext cx="23499" cy="3957"/>
          </a:xfrm>
          <a:custGeom>
            <a:avLst/>
            <a:gdLst/>
            <a:ahLst/>
            <a:cxnLst/>
            <a:rect l="l" t="t" r="r" b="b"/>
            <a:pathLst>
              <a:path w="95" h="26" extrusionOk="0">
                <a:moveTo>
                  <a:pt x="53" y="0"/>
                </a:moveTo>
                <a:cubicBezTo>
                  <a:pt x="27" y="0"/>
                  <a:pt x="1" y="0"/>
                  <a:pt x="1" y="13"/>
                </a:cubicBezTo>
                <a:cubicBezTo>
                  <a:pt x="1" y="26"/>
                  <a:pt x="27" y="26"/>
                  <a:pt x="40" y="26"/>
                </a:cubicBezTo>
                <a:cubicBezTo>
                  <a:pt x="69" y="26"/>
                  <a:pt x="95" y="26"/>
                  <a:pt x="95" y="13"/>
                </a:cubicBezTo>
                <a:cubicBezTo>
                  <a:pt x="95" y="13"/>
                  <a:pt x="69" y="0"/>
                  <a:pt x="5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2" name="Google Shape;632;p26"/>
          <p:cNvSpPr/>
          <p:nvPr userDrawn="1"/>
        </p:nvSpPr>
        <p:spPr>
          <a:xfrm>
            <a:off x="4365564" y="5861073"/>
            <a:ext cx="23499" cy="6697"/>
          </a:xfrm>
          <a:custGeom>
            <a:avLst/>
            <a:gdLst/>
            <a:ahLst/>
            <a:cxnLst/>
            <a:rect l="l" t="t" r="r" b="b"/>
            <a:pathLst>
              <a:path w="95" h="44" extrusionOk="0">
                <a:moveTo>
                  <a:pt x="43" y="1"/>
                </a:moveTo>
                <a:cubicBezTo>
                  <a:pt x="27" y="1"/>
                  <a:pt x="1" y="14"/>
                  <a:pt x="1" y="14"/>
                </a:cubicBezTo>
                <a:cubicBezTo>
                  <a:pt x="1" y="27"/>
                  <a:pt x="14" y="43"/>
                  <a:pt x="43" y="43"/>
                </a:cubicBezTo>
                <a:cubicBezTo>
                  <a:pt x="69" y="43"/>
                  <a:pt x="95" y="43"/>
                  <a:pt x="95" y="27"/>
                </a:cubicBezTo>
                <a:cubicBezTo>
                  <a:pt x="95" y="14"/>
                  <a:pt x="69" y="14"/>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26"/>
          <p:cNvSpPr/>
          <p:nvPr userDrawn="1"/>
        </p:nvSpPr>
        <p:spPr>
          <a:xfrm>
            <a:off x="4271817" y="5877358"/>
            <a:ext cx="20283" cy="4567"/>
          </a:xfrm>
          <a:custGeom>
            <a:avLst/>
            <a:gdLst/>
            <a:ahLst/>
            <a:cxnLst/>
            <a:rect l="l" t="t" r="r" b="b"/>
            <a:pathLst>
              <a:path w="82" h="30" extrusionOk="0">
                <a:moveTo>
                  <a:pt x="43" y="1"/>
                </a:moveTo>
                <a:cubicBezTo>
                  <a:pt x="17" y="1"/>
                  <a:pt x="1" y="1"/>
                  <a:pt x="1" y="17"/>
                </a:cubicBezTo>
                <a:cubicBezTo>
                  <a:pt x="1" y="17"/>
                  <a:pt x="17" y="30"/>
                  <a:pt x="43" y="30"/>
                </a:cubicBezTo>
                <a:cubicBezTo>
                  <a:pt x="69" y="30"/>
                  <a:pt x="82" y="30"/>
                  <a:pt x="82" y="17"/>
                </a:cubicBezTo>
                <a:cubicBezTo>
                  <a:pt x="82"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26"/>
          <p:cNvSpPr/>
          <p:nvPr userDrawn="1"/>
        </p:nvSpPr>
        <p:spPr>
          <a:xfrm>
            <a:off x="4445708" y="5865029"/>
            <a:ext cx="23499" cy="4567"/>
          </a:xfrm>
          <a:custGeom>
            <a:avLst/>
            <a:gdLst/>
            <a:ahLst/>
            <a:cxnLst/>
            <a:rect l="l" t="t" r="r" b="b"/>
            <a:pathLst>
              <a:path w="95" h="30" extrusionOk="0">
                <a:moveTo>
                  <a:pt x="43" y="1"/>
                </a:moveTo>
                <a:cubicBezTo>
                  <a:pt x="27" y="1"/>
                  <a:pt x="1" y="1"/>
                  <a:pt x="1" y="17"/>
                </a:cubicBezTo>
                <a:cubicBezTo>
                  <a:pt x="1" y="17"/>
                  <a:pt x="14" y="30"/>
                  <a:pt x="43" y="30"/>
                </a:cubicBezTo>
                <a:cubicBezTo>
                  <a:pt x="69" y="30"/>
                  <a:pt x="95" y="30"/>
                  <a:pt x="95" y="17"/>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26"/>
          <p:cNvSpPr/>
          <p:nvPr userDrawn="1"/>
        </p:nvSpPr>
        <p:spPr>
          <a:xfrm>
            <a:off x="4428888" y="5891055"/>
            <a:ext cx="23499" cy="5175"/>
          </a:xfrm>
          <a:custGeom>
            <a:avLst/>
            <a:gdLst/>
            <a:ahLst/>
            <a:cxnLst/>
            <a:rect l="l" t="t" r="r" b="b"/>
            <a:pathLst>
              <a:path w="95" h="34" extrusionOk="0">
                <a:moveTo>
                  <a:pt x="19" y="1"/>
                </a:moveTo>
                <a:cubicBezTo>
                  <a:pt x="6" y="1"/>
                  <a:pt x="1" y="8"/>
                  <a:pt x="1" y="8"/>
                </a:cubicBezTo>
                <a:cubicBezTo>
                  <a:pt x="1" y="21"/>
                  <a:pt x="14" y="34"/>
                  <a:pt x="43" y="34"/>
                </a:cubicBezTo>
                <a:cubicBezTo>
                  <a:pt x="69" y="34"/>
                  <a:pt x="82" y="34"/>
                  <a:pt x="82" y="21"/>
                </a:cubicBezTo>
                <a:cubicBezTo>
                  <a:pt x="95" y="8"/>
                  <a:pt x="69" y="8"/>
                  <a:pt x="43" y="8"/>
                </a:cubicBezTo>
                <a:cubicBezTo>
                  <a:pt x="33" y="3"/>
                  <a:pt x="25" y="1"/>
                  <a:pt x="19"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6" name="Google Shape;636;p26"/>
          <p:cNvSpPr/>
          <p:nvPr userDrawn="1"/>
        </p:nvSpPr>
        <p:spPr>
          <a:xfrm>
            <a:off x="4282207" y="5854223"/>
            <a:ext cx="23499" cy="5023"/>
          </a:xfrm>
          <a:custGeom>
            <a:avLst/>
            <a:gdLst/>
            <a:ahLst/>
            <a:cxnLst/>
            <a:rect l="l" t="t" r="r" b="b"/>
            <a:pathLst>
              <a:path w="95" h="33" extrusionOk="0">
                <a:moveTo>
                  <a:pt x="26" y="0"/>
                </a:moveTo>
                <a:cubicBezTo>
                  <a:pt x="14" y="0"/>
                  <a:pt x="1" y="11"/>
                  <a:pt x="1" y="20"/>
                </a:cubicBezTo>
                <a:cubicBezTo>
                  <a:pt x="1" y="20"/>
                  <a:pt x="14" y="33"/>
                  <a:pt x="40" y="33"/>
                </a:cubicBezTo>
                <a:cubicBezTo>
                  <a:pt x="69" y="33"/>
                  <a:pt x="82" y="33"/>
                  <a:pt x="95" y="20"/>
                </a:cubicBezTo>
                <a:cubicBezTo>
                  <a:pt x="95" y="7"/>
                  <a:pt x="69" y="7"/>
                  <a:pt x="40" y="7"/>
                </a:cubicBezTo>
                <a:cubicBezTo>
                  <a:pt x="36" y="2"/>
                  <a:pt x="31" y="0"/>
                  <a:pt x="2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7" name="Google Shape;637;p26"/>
          <p:cNvSpPr/>
          <p:nvPr userDrawn="1"/>
        </p:nvSpPr>
        <p:spPr>
          <a:xfrm>
            <a:off x="4395989" y="5846764"/>
            <a:ext cx="23499" cy="6088"/>
          </a:xfrm>
          <a:custGeom>
            <a:avLst/>
            <a:gdLst/>
            <a:ahLst/>
            <a:cxnLst/>
            <a:rect l="l" t="t" r="r" b="b"/>
            <a:pathLst>
              <a:path w="95" h="40" extrusionOk="0">
                <a:moveTo>
                  <a:pt x="40" y="1"/>
                </a:moveTo>
                <a:cubicBezTo>
                  <a:pt x="27" y="1"/>
                  <a:pt x="1" y="14"/>
                  <a:pt x="1" y="14"/>
                </a:cubicBezTo>
                <a:cubicBezTo>
                  <a:pt x="1" y="27"/>
                  <a:pt x="14" y="27"/>
                  <a:pt x="40" y="40"/>
                </a:cubicBezTo>
                <a:cubicBezTo>
                  <a:pt x="66" y="40"/>
                  <a:pt x="95" y="27"/>
                  <a:pt x="95" y="27"/>
                </a:cubicBezTo>
                <a:cubicBezTo>
                  <a:pt x="95" y="14"/>
                  <a:pt x="66"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8" name="Google Shape;638;p26"/>
          <p:cNvSpPr/>
          <p:nvPr userDrawn="1"/>
        </p:nvSpPr>
        <p:spPr>
          <a:xfrm>
            <a:off x="4492212" y="5877358"/>
            <a:ext cx="24241" cy="6545"/>
          </a:xfrm>
          <a:custGeom>
            <a:avLst/>
            <a:gdLst/>
            <a:ahLst/>
            <a:cxnLst/>
            <a:rect l="l" t="t" r="r" b="b"/>
            <a:pathLst>
              <a:path w="98" h="43" extrusionOk="0">
                <a:moveTo>
                  <a:pt x="43" y="1"/>
                </a:moveTo>
                <a:cubicBezTo>
                  <a:pt x="30" y="1"/>
                  <a:pt x="1" y="1"/>
                  <a:pt x="1" y="17"/>
                </a:cubicBezTo>
                <a:cubicBezTo>
                  <a:pt x="1" y="30"/>
                  <a:pt x="17" y="30"/>
                  <a:pt x="43" y="43"/>
                </a:cubicBezTo>
                <a:cubicBezTo>
                  <a:pt x="69" y="43"/>
                  <a:pt x="98" y="30"/>
                  <a:pt x="98" y="30"/>
                </a:cubicBezTo>
                <a:cubicBezTo>
                  <a:pt x="98" y="17"/>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9" name="Google Shape;639;p26"/>
          <p:cNvSpPr/>
          <p:nvPr userDrawn="1"/>
        </p:nvSpPr>
        <p:spPr>
          <a:xfrm>
            <a:off x="4211712" y="5867616"/>
            <a:ext cx="24241" cy="3957"/>
          </a:xfrm>
          <a:custGeom>
            <a:avLst/>
            <a:gdLst/>
            <a:ahLst/>
            <a:cxnLst/>
            <a:rect l="l" t="t" r="r" b="b"/>
            <a:pathLst>
              <a:path w="98" h="26" extrusionOk="0">
                <a:moveTo>
                  <a:pt x="56" y="0"/>
                </a:moveTo>
                <a:cubicBezTo>
                  <a:pt x="30" y="0"/>
                  <a:pt x="17" y="0"/>
                  <a:pt x="17" y="13"/>
                </a:cubicBezTo>
                <a:cubicBezTo>
                  <a:pt x="1" y="26"/>
                  <a:pt x="30" y="26"/>
                  <a:pt x="56" y="26"/>
                </a:cubicBezTo>
                <a:cubicBezTo>
                  <a:pt x="82" y="26"/>
                  <a:pt x="98" y="26"/>
                  <a:pt x="98" y="13"/>
                </a:cubicBezTo>
                <a:cubicBezTo>
                  <a:pt x="98"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0" name="Google Shape;640;p26"/>
          <p:cNvSpPr/>
          <p:nvPr userDrawn="1"/>
        </p:nvSpPr>
        <p:spPr>
          <a:xfrm>
            <a:off x="4325493" y="5898057"/>
            <a:ext cx="23499" cy="6697"/>
          </a:xfrm>
          <a:custGeom>
            <a:avLst/>
            <a:gdLst/>
            <a:ahLst/>
            <a:cxnLst/>
            <a:rect l="l" t="t" r="r" b="b"/>
            <a:pathLst>
              <a:path w="95" h="44" extrusionOk="0">
                <a:moveTo>
                  <a:pt x="56" y="1"/>
                </a:moveTo>
                <a:cubicBezTo>
                  <a:pt x="27" y="1"/>
                  <a:pt x="1" y="14"/>
                  <a:pt x="1" y="14"/>
                </a:cubicBezTo>
                <a:cubicBezTo>
                  <a:pt x="1" y="27"/>
                  <a:pt x="27" y="27"/>
                  <a:pt x="56" y="43"/>
                </a:cubicBezTo>
                <a:cubicBezTo>
                  <a:pt x="69" y="43"/>
                  <a:pt x="95" y="27"/>
                  <a:pt x="95" y="27"/>
                </a:cubicBezTo>
                <a:cubicBezTo>
                  <a:pt x="95" y="14"/>
                  <a:pt x="82"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26"/>
          <p:cNvSpPr/>
          <p:nvPr userDrawn="1"/>
        </p:nvSpPr>
        <p:spPr>
          <a:xfrm>
            <a:off x="4362349" y="5885728"/>
            <a:ext cx="23499" cy="4109"/>
          </a:xfrm>
          <a:custGeom>
            <a:avLst/>
            <a:gdLst/>
            <a:ahLst/>
            <a:cxnLst/>
            <a:rect l="l" t="t" r="r" b="b"/>
            <a:pathLst>
              <a:path w="95" h="27" extrusionOk="0">
                <a:moveTo>
                  <a:pt x="56" y="1"/>
                </a:moveTo>
                <a:cubicBezTo>
                  <a:pt x="27" y="1"/>
                  <a:pt x="1" y="1"/>
                  <a:pt x="1" y="14"/>
                </a:cubicBezTo>
                <a:cubicBezTo>
                  <a:pt x="1" y="14"/>
                  <a:pt x="27" y="27"/>
                  <a:pt x="40" y="27"/>
                </a:cubicBezTo>
                <a:cubicBezTo>
                  <a:pt x="69" y="27"/>
                  <a:pt x="95" y="27"/>
                  <a:pt x="95" y="14"/>
                </a:cubicBezTo>
                <a:cubicBezTo>
                  <a:pt x="95" y="14"/>
                  <a:pt x="69" y="1"/>
                  <a:pt x="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26"/>
          <p:cNvSpPr/>
          <p:nvPr userDrawn="1"/>
        </p:nvSpPr>
        <p:spPr>
          <a:xfrm>
            <a:off x="2485425" y="5847983"/>
            <a:ext cx="23499" cy="4871"/>
          </a:xfrm>
          <a:custGeom>
            <a:avLst/>
            <a:gdLst/>
            <a:ahLst/>
            <a:cxnLst/>
            <a:rect l="l" t="t" r="r" b="b"/>
            <a:pathLst>
              <a:path w="95" h="32" extrusionOk="0">
                <a:moveTo>
                  <a:pt x="68" y="0"/>
                </a:moveTo>
                <a:cubicBezTo>
                  <a:pt x="60" y="0"/>
                  <a:pt x="52" y="2"/>
                  <a:pt x="43" y="6"/>
                </a:cubicBezTo>
                <a:cubicBezTo>
                  <a:pt x="30" y="6"/>
                  <a:pt x="1" y="6"/>
                  <a:pt x="1" y="19"/>
                </a:cubicBezTo>
                <a:cubicBezTo>
                  <a:pt x="1" y="32"/>
                  <a:pt x="30" y="32"/>
                  <a:pt x="56" y="32"/>
                </a:cubicBezTo>
                <a:cubicBezTo>
                  <a:pt x="69" y="32"/>
                  <a:pt x="95" y="19"/>
                  <a:pt x="95" y="6"/>
                </a:cubicBezTo>
                <a:cubicBezTo>
                  <a:pt x="95" y="6"/>
                  <a:pt x="83" y="0"/>
                  <a:pt x="6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26"/>
          <p:cNvSpPr/>
          <p:nvPr userDrawn="1"/>
        </p:nvSpPr>
        <p:spPr>
          <a:xfrm>
            <a:off x="2568784" y="5838394"/>
            <a:ext cx="20283" cy="6545"/>
          </a:xfrm>
          <a:custGeom>
            <a:avLst/>
            <a:gdLst/>
            <a:ahLst/>
            <a:cxnLst/>
            <a:rect l="l" t="t" r="r" b="b"/>
            <a:pathLst>
              <a:path w="82" h="43" extrusionOk="0">
                <a:moveTo>
                  <a:pt x="43" y="1"/>
                </a:moveTo>
                <a:cubicBezTo>
                  <a:pt x="17" y="1"/>
                  <a:pt x="1" y="14"/>
                  <a:pt x="1" y="30"/>
                </a:cubicBezTo>
                <a:cubicBezTo>
                  <a:pt x="1" y="30"/>
                  <a:pt x="17" y="43"/>
                  <a:pt x="43" y="43"/>
                </a:cubicBezTo>
                <a:cubicBezTo>
                  <a:pt x="69" y="30"/>
                  <a:pt x="82" y="30"/>
                  <a:pt x="82" y="14"/>
                </a:cubicBezTo>
                <a:cubicBezTo>
                  <a:pt x="82" y="14"/>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26"/>
          <p:cNvSpPr/>
          <p:nvPr userDrawn="1"/>
        </p:nvSpPr>
        <p:spPr>
          <a:xfrm>
            <a:off x="2522281" y="5834436"/>
            <a:ext cx="23499" cy="4109"/>
          </a:xfrm>
          <a:custGeom>
            <a:avLst/>
            <a:gdLst/>
            <a:ahLst/>
            <a:cxnLst/>
            <a:rect l="l" t="t" r="r" b="b"/>
            <a:pathLst>
              <a:path w="95" h="27" extrusionOk="0">
                <a:moveTo>
                  <a:pt x="43" y="1"/>
                </a:moveTo>
                <a:cubicBezTo>
                  <a:pt x="14" y="1"/>
                  <a:pt x="1" y="1"/>
                  <a:pt x="1" y="14"/>
                </a:cubicBezTo>
                <a:cubicBezTo>
                  <a:pt x="1" y="27"/>
                  <a:pt x="14" y="27"/>
                  <a:pt x="43" y="27"/>
                </a:cubicBezTo>
                <a:cubicBezTo>
                  <a:pt x="69" y="27"/>
                  <a:pt x="95" y="14"/>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26"/>
          <p:cNvSpPr/>
          <p:nvPr userDrawn="1"/>
        </p:nvSpPr>
        <p:spPr>
          <a:xfrm>
            <a:off x="2616028" y="5848744"/>
            <a:ext cx="23499" cy="6697"/>
          </a:xfrm>
          <a:custGeom>
            <a:avLst/>
            <a:gdLst/>
            <a:ahLst/>
            <a:cxnLst/>
            <a:rect l="l" t="t" r="r" b="b"/>
            <a:pathLst>
              <a:path w="95" h="44" extrusionOk="0">
                <a:moveTo>
                  <a:pt x="40" y="1"/>
                </a:moveTo>
                <a:cubicBezTo>
                  <a:pt x="27" y="1"/>
                  <a:pt x="1" y="14"/>
                  <a:pt x="1" y="27"/>
                </a:cubicBezTo>
                <a:cubicBezTo>
                  <a:pt x="1" y="27"/>
                  <a:pt x="27" y="43"/>
                  <a:pt x="53" y="43"/>
                </a:cubicBezTo>
                <a:cubicBezTo>
                  <a:pt x="69" y="27"/>
                  <a:pt x="95" y="27"/>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26"/>
          <p:cNvSpPr/>
          <p:nvPr userDrawn="1"/>
        </p:nvSpPr>
        <p:spPr>
          <a:xfrm>
            <a:off x="2442139" y="5836415"/>
            <a:ext cx="20283" cy="4109"/>
          </a:xfrm>
          <a:custGeom>
            <a:avLst/>
            <a:gdLst/>
            <a:ahLst/>
            <a:cxnLst/>
            <a:rect l="l" t="t" r="r" b="b"/>
            <a:pathLst>
              <a:path w="82" h="27" extrusionOk="0">
                <a:moveTo>
                  <a:pt x="43" y="1"/>
                </a:moveTo>
                <a:cubicBezTo>
                  <a:pt x="14" y="1"/>
                  <a:pt x="1" y="14"/>
                  <a:pt x="1" y="14"/>
                </a:cubicBezTo>
                <a:cubicBezTo>
                  <a:pt x="1" y="27"/>
                  <a:pt x="14" y="27"/>
                  <a:pt x="43" y="27"/>
                </a:cubicBezTo>
                <a:cubicBezTo>
                  <a:pt x="69" y="27"/>
                  <a:pt x="82" y="27"/>
                  <a:pt x="82" y="14"/>
                </a:cubicBezTo>
                <a:cubicBezTo>
                  <a:pt x="82"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26"/>
          <p:cNvSpPr/>
          <p:nvPr userDrawn="1"/>
        </p:nvSpPr>
        <p:spPr>
          <a:xfrm>
            <a:off x="2458959" y="5863051"/>
            <a:ext cx="23499" cy="4719"/>
          </a:xfrm>
          <a:custGeom>
            <a:avLst/>
            <a:gdLst/>
            <a:ahLst/>
            <a:cxnLst/>
            <a:rect l="l" t="t" r="r" b="b"/>
            <a:pathLst>
              <a:path w="95" h="31" extrusionOk="0">
                <a:moveTo>
                  <a:pt x="40" y="1"/>
                </a:moveTo>
                <a:cubicBezTo>
                  <a:pt x="14" y="1"/>
                  <a:pt x="1" y="14"/>
                  <a:pt x="1" y="14"/>
                </a:cubicBezTo>
                <a:cubicBezTo>
                  <a:pt x="1" y="30"/>
                  <a:pt x="27" y="30"/>
                  <a:pt x="40" y="30"/>
                </a:cubicBezTo>
                <a:cubicBezTo>
                  <a:pt x="69" y="30"/>
                  <a:pt x="95" y="14"/>
                  <a:pt x="95" y="14"/>
                </a:cubicBezTo>
                <a:cubicBezTo>
                  <a:pt x="95" y="1"/>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26"/>
          <p:cNvSpPr/>
          <p:nvPr userDrawn="1"/>
        </p:nvSpPr>
        <p:spPr>
          <a:xfrm>
            <a:off x="2605640" y="5826066"/>
            <a:ext cx="23499" cy="4719"/>
          </a:xfrm>
          <a:custGeom>
            <a:avLst/>
            <a:gdLst/>
            <a:ahLst/>
            <a:cxnLst/>
            <a:rect l="l" t="t" r="r" b="b"/>
            <a:pathLst>
              <a:path w="95" h="31" extrusionOk="0">
                <a:moveTo>
                  <a:pt x="43" y="1"/>
                </a:moveTo>
                <a:cubicBezTo>
                  <a:pt x="14" y="1"/>
                  <a:pt x="1" y="14"/>
                  <a:pt x="1" y="14"/>
                </a:cubicBezTo>
                <a:cubicBezTo>
                  <a:pt x="1" y="30"/>
                  <a:pt x="30" y="30"/>
                  <a:pt x="43" y="30"/>
                </a:cubicBezTo>
                <a:cubicBezTo>
                  <a:pt x="69" y="30"/>
                  <a:pt x="95" y="30"/>
                  <a:pt x="95" y="14"/>
                </a:cubicBezTo>
                <a:cubicBezTo>
                  <a:pt x="95" y="1"/>
                  <a:pt x="69" y="1"/>
                  <a:pt x="4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6"/>
          <p:cNvSpPr/>
          <p:nvPr userDrawn="1"/>
        </p:nvSpPr>
        <p:spPr>
          <a:xfrm>
            <a:off x="2492599" y="5819369"/>
            <a:ext cx="23499" cy="4871"/>
          </a:xfrm>
          <a:custGeom>
            <a:avLst/>
            <a:gdLst/>
            <a:ahLst/>
            <a:cxnLst/>
            <a:rect l="l" t="t" r="r" b="b"/>
            <a:pathLst>
              <a:path w="95" h="32" extrusionOk="0">
                <a:moveTo>
                  <a:pt x="62" y="0"/>
                </a:moveTo>
                <a:cubicBezTo>
                  <a:pt x="56" y="0"/>
                  <a:pt x="48" y="2"/>
                  <a:pt x="40" y="6"/>
                </a:cubicBezTo>
                <a:cubicBezTo>
                  <a:pt x="14" y="6"/>
                  <a:pt x="1" y="6"/>
                  <a:pt x="1" y="19"/>
                </a:cubicBezTo>
                <a:cubicBezTo>
                  <a:pt x="1" y="32"/>
                  <a:pt x="14" y="32"/>
                  <a:pt x="40" y="32"/>
                </a:cubicBezTo>
                <a:cubicBezTo>
                  <a:pt x="66" y="32"/>
                  <a:pt x="95" y="19"/>
                  <a:pt x="82" y="6"/>
                </a:cubicBezTo>
                <a:cubicBezTo>
                  <a:pt x="82" y="6"/>
                  <a:pt x="75" y="0"/>
                  <a:pt x="62"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6"/>
          <p:cNvSpPr/>
          <p:nvPr userDrawn="1"/>
        </p:nvSpPr>
        <p:spPr>
          <a:xfrm>
            <a:off x="2395636" y="5848744"/>
            <a:ext cx="20283" cy="6697"/>
          </a:xfrm>
          <a:custGeom>
            <a:avLst/>
            <a:gdLst/>
            <a:ahLst/>
            <a:cxnLst/>
            <a:rect l="l" t="t" r="r" b="b"/>
            <a:pathLst>
              <a:path w="82" h="44" extrusionOk="0">
                <a:moveTo>
                  <a:pt x="40" y="1"/>
                </a:moveTo>
                <a:cubicBezTo>
                  <a:pt x="14" y="14"/>
                  <a:pt x="1" y="14"/>
                  <a:pt x="1" y="27"/>
                </a:cubicBezTo>
                <a:cubicBezTo>
                  <a:pt x="1" y="43"/>
                  <a:pt x="14" y="43"/>
                  <a:pt x="40" y="43"/>
                </a:cubicBezTo>
                <a:cubicBezTo>
                  <a:pt x="69" y="43"/>
                  <a:pt x="82" y="27"/>
                  <a:pt x="82" y="14"/>
                </a:cubicBezTo>
                <a:cubicBezTo>
                  <a:pt x="82" y="14"/>
                  <a:pt x="69" y="1"/>
                  <a:pt x="40"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6"/>
          <p:cNvSpPr/>
          <p:nvPr userDrawn="1"/>
        </p:nvSpPr>
        <p:spPr>
          <a:xfrm>
            <a:off x="2672920" y="5838394"/>
            <a:ext cx="23499" cy="6545"/>
          </a:xfrm>
          <a:custGeom>
            <a:avLst/>
            <a:gdLst/>
            <a:ahLst/>
            <a:cxnLst/>
            <a:rect l="l" t="t" r="r" b="b"/>
            <a:pathLst>
              <a:path w="95" h="43" extrusionOk="0">
                <a:moveTo>
                  <a:pt x="53" y="1"/>
                </a:moveTo>
                <a:cubicBezTo>
                  <a:pt x="27" y="1"/>
                  <a:pt x="1" y="14"/>
                  <a:pt x="1" y="30"/>
                </a:cubicBezTo>
                <a:cubicBezTo>
                  <a:pt x="1" y="30"/>
                  <a:pt x="27" y="43"/>
                  <a:pt x="53" y="43"/>
                </a:cubicBezTo>
                <a:cubicBezTo>
                  <a:pt x="82" y="30"/>
                  <a:pt x="95" y="30"/>
                  <a:pt x="95" y="14"/>
                </a:cubicBezTo>
                <a:cubicBezTo>
                  <a:pt x="95" y="1"/>
                  <a:pt x="66" y="1"/>
                  <a:pt x="53"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6"/>
          <p:cNvSpPr/>
          <p:nvPr userDrawn="1"/>
        </p:nvSpPr>
        <p:spPr>
          <a:xfrm>
            <a:off x="2559137" y="5869595"/>
            <a:ext cx="23499" cy="5936"/>
          </a:xfrm>
          <a:custGeom>
            <a:avLst/>
            <a:gdLst/>
            <a:ahLst/>
            <a:cxnLst/>
            <a:rect l="l" t="t" r="r" b="b"/>
            <a:pathLst>
              <a:path w="95" h="39" extrusionOk="0">
                <a:moveTo>
                  <a:pt x="56" y="0"/>
                </a:moveTo>
                <a:cubicBezTo>
                  <a:pt x="27" y="13"/>
                  <a:pt x="1" y="13"/>
                  <a:pt x="14" y="26"/>
                </a:cubicBezTo>
                <a:cubicBezTo>
                  <a:pt x="14" y="39"/>
                  <a:pt x="27" y="39"/>
                  <a:pt x="56" y="39"/>
                </a:cubicBezTo>
                <a:cubicBezTo>
                  <a:pt x="82" y="39"/>
                  <a:pt x="95" y="26"/>
                  <a:pt x="95" y="13"/>
                </a:cubicBezTo>
                <a:cubicBezTo>
                  <a:pt x="95" y="13"/>
                  <a:pt x="82" y="0"/>
                  <a:pt x="56"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6"/>
          <p:cNvSpPr/>
          <p:nvPr userDrawn="1"/>
        </p:nvSpPr>
        <p:spPr>
          <a:xfrm>
            <a:off x="2525497" y="5857267"/>
            <a:ext cx="20283" cy="4871"/>
          </a:xfrm>
          <a:custGeom>
            <a:avLst/>
            <a:gdLst/>
            <a:ahLst/>
            <a:cxnLst/>
            <a:rect l="l" t="t" r="r" b="b"/>
            <a:pathLst>
              <a:path w="82" h="32" extrusionOk="0">
                <a:moveTo>
                  <a:pt x="43" y="0"/>
                </a:moveTo>
                <a:cubicBezTo>
                  <a:pt x="14" y="0"/>
                  <a:pt x="1" y="13"/>
                  <a:pt x="1" y="26"/>
                </a:cubicBezTo>
                <a:cubicBezTo>
                  <a:pt x="1" y="26"/>
                  <a:pt x="7" y="32"/>
                  <a:pt x="19" y="32"/>
                </a:cubicBezTo>
                <a:cubicBezTo>
                  <a:pt x="25" y="32"/>
                  <a:pt x="33" y="30"/>
                  <a:pt x="43" y="26"/>
                </a:cubicBezTo>
                <a:cubicBezTo>
                  <a:pt x="69" y="26"/>
                  <a:pt x="82" y="26"/>
                  <a:pt x="82" y="13"/>
                </a:cubicBezTo>
                <a:cubicBezTo>
                  <a:pt x="82" y="0"/>
                  <a:pt x="69" y="0"/>
                  <a:pt x="43"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6"/>
          <p:cNvSpPr/>
          <p:nvPr/>
        </p:nvSpPr>
        <p:spPr>
          <a:xfrm>
            <a:off x="9212973" y="5814420"/>
            <a:ext cx="815288" cy="513376"/>
          </a:xfrm>
          <a:custGeom>
            <a:avLst/>
            <a:gdLst/>
            <a:ahLst/>
            <a:cxnLst/>
            <a:rect l="l" t="t" r="r" b="b"/>
            <a:pathLst>
              <a:path w="3296" h="3373" extrusionOk="0">
                <a:moveTo>
                  <a:pt x="1932" y="0"/>
                </a:moveTo>
                <a:lnTo>
                  <a:pt x="1757" y="457"/>
                </a:lnTo>
                <a:lnTo>
                  <a:pt x="1689" y="392"/>
                </a:lnTo>
                <a:lnTo>
                  <a:pt x="1595" y="214"/>
                </a:lnTo>
                <a:lnTo>
                  <a:pt x="1498" y="94"/>
                </a:lnTo>
                <a:lnTo>
                  <a:pt x="1404" y="243"/>
                </a:lnTo>
                <a:lnTo>
                  <a:pt x="1297" y="149"/>
                </a:lnTo>
                <a:lnTo>
                  <a:pt x="1203" y="188"/>
                </a:lnTo>
                <a:lnTo>
                  <a:pt x="1174" y="418"/>
                </a:lnTo>
                <a:lnTo>
                  <a:pt x="1067" y="405"/>
                </a:lnTo>
                <a:lnTo>
                  <a:pt x="837" y="120"/>
                </a:lnTo>
                <a:lnTo>
                  <a:pt x="973" y="606"/>
                </a:lnTo>
                <a:lnTo>
                  <a:pt x="973" y="606"/>
                </a:lnTo>
                <a:lnTo>
                  <a:pt x="717" y="350"/>
                </a:lnTo>
                <a:lnTo>
                  <a:pt x="607" y="376"/>
                </a:lnTo>
                <a:lnTo>
                  <a:pt x="649" y="593"/>
                </a:lnTo>
                <a:lnTo>
                  <a:pt x="649" y="593"/>
                </a:lnTo>
                <a:lnTo>
                  <a:pt x="445" y="525"/>
                </a:lnTo>
                <a:lnTo>
                  <a:pt x="338" y="567"/>
                </a:lnTo>
                <a:lnTo>
                  <a:pt x="487" y="823"/>
                </a:lnTo>
                <a:lnTo>
                  <a:pt x="594" y="998"/>
                </a:lnTo>
                <a:lnTo>
                  <a:pt x="150" y="836"/>
                </a:lnTo>
                <a:lnTo>
                  <a:pt x="150" y="836"/>
                </a:lnTo>
                <a:lnTo>
                  <a:pt x="202" y="985"/>
                </a:lnTo>
                <a:lnTo>
                  <a:pt x="406" y="1186"/>
                </a:lnTo>
                <a:lnTo>
                  <a:pt x="14" y="1134"/>
                </a:lnTo>
                <a:lnTo>
                  <a:pt x="218" y="1309"/>
                </a:lnTo>
                <a:lnTo>
                  <a:pt x="244" y="1403"/>
                </a:lnTo>
                <a:lnTo>
                  <a:pt x="14" y="1471"/>
                </a:lnTo>
                <a:lnTo>
                  <a:pt x="364" y="1591"/>
                </a:lnTo>
                <a:lnTo>
                  <a:pt x="202" y="1672"/>
                </a:lnTo>
                <a:lnTo>
                  <a:pt x="1" y="1782"/>
                </a:lnTo>
                <a:lnTo>
                  <a:pt x="95" y="1876"/>
                </a:lnTo>
                <a:lnTo>
                  <a:pt x="150" y="1957"/>
                </a:lnTo>
                <a:lnTo>
                  <a:pt x="393" y="1996"/>
                </a:lnTo>
                <a:lnTo>
                  <a:pt x="189" y="2145"/>
                </a:lnTo>
                <a:lnTo>
                  <a:pt x="312" y="2213"/>
                </a:lnTo>
                <a:lnTo>
                  <a:pt x="121" y="2401"/>
                </a:lnTo>
                <a:lnTo>
                  <a:pt x="121" y="2401"/>
                </a:lnTo>
                <a:lnTo>
                  <a:pt x="461" y="2336"/>
                </a:lnTo>
                <a:lnTo>
                  <a:pt x="380" y="2482"/>
                </a:lnTo>
                <a:lnTo>
                  <a:pt x="312" y="2660"/>
                </a:lnTo>
                <a:lnTo>
                  <a:pt x="312" y="2660"/>
                </a:lnTo>
                <a:lnTo>
                  <a:pt x="636" y="2524"/>
                </a:lnTo>
                <a:lnTo>
                  <a:pt x="688" y="2579"/>
                </a:lnTo>
                <a:lnTo>
                  <a:pt x="769" y="2618"/>
                </a:lnTo>
                <a:lnTo>
                  <a:pt x="850" y="2644"/>
                </a:lnTo>
                <a:lnTo>
                  <a:pt x="743" y="2942"/>
                </a:lnTo>
                <a:lnTo>
                  <a:pt x="931" y="2822"/>
                </a:lnTo>
                <a:lnTo>
                  <a:pt x="879" y="3146"/>
                </a:lnTo>
                <a:lnTo>
                  <a:pt x="1122" y="2835"/>
                </a:lnTo>
                <a:lnTo>
                  <a:pt x="1109" y="3130"/>
                </a:lnTo>
                <a:lnTo>
                  <a:pt x="1203" y="3146"/>
                </a:lnTo>
                <a:lnTo>
                  <a:pt x="1297" y="3211"/>
                </a:lnTo>
                <a:lnTo>
                  <a:pt x="1391" y="3240"/>
                </a:lnTo>
                <a:lnTo>
                  <a:pt x="1514" y="3049"/>
                </a:lnTo>
                <a:lnTo>
                  <a:pt x="1595" y="3373"/>
                </a:lnTo>
                <a:lnTo>
                  <a:pt x="1702" y="3159"/>
                </a:lnTo>
                <a:lnTo>
                  <a:pt x="1809" y="3292"/>
                </a:lnTo>
                <a:lnTo>
                  <a:pt x="1838" y="2874"/>
                </a:lnTo>
                <a:lnTo>
                  <a:pt x="1945" y="2955"/>
                </a:lnTo>
                <a:lnTo>
                  <a:pt x="2052" y="3023"/>
                </a:lnTo>
                <a:lnTo>
                  <a:pt x="2094" y="2874"/>
                </a:lnTo>
                <a:lnTo>
                  <a:pt x="2256" y="3023"/>
                </a:lnTo>
                <a:lnTo>
                  <a:pt x="2324" y="2929"/>
                </a:lnTo>
                <a:lnTo>
                  <a:pt x="2499" y="3010"/>
                </a:lnTo>
                <a:lnTo>
                  <a:pt x="2499" y="3010"/>
                </a:lnTo>
                <a:lnTo>
                  <a:pt x="2457" y="2793"/>
                </a:lnTo>
                <a:lnTo>
                  <a:pt x="2606" y="2822"/>
                </a:lnTo>
                <a:lnTo>
                  <a:pt x="2632" y="2712"/>
                </a:lnTo>
                <a:lnTo>
                  <a:pt x="2674" y="2618"/>
                </a:lnTo>
                <a:lnTo>
                  <a:pt x="2781" y="2592"/>
                </a:lnTo>
                <a:lnTo>
                  <a:pt x="2972" y="2592"/>
                </a:lnTo>
                <a:lnTo>
                  <a:pt x="2768" y="2349"/>
                </a:lnTo>
                <a:lnTo>
                  <a:pt x="2956" y="2349"/>
                </a:lnTo>
                <a:lnTo>
                  <a:pt x="2781" y="2158"/>
                </a:lnTo>
                <a:lnTo>
                  <a:pt x="2917" y="2119"/>
                </a:lnTo>
                <a:lnTo>
                  <a:pt x="2810" y="1996"/>
                </a:lnTo>
                <a:lnTo>
                  <a:pt x="3024" y="1957"/>
                </a:lnTo>
                <a:lnTo>
                  <a:pt x="2930" y="1850"/>
                </a:lnTo>
                <a:lnTo>
                  <a:pt x="2810" y="1753"/>
                </a:lnTo>
                <a:lnTo>
                  <a:pt x="3118" y="1672"/>
                </a:lnTo>
                <a:lnTo>
                  <a:pt x="2956" y="1578"/>
                </a:lnTo>
                <a:lnTo>
                  <a:pt x="3296" y="1458"/>
                </a:lnTo>
                <a:lnTo>
                  <a:pt x="2917" y="1416"/>
                </a:lnTo>
                <a:lnTo>
                  <a:pt x="3118" y="1267"/>
                </a:lnTo>
                <a:lnTo>
                  <a:pt x="2875" y="1241"/>
                </a:lnTo>
                <a:lnTo>
                  <a:pt x="2998" y="1092"/>
                </a:lnTo>
                <a:lnTo>
                  <a:pt x="2943" y="1011"/>
                </a:lnTo>
                <a:lnTo>
                  <a:pt x="2943" y="904"/>
                </a:lnTo>
                <a:lnTo>
                  <a:pt x="3011" y="729"/>
                </a:lnTo>
                <a:lnTo>
                  <a:pt x="2687" y="836"/>
                </a:lnTo>
                <a:lnTo>
                  <a:pt x="2619" y="768"/>
                </a:lnTo>
                <a:lnTo>
                  <a:pt x="2755" y="525"/>
                </a:lnTo>
                <a:lnTo>
                  <a:pt x="2431" y="729"/>
                </a:lnTo>
                <a:lnTo>
                  <a:pt x="2470" y="538"/>
                </a:lnTo>
                <a:lnTo>
                  <a:pt x="2499" y="337"/>
                </a:lnTo>
                <a:lnTo>
                  <a:pt x="2444" y="201"/>
                </a:lnTo>
                <a:lnTo>
                  <a:pt x="2243" y="363"/>
                </a:lnTo>
                <a:lnTo>
                  <a:pt x="2175" y="295"/>
                </a:lnTo>
                <a:lnTo>
                  <a:pt x="2052" y="350"/>
                </a:lnTo>
                <a:lnTo>
                  <a:pt x="1958" y="337"/>
                </a:lnTo>
                <a:lnTo>
                  <a:pt x="1932"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6"/>
          <p:cNvSpPr/>
          <p:nvPr/>
        </p:nvSpPr>
        <p:spPr>
          <a:xfrm>
            <a:off x="8785793" y="5982449"/>
            <a:ext cx="584504" cy="368024"/>
          </a:xfrm>
          <a:custGeom>
            <a:avLst/>
            <a:gdLst/>
            <a:ahLst/>
            <a:cxnLst/>
            <a:rect l="l" t="t" r="r" b="b"/>
            <a:pathLst>
              <a:path w="2363" h="2418" extrusionOk="0">
                <a:moveTo>
                  <a:pt x="973" y="1"/>
                </a:moveTo>
                <a:lnTo>
                  <a:pt x="957" y="244"/>
                </a:lnTo>
                <a:lnTo>
                  <a:pt x="892" y="244"/>
                </a:lnTo>
                <a:lnTo>
                  <a:pt x="811" y="218"/>
                </a:lnTo>
                <a:lnTo>
                  <a:pt x="756" y="273"/>
                </a:lnTo>
                <a:lnTo>
                  <a:pt x="607" y="150"/>
                </a:lnTo>
                <a:lnTo>
                  <a:pt x="581" y="244"/>
                </a:lnTo>
                <a:lnTo>
                  <a:pt x="594" y="393"/>
                </a:lnTo>
                <a:lnTo>
                  <a:pt x="620" y="516"/>
                </a:lnTo>
                <a:lnTo>
                  <a:pt x="620" y="516"/>
                </a:lnTo>
                <a:lnTo>
                  <a:pt x="390" y="380"/>
                </a:lnTo>
                <a:lnTo>
                  <a:pt x="487" y="555"/>
                </a:lnTo>
                <a:lnTo>
                  <a:pt x="432" y="597"/>
                </a:lnTo>
                <a:lnTo>
                  <a:pt x="202" y="529"/>
                </a:lnTo>
                <a:lnTo>
                  <a:pt x="202" y="529"/>
                </a:lnTo>
                <a:lnTo>
                  <a:pt x="257" y="649"/>
                </a:lnTo>
                <a:lnTo>
                  <a:pt x="244" y="730"/>
                </a:lnTo>
                <a:lnTo>
                  <a:pt x="215" y="785"/>
                </a:lnTo>
                <a:lnTo>
                  <a:pt x="296" y="892"/>
                </a:lnTo>
                <a:lnTo>
                  <a:pt x="121" y="908"/>
                </a:lnTo>
                <a:lnTo>
                  <a:pt x="270" y="1015"/>
                </a:lnTo>
                <a:lnTo>
                  <a:pt x="1" y="1041"/>
                </a:lnTo>
                <a:lnTo>
                  <a:pt x="244" y="1135"/>
                </a:lnTo>
                <a:lnTo>
                  <a:pt x="121" y="1203"/>
                </a:lnTo>
                <a:lnTo>
                  <a:pt x="351" y="1258"/>
                </a:lnTo>
                <a:lnTo>
                  <a:pt x="270" y="1326"/>
                </a:lnTo>
                <a:lnTo>
                  <a:pt x="189" y="1407"/>
                </a:lnTo>
                <a:lnTo>
                  <a:pt x="351" y="1433"/>
                </a:lnTo>
                <a:lnTo>
                  <a:pt x="270" y="1527"/>
                </a:lnTo>
                <a:lnTo>
                  <a:pt x="364" y="1556"/>
                </a:lnTo>
                <a:lnTo>
                  <a:pt x="244" y="1689"/>
                </a:lnTo>
                <a:lnTo>
                  <a:pt x="377" y="1689"/>
                </a:lnTo>
                <a:lnTo>
                  <a:pt x="228" y="1864"/>
                </a:lnTo>
                <a:lnTo>
                  <a:pt x="364" y="1851"/>
                </a:lnTo>
                <a:lnTo>
                  <a:pt x="445" y="1880"/>
                </a:lnTo>
                <a:lnTo>
                  <a:pt x="471" y="1945"/>
                </a:lnTo>
                <a:lnTo>
                  <a:pt x="500" y="2026"/>
                </a:lnTo>
                <a:lnTo>
                  <a:pt x="607" y="2000"/>
                </a:lnTo>
                <a:lnTo>
                  <a:pt x="581" y="2162"/>
                </a:lnTo>
                <a:lnTo>
                  <a:pt x="581" y="2162"/>
                </a:lnTo>
                <a:lnTo>
                  <a:pt x="701" y="2094"/>
                </a:lnTo>
                <a:lnTo>
                  <a:pt x="743" y="2162"/>
                </a:lnTo>
                <a:lnTo>
                  <a:pt x="863" y="2068"/>
                </a:lnTo>
                <a:lnTo>
                  <a:pt x="892" y="2175"/>
                </a:lnTo>
                <a:lnTo>
                  <a:pt x="973" y="2123"/>
                </a:lnTo>
                <a:lnTo>
                  <a:pt x="1038" y="2068"/>
                </a:lnTo>
                <a:lnTo>
                  <a:pt x="1067" y="2366"/>
                </a:lnTo>
                <a:lnTo>
                  <a:pt x="1148" y="2269"/>
                </a:lnTo>
                <a:lnTo>
                  <a:pt x="1216" y="2418"/>
                </a:lnTo>
                <a:lnTo>
                  <a:pt x="1281" y="2188"/>
                </a:lnTo>
                <a:lnTo>
                  <a:pt x="1362" y="2324"/>
                </a:lnTo>
                <a:lnTo>
                  <a:pt x="1430" y="2298"/>
                </a:lnTo>
                <a:lnTo>
                  <a:pt x="1498" y="2256"/>
                </a:lnTo>
                <a:lnTo>
                  <a:pt x="1566" y="2243"/>
                </a:lnTo>
                <a:lnTo>
                  <a:pt x="1566" y="2042"/>
                </a:lnTo>
                <a:lnTo>
                  <a:pt x="1741" y="2256"/>
                </a:lnTo>
                <a:lnTo>
                  <a:pt x="1686" y="2026"/>
                </a:lnTo>
                <a:lnTo>
                  <a:pt x="1822" y="2123"/>
                </a:lnTo>
                <a:lnTo>
                  <a:pt x="1822" y="2123"/>
                </a:lnTo>
                <a:lnTo>
                  <a:pt x="1754" y="1906"/>
                </a:lnTo>
                <a:lnTo>
                  <a:pt x="1809" y="1880"/>
                </a:lnTo>
                <a:lnTo>
                  <a:pt x="1864" y="1851"/>
                </a:lnTo>
                <a:lnTo>
                  <a:pt x="1916" y="1812"/>
                </a:lnTo>
                <a:lnTo>
                  <a:pt x="2146" y="1919"/>
                </a:lnTo>
                <a:lnTo>
                  <a:pt x="2091" y="1783"/>
                </a:lnTo>
                <a:lnTo>
                  <a:pt x="2026" y="1676"/>
                </a:lnTo>
                <a:lnTo>
                  <a:pt x="2026" y="1676"/>
                </a:lnTo>
                <a:lnTo>
                  <a:pt x="2282" y="1731"/>
                </a:lnTo>
                <a:lnTo>
                  <a:pt x="2146" y="1582"/>
                </a:lnTo>
                <a:lnTo>
                  <a:pt x="2227" y="1540"/>
                </a:lnTo>
                <a:lnTo>
                  <a:pt x="2078" y="1433"/>
                </a:lnTo>
                <a:lnTo>
                  <a:pt x="2253" y="1407"/>
                </a:lnTo>
                <a:lnTo>
                  <a:pt x="2295" y="1339"/>
                </a:lnTo>
                <a:lnTo>
                  <a:pt x="2363" y="1284"/>
                </a:lnTo>
                <a:lnTo>
                  <a:pt x="2227" y="1203"/>
                </a:lnTo>
                <a:lnTo>
                  <a:pt x="2107" y="1151"/>
                </a:lnTo>
                <a:lnTo>
                  <a:pt x="2350" y="1054"/>
                </a:lnTo>
                <a:lnTo>
                  <a:pt x="2188" y="1015"/>
                </a:lnTo>
                <a:lnTo>
                  <a:pt x="2214" y="934"/>
                </a:lnTo>
                <a:lnTo>
                  <a:pt x="2350" y="811"/>
                </a:lnTo>
                <a:lnTo>
                  <a:pt x="2065" y="853"/>
                </a:lnTo>
                <a:lnTo>
                  <a:pt x="2214" y="704"/>
                </a:lnTo>
                <a:lnTo>
                  <a:pt x="2253" y="597"/>
                </a:lnTo>
                <a:lnTo>
                  <a:pt x="2253" y="597"/>
                </a:lnTo>
                <a:lnTo>
                  <a:pt x="1929" y="717"/>
                </a:lnTo>
                <a:lnTo>
                  <a:pt x="1929" y="717"/>
                </a:lnTo>
                <a:lnTo>
                  <a:pt x="2010" y="597"/>
                </a:lnTo>
                <a:lnTo>
                  <a:pt x="2120" y="406"/>
                </a:lnTo>
                <a:lnTo>
                  <a:pt x="2039" y="380"/>
                </a:lnTo>
                <a:lnTo>
                  <a:pt x="1890" y="435"/>
                </a:lnTo>
                <a:lnTo>
                  <a:pt x="1929" y="273"/>
                </a:lnTo>
                <a:lnTo>
                  <a:pt x="1848" y="260"/>
                </a:lnTo>
                <a:lnTo>
                  <a:pt x="1660" y="435"/>
                </a:lnTo>
                <a:lnTo>
                  <a:pt x="1767" y="98"/>
                </a:lnTo>
                <a:lnTo>
                  <a:pt x="1592" y="299"/>
                </a:lnTo>
                <a:lnTo>
                  <a:pt x="1524" y="299"/>
                </a:lnTo>
                <a:lnTo>
                  <a:pt x="1498" y="137"/>
                </a:lnTo>
                <a:lnTo>
                  <a:pt x="1430" y="111"/>
                </a:lnTo>
                <a:lnTo>
                  <a:pt x="1349" y="179"/>
                </a:lnTo>
                <a:lnTo>
                  <a:pt x="1297" y="69"/>
                </a:lnTo>
                <a:lnTo>
                  <a:pt x="1216" y="150"/>
                </a:lnTo>
                <a:lnTo>
                  <a:pt x="1161" y="286"/>
                </a:lnTo>
                <a:lnTo>
                  <a:pt x="1106" y="341"/>
                </a:lnTo>
                <a:lnTo>
                  <a:pt x="973"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6"/>
          <p:cNvSpPr/>
          <p:nvPr/>
        </p:nvSpPr>
        <p:spPr>
          <a:xfrm>
            <a:off x="1869755" y="5991097"/>
            <a:ext cx="10542341" cy="976545"/>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6"/>
          <p:cNvSpPr/>
          <p:nvPr/>
        </p:nvSpPr>
        <p:spPr>
          <a:xfrm>
            <a:off x="70769" y="5786948"/>
            <a:ext cx="772000" cy="538949"/>
          </a:xfrm>
          <a:custGeom>
            <a:avLst/>
            <a:gdLst/>
            <a:ahLst/>
            <a:cxnLst/>
            <a:rect l="l" t="t" r="r" b="b"/>
            <a:pathLst>
              <a:path w="3121" h="3216" extrusionOk="0">
                <a:moveTo>
                  <a:pt x="1825" y="1"/>
                </a:moveTo>
                <a:lnTo>
                  <a:pt x="1663" y="445"/>
                </a:lnTo>
                <a:lnTo>
                  <a:pt x="1595" y="380"/>
                </a:lnTo>
                <a:lnTo>
                  <a:pt x="1514" y="218"/>
                </a:lnTo>
                <a:lnTo>
                  <a:pt x="1420" y="95"/>
                </a:lnTo>
                <a:lnTo>
                  <a:pt x="1339" y="244"/>
                </a:lnTo>
                <a:lnTo>
                  <a:pt x="1229" y="150"/>
                </a:lnTo>
                <a:lnTo>
                  <a:pt x="1135" y="189"/>
                </a:lnTo>
                <a:lnTo>
                  <a:pt x="1109" y="406"/>
                </a:lnTo>
                <a:lnTo>
                  <a:pt x="1015" y="393"/>
                </a:lnTo>
                <a:lnTo>
                  <a:pt x="785" y="137"/>
                </a:lnTo>
                <a:lnTo>
                  <a:pt x="921" y="581"/>
                </a:lnTo>
                <a:lnTo>
                  <a:pt x="921" y="581"/>
                </a:lnTo>
                <a:lnTo>
                  <a:pt x="678" y="338"/>
                </a:lnTo>
                <a:lnTo>
                  <a:pt x="568" y="380"/>
                </a:lnTo>
                <a:lnTo>
                  <a:pt x="623" y="581"/>
                </a:lnTo>
                <a:lnTo>
                  <a:pt x="435" y="513"/>
                </a:lnTo>
                <a:lnTo>
                  <a:pt x="325" y="555"/>
                </a:lnTo>
                <a:lnTo>
                  <a:pt x="461" y="785"/>
                </a:lnTo>
                <a:lnTo>
                  <a:pt x="568" y="960"/>
                </a:lnTo>
                <a:lnTo>
                  <a:pt x="568" y="960"/>
                </a:lnTo>
                <a:lnTo>
                  <a:pt x="137" y="798"/>
                </a:lnTo>
                <a:lnTo>
                  <a:pt x="137" y="798"/>
                </a:lnTo>
                <a:lnTo>
                  <a:pt x="192" y="947"/>
                </a:lnTo>
                <a:lnTo>
                  <a:pt x="380" y="1135"/>
                </a:lnTo>
                <a:lnTo>
                  <a:pt x="14" y="1080"/>
                </a:lnTo>
                <a:lnTo>
                  <a:pt x="205" y="1242"/>
                </a:lnTo>
                <a:lnTo>
                  <a:pt x="231" y="1336"/>
                </a:lnTo>
                <a:lnTo>
                  <a:pt x="14" y="1404"/>
                </a:lnTo>
                <a:lnTo>
                  <a:pt x="338" y="1527"/>
                </a:lnTo>
                <a:lnTo>
                  <a:pt x="192" y="1595"/>
                </a:lnTo>
                <a:lnTo>
                  <a:pt x="1" y="1702"/>
                </a:lnTo>
                <a:lnTo>
                  <a:pt x="95" y="1783"/>
                </a:lnTo>
                <a:lnTo>
                  <a:pt x="150" y="1864"/>
                </a:lnTo>
                <a:lnTo>
                  <a:pt x="367" y="1903"/>
                </a:lnTo>
                <a:lnTo>
                  <a:pt x="192" y="2052"/>
                </a:lnTo>
                <a:lnTo>
                  <a:pt x="299" y="2107"/>
                </a:lnTo>
                <a:lnTo>
                  <a:pt x="111" y="2282"/>
                </a:lnTo>
                <a:lnTo>
                  <a:pt x="435" y="2214"/>
                </a:lnTo>
                <a:lnTo>
                  <a:pt x="367" y="2363"/>
                </a:lnTo>
                <a:lnTo>
                  <a:pt x="299" y="2538"/>
                </a:lnTo>
                <a:lnTo>
                  <a:pt x="299" y="2538"/>
                </a:lnTo>
                <a:lnTo>
                  <a:pt x="597" y="2405"/>
                </a:lnTo>
                <a:lnTo>
                  <a:pt x="649" y="2457"/>
                </a:lnTo>
                <a:lnTo>
                  <a:pt x="730" y="2486"/>
                </a:lnTo>
                <a:lnTo>
                  <a:pt x="811" y="2512"/>
                </a:lnTo>
                <a:lnTo>
                  <a:pt x="704" y="2810"/>
                </a:lnTo>
                <a:lnTo>
                  <a:pt x="879" y="2687"/>
                </a:lnTo>
                <a:lnTo>
                  <a:pt x="824" y="2985"/>
                </a:lnTo>
                <a:lnTo>
                  <a:pt x="1054" y="2700"/>
                </a:lnTo>
                <a:lnTo>
                  <a:pt x="1041" y="2972"/>
                </a:lnTo>
                <a:lnTo>
                  <a:pt x="1135" y="2985"/>
                </a:lnTo>
                <a:lnTo>
                  <a:pt x="1216" y="3053"/>
                </a:lnTo>
                <a:lnTo>
                  <a:pt x="1310" y="3079"/>
                </a:lnTo>
                <a:lnTo>
                  <a:pt x="1433" y="2891"/>
                </a:lnTo>
                <a:lnTo>
                  <a:pt x="1514" y="3215"/>
                </a:lnTo>
                <a:lnTo>
                  <a:pt x="1608" y="2998"/>
                </a:lnTo>
                <a:lnTo>
                  <a:pt x="1715" y="3134"/>
                </a:lnTo>
                <a:lnTo>
                  <a:pt x="1744" y="2742"/>
                </a:lnTo>
                <a:lnTo>
                  <a:pt x="1838" y="2810"/>
                </a:lnTo>
                <a:lnTo>
                  <a:pt x="1945" y="2875"/>
                </a:lnTo>
                <a:lnTo>
                  <a:pt x="1987" y="2742"/>
                </a:lnTo>
                <a:lnTo>
                  <a:pt x="2136" y="2862"/>
                </a:lnTo>
                <a:lnTo>
                  <a:pt x="2188" y="2781"/>
                </a:lnTo>
                <a:lnTo>
                  <a:pt x="2363" y="2862"/>
                </a:lnTo>
                <a:lnTo>
                  <a:pt x="2324" y="2661"/>
                </a:lnTo>
                <a:lnTo>
                  <a:pt x="2473" y="2687"/>
                </a:lnTo>
                <a:lnTo>
                  <a:pt x="2499" y="2580"/>
                </a:lnTo>
                <a:lnTo>
                  <a:pt x="2525" y="2486"/>
                </a:lnTo>
                <a:lnTo>
                  <a:pt x="2635" y="2457"/>
                </a:lnTo>
                <a:lnTo>
                  <a:pt x="2810" y="2470"/>
                </a:lnTo>
                <a:lnTo>
                  <a:pt x="2622" y="2227"/>
                </a:lnTo>
                <a:lnTo>
                  <a:pt x="2797" y="2227"/>
                </a:lnTo>
                <a:lnTo>
                  <a:pt x="2635" y="2065"/>
                </a:lnTo>
                <a:lnTo>
                  <a:pt x="2755" y="2026"/>
                </a:lnTo>
                <a:lnTo>
                  <a:pt x="2661" y="1903"/>
                </a:lnTo>
                <a:lnTo>
                  <a:pt x="2865" y="1864"/>
                </a:lnTo>
                <a:lnTo>
                  <a:pt x="2768" y="1770"/>
                </a:lnTo>
                <a:lnTo>
                  <a:pt x="2661" y="1676"/>
                </a:lnTo>
                <a:lnTo>
                  <a:pt x="2959" y="1595"/>
                </a:lnTo>
                <a:lnTo>
                  <a:pt x="2797" y="1514"/>
                </a:lnTo>
                <a:lnTo>
                  <a:pt x="3121" y="1391"/>
                </a:lnTo>
                <a:lnTo>
                  <a:pt x="2755" y="1352"/>
                </a:lnTo>
                <a:lnTo>
                  <a:pt x="2946" y="1216"/>
                </a:lnTo>
                <a:lnTo>
                  <a:pt x="2729" y="1190"/>
                </a:lnTo>
                <a:lnTo>
                  <a:pt x="2836" y="1054"/>
                </a:lnTo>
                <a:lnTo>
                  <a:pt x="2797" y="973"/>
                </a:lnTo>
                <a:lnTo>
                  <a:pt x="2784" y="866"/>
                </a:lnTo>
                <a:lnTo>
                  <a:pt x="2849" y="704"/>
                </a:lnTo>
                <a:lnTo>
                  <a:pt x="2554" y="798"/>
                </a:lnTo>
                <a:lnTo>
                  <a:pt x="2486" y="743"/>
                </a:lnTo>
                <a:lnTo>
                  <a:pt x="2606" y="500"/>
                </a:lnTo>
                <a:lnTo>
                  <a:pt x="2298" y="704"/>
                </a:lnTo>
                <a:lnTo>
                  <a:pt x="2337" y="526"/>
                </a:lnTo>
                <a:lnTo>
                  <a:pt x="2363" y="325"/>
                </a:lnTo>
                <a:lnTo>
                  <a:pt x="2311" y="202"/>
                </a:lnTo>
                <a:lnTo>
                  <a:pt x="2120" y="364"/>
                </a:lnTo>
                <a:lnTo>
                  <a:pt x="2055" y="299"/>
                </a:lnTo>
                <a:lnTo>
                  <a:pt x="1932" y="338"/>
                </a:lnTo>
                <a:lnTo>
                  <a:pt x="1851" y="338"/>
                </a:lnTo>
                <a:lnTo>
                  <a:pt x="1825"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6"/>
          <p:cNvSpPr/>
          <p:nvPr/>
        </p:nvSpPr>
        <p:spPr>
          <a:xfrm>
            <a:off x="4643457" y="6585836"/>
            <a:ext cx="4267892" cy="538947"/>
          </a:xfrm>
          <a:custGeom>
            <a:avLst/>
            <a:gdLst/>
            <a:ahLst/>
            <a:cxnLst/>
            <a:rect l="l" t="t" r="r" b="b"/>
            <a:pathLst>
              <a:path w="17254" h="3541" extrusionOk="0">
                <a:moveTo>
                  <a:pt x="7184" y="1"/>
                </a:moveTo>
                <a:cubicBezTo>
                  <a:pt x="7103" y="1"/>
                  <a:pt x="7009" y="124"/>
                  <a:pt x="6915" y="124"/>
                </a:cubicBezTo>
                <a:cubicBezTo>
                  <a:pt x="6834" y="124"/>
                  <a:pt x="6740" y="30"/>
                  <a:pt x="6643" y="30"/>
                </a:cubicBezTo>
                <a:cubicBezTo>
                  <a:pt x="6549" y="43"/>
                  <a:pt x="6468" y="150"/>
                  <a:pt x="6374" y="150"/>
                </a:cubicBezTo>
                <a:cubicBezTo>
                  <a:pt x="6297" y="150"/>
                  <a:pt x="6197" y="42"/>
                  <a:pt x="6106" y="42"/>
                </a:cubicBezTo>
                <a:cubicBezTo>
                  <a:pt x="6102" y="42"/>
                  <a:pt x="6097" y="42"/>
                  <a:pt x="6092" y="43"/>
                </a:cubicBezTo>
                <a:cubicBezTo>
                  <a:pt x="6011" y="43"/>
                  <a:pt x="5914" y="124"/>
                  <a:pt x="5833" y="124"/>
                </a:cubicBezTo>
                <a:cubicBezTo>
                  <a:pt x="5739" y="137"/>
                  <a:pt x="5658" y="179"/>
                  <a:pt x="5564" y="179"/>
                </a:cubicBezTo>
                <a:cubicBezTo>
                  <a:pt x="5554" y="180"/>
                  <a:pt x="5544" y="181"/>
                  <a:pt x="5534" y="181"/>
                </a:cubicBezTo>
                <a:cubicBezTo>
                  <a:pt x="5460" y="181"/>
                  <a:pt x="5387" y="148"/>
                  <a:pt x="5321" y="148"/>
                </a:cubicBezTo>
                <a:cubicBezTo>
                  <a:pt x="5312" y="148"/>
                  <a:pt x="5303" y="148"/>
                  <a:pt x="5295" y="150"/>
                </a:cubicBezTo>
                <a:cubicBezTo>
                  <a:pt x="5201" y="163"/>
                  <a:pt x="5104" y="163"/>
                  <a:pt x="5023" y="179"/>
                </a:cubicBezTo>
                <a:cubicBezTo>
                  <a:pt x="4941" y="179"/>
                  <a:pt x="4850" y="147"/>
                  <a:pt x="4774" y="147"/>
                </a:cubicBezTo>
                <a:cubicBezTo>
                  <a:pt x="4763" y="147"/>
                  <a:pt x="4752" y="148"/>
                  <a:pt x="4741" y="150"/>
                </a:cubicBezTo>
                <a:cubicBezTo>
                  <a:pt x="4647" y="150"/>
                  <a:pt x="4592" y="299"/>
                  <a:pt x="4498" y="312"/>
                </a:cubicBezTo>
                <a:cubicBezTo>
                  <a:pt x="4404" y="325"/>
                  <a:pt x="4323" y="341"/>
                  <a:pt x="4242" y="354"/>
                </a:cubicBezTo>
                <a:cubicBezTo>
                  <a:pt x="4235" y="355"/>
                  <a:pt x="4228" y="355"/>
                  <a:pt x="4220" y="355"/>
                </a:cubicBezTo>
                <a:cubicBezTo>
                  <a:pt x="4137" y="355"/>
                  <a:pt x="4036" y="298"/>
                  <a:pt x="3963" y="298"/>
                </a:cubicBezTo>
                <a:cubicBezTo>
                  <a:pt x="3956" y="298"/>
                  <a:pt x="3950" y="298"/>
                  <a:pt x="3944" y="299"/>
                </a:cubicBezTo>
                <a:cubicBezTo>
                  <a:pt x="3850" y="312"/>
                  <a:pt x="3756" y="341"/>
                  <a:pt x="3675" y="354"/>
                </a:cubicBezTo>
                <a:cubicBezTo>
                  <a:pt x="3581" y="380"/>
                  <a:pt x="3565" y="516"/>
                  <a:pt x="3484" y="542"/>
                </a:cubicBezTo>
                <a:cubicBezTo>
                  <a:pt x="3472" y="545"/>
                  <a:pt x="3459" y="547"/>
                  <a:pt x="3445" y="547"/>
                </a:cubicBezTo>
                <a:cubicBezTo>
                  <a:pt x="3366" y="547"/>
                  <a:pt x="3257" y="505"/>
                  <a:pt x="3190" y="505"/>
                </a:cubicBezTo>
                <a:cubicBezTo>
                  <a:pt x="3172" y="505"/>
                  <a:pt x="3157" y="508"/>
                  <a:pt x="3147" y="516"/>
                </a:cubicBezTo>
                <a:cubicBezTo>
                  <a:pt x="3053" y="568"/>
                  <a:pt x="3053" y="678"/>
                  <a:pt x="3053" y="730"/>
                </a:cubicBezTo>
                <a:cubicBezTo>
                  <a:pt x="3053" y="785"/>
                  <a:pt x="3108" y="840"/>
                  <a:pt x="3176" y="879"/>
                </a:cubicBezTo>
                <a:cubicBezTo>
                  <a:pt x="3228" y="921"/>
                  <a:pt x="3322" y="947"/>
                  <a:pt x="3403" y="973"/>
                </a:cubicBezTo>
                <a:cubicBezTo>
                  <a:pt x="3309" y="989"/>
                  <a:pt x="3189" y="1002"/>
                  <a:pt x="3108" y="1002"/>
                </a:cubicBezTo>
                <a:cubicBezTo>
                  <a:pt x="3100" y="1003"/>
                  <a:pt x="3091" y="1004"/>
                  <a:pt x="3083" y="1004"/>
                </a:cubicBezTo>
                <a:cubicBezTo>
                  <a:pt x="3005" y="1004"/>
                  <a:pt x="2925" y="958"/>
                  <a:pt x="2848" y="958"/>
                </a:cubicBezTo>
                <a:cubicBezTo>
                  <a:pt x="2839" y="958"/>
                  <a:pt x="2831" y="959"/>
                  <a:pt x="2823" y="960"/>
                </a:cubicBezTo>
                <a:cubicBezTo>
                  <a:pt x="2729" y="960"/>
                  <a:pt x="2661" y="1070"/>
                  <a:pt x="2567" y="1083"/>
                </a:cubicBezTo>
                <a:cubicBezTo>
                  <a:pt x="2486" y="1083"/>
                  <a:pt x="2379" y="989"/>
                  <a:pt x="2285" y="989"/>
                </a:cubicBezTo>
                <a:cubicBezTo>
                  <a:pt x="2204" y="1002"/>
                  <a:pt x="2107" y="1002"/>
                  <a:pt x="2013" y="1015"/>
                </a:cubicBezTo>
                <a:cubicBezTo>
                  <a:pt x="1932" y="1028"/>
                  <a:pt x="1851" y="1096"/>
                  <a:pt x="1770" y="1096"/>
                </a:cubicBezTo>
                <a:cubicBezTo>
                  <a:pt x="1756" y="1098"/>
                  <a:pt x="1742" y="1099"/>
                  <a:pt x="1728" y="1099"/>
                </a:cubicBezTo>
                <a:cubicBezTo>
                  <a:pt x="1659" y="1099"/>
                  <a:pt x="1587" y="1080"/>
                  <a:pt x="1525" y="1080"/>
                </a:cubicBezTo>
                <a:cubicBezTo>
                  <a:pt x="1512" y="1080"/>
                  <a:pt x="1500" y="1081"/>
                  <a:pt x="1488" y="1083"/>
                </a:cubicBezTo>
                <a:cubicBezTo>
                  <a:pt x="1394" y="1096"/>
                  <a:pt x="1313" y="1151"/>
                  <a:pt x="1232" y="1164"/>
                </a:cubicBezTo>
                <a:cubicBezTo>
                  <a:pt x="1183" y="1170"/>
                  <a:pt x="1135" y="1170"/>
                  <a:pt x="1090" y="1170"/>
                </a:cubicBezTo>
                <a:cubicBezTo>
                  <a:pt x="1044" y="1170"/>
                  <a:pt x="1000" y="1170"/>
                  <a:pt x="960" y="1177"/>
                </a:cubicBezTo>
                <a:cubicBezTo>
                  <a:pt x="866" y="1190"/>
                  <a:pt x="811" y="1284"/>
                  <a:pt x="730" y="1313"/>
                </a:cubicBezTo>
                <a:cubicBezTo>
                  <a:pt x="636" y="1326"/>
                  <a:pt x="568" y="1365"/>
                  <a:pt x="503" y="1394"/>
                </a:cubicBezTo>
                <a:cubicBezTo>
                  <a:pt x="474" y="1406"/>
                  <a:pt x="441" y="1409"/>
                  <a:pt x="407" y="1409"/>
                </a:cubicBezTo>
                <a:cubicBezTo>
                  <a:pt x="363" y="1409"/>
                  <a:pt x="317" y="1403"/>
                  <a:pt x="279" y="1403"/>
                </a:cubicBezTo>
                <a:cubicBezTo>
                  <a:pt x="248" y="1403"/>
                  <a:pt x="222" y="1407"/>
                  <a:pt x="205" y="1420"/>
                </a:cubicBezTo>
                <a:cubicBezTo>
                  <a:pt x="124" y="1475"/>
                  <a:pt x="1" y="1556"/>
                  <a:pt x="1" y="1608"/>
                </a:cubicBezTo>
                <a:cubicBezTo>
                  <a:pt x="1" y="1663"/>
                  <a:pt x="98" y="1770"/>
                  <a:pt x="192" y="1825"/>
                </a:cubicBezTo>
                <a:cubicBezTo>
                  <a:pt x="260" y="1851"/>
                  <a:pt x="380" y="1851"/>
                  <a:pt x="474" y="1893"/>
                </a:cubicBezTo>
                <a:cubicBezTo>
                  <a:pt x="490" y="1898"/>
                  <a:pt x="508" y="1900"/>
                  <a:pt x="527" y="1900"/>
                </a:cubicBezTo>
                <a:cubicBezTo>
                  <a:pt x="582" y="1900"/>
                  <a:pt x="646" y="1884"/>
                  <a:pt x="706" y="1884"/>
                </a:cubicBezTo>
                <a:cubicBezTo>
                  <a:pt x="729" y="1884"/>
                  <a:pt x="751" y="1887"/>
                  <a:pt x="772" y="1893"/>
                </a:cubicBezTo>
                <a:cubicBezTo>
                  <a:pt x="853" y="1919"/>
                  <a:pt x="921" y="1945"/>
                  <a:pt x="1015" y="1974"/>
                </a:cubicBezTo>
                <a:cubicBezTo>
                  <a:pt x="1109" y="1987"/>
                  <a:pt x="1164" y="2094"/>
                  <a:pt x="1258" y="2107"/>
                </a:cubicBezTo>
                <a:cubicBezTo>
                  <a:pt x="1270" y="2109"/>
                  <a:pt x="1282" y="2110"/>
                  <a:pt x="1295" y="2110"/>
                </a:cubicBezTo>
                <a:cubicBezTo>
                  <a:pt x="1369" y="2110"/>
                  <a:pt x="1449" y="2079"/>
                  <a:pt x="1524" y="2079"/>
                </a:cubicBezTo>
                <a:cubicBezTo>
                  <a:pt x="1535" y="2079"/>
                  <a:pt x="1545" y="2080"/>
                  <a:pt x="1556" y="2081"/>
                </a:cubicBezTo>
                <a:cubicBezTo>
                  <a:pt x="1637" y="2081"/>
                  <a:pt x="1718" y="2149"/>
                  <a:pt x="1812" y="2149"/>
                </a:cubicBezTo>
                <a:cubicBezTo>
                  <a:pt x="1825" y="2151"/>
                  <a:pt x="1839" y="2152"/>
                  <a:pt x="1852" y="2152"/>
                </a:cubicBezTo>
                <a:cubicBezTo>
                  <a:pt x="1933" y="2152"/>
                  <a:pt x="2013" y="2123"/>
                  <a:pt x="2094" y="2123"/>
                </a:cubicBezTo>
                <a:cubicBezTo>
                  <a:pt x="2188" y="2136"/>
                  <a:pt x="2269" y="2230"/>
                  <a:pt x="2366" y="2230"/>
                </a:cubicBezTo>
                <a:cubicBezTo>
                  <a:pt x="2447" y="2243"/>
                  <a:pt x="2541" y="2269"/>
                  <a:pt x="2635" y="2269"/>
                </a:cubicBezTo>
                <a:cubicBezTo>
                  <a:pt x="2645" y="2271"/>
                  <a:pt x="2655" y="2271"/>
                  <a:pt x="2665" y="2271"/>
                </a:cubicBezTo>
                <a:cubicBezTo>
                  <a:pt x="2749" y="2271"/>
                  <a:pt x="2833" y="2217"/>
                  <a:pt x="2917" y="2217"/>
                </a:cubicBezTo>
                <a:cubicBezTo>
                  <a:pt x="3014" y="2217"/>
                  <a:pt x="3160" y="2230"/>
                  <a:pt x="3257" y="2230"/>
                </a:cubicBezTo>
                <a:cubicBezTo>
                  <a:pt x="3176" y="2269"/>
                  <a:pt x="3027" y="2324"/>
                  <a:pt x="3027" y="2379"/>
                </a:cubicBezTo>
                <a:cubicBezTo>
                  <a:pt x="3027" y="2418"/>
                  <a:pt x="3014" y="2447"/>
                  <a:pt x="3095" y="2486"/>
                </a:cubicBezTo>
                <a:cubicBezTo>
                  <a:pt x="2998" y="2486"/>
                  <a:pt x="3014" y="2554"/>
                  <a:pt x="2917" y="2554"/>
                </a:cubicBezTo>
                <a:cubicBezTo>
                  <a:pt x="2829" y="2554"/>
                  <a:pt x="2741" y="2472"/>
                  <a:pt x="2653" y="2472"/>
                </a:cubicBezTo>
                <a:cubicBezTo>
                  <a:pt x="2647" y="2472"/>
                  <a:pt x="2641" y="2472"/>
                  <a:pt x="2635" y="2473"/>
                </a:cubicBezTo>
                <a:cubicBezTo>
                  <a:pt x="2541" y="2473"/>
                  <a:pt x="2460" y="2609"/>
                  <a:pt x="2379" y="2609"/>
                </a:cubicBezTo>
                <a:cubicBezTo>
                  <a:pt x="2285" y="2609"/>
                  <a:pt x="2175" y="2554"/>
                  <a:pt x="2081" y="2554"/>
                </a:cubicBezTo>
                <a:cubicBezTo>
                  <a:pt x="2061" y="2557"/>
                  <a:pt x="2041" y="2558"/>
                  <a:pt x="2021" y="2558"/>
                </a:cubicBezTo>
                <a:cubicBezTo>
                  <a:pt x="1967" y="2558"/>
                  <a:pt x="1914" y="2550"/>
                  <a:pt x="1865" y="2550"/>
                </a:cubicBezTo>
                <a:cubicBezTo>
                  <a:pt x="1847" y="2550"/>
                  <a:pt x="1829" y="2551"/>
                  <a:pt x="1812" y="2554"/>
                </a:cubicBezTo>
                <a:cubicBezTo>
                  <a:pt x="1718" y="2554"/>
                  <a:pt x="1621" y="2609"/>
                  <a:pt x="1540" y="2609"/>
                </a:cubicBezTo>
                <a:cubicBezTo>
                  <a:pt x="1531" y="2610"/>
                  <a:pt x="1523" y="2611"/>
                  <a:pt x="1514" y="2611"/>
                </a:cubicBezTo>
                <a:cubicBezTo>
                  <a:pt x="1434" y="2611"/>
                  <a:pt x="1339" y="2565"/>
                  <a:pt x="1267" y="2565"/>
                </a:cubicBezTo>
                <a:cubicBezTo>
                  <a:pt x="1259" y="2565"/>
                  <a:pt x="1252" y="2566"/>
                  <a:pt x="1245" y="2567"/>
                </a:cubicBezTo>
                <a:cubicBezTo>
                  <a:pt x="1151" y="2580"/>
                  <a:pt x="1096" y="2729"/>
                  <a:pt x="1015" y="2742"/>
                </a:cubicBezTo>
                <a:cubicBezTo>
                  <a:pt x="981" y="2752"/>
                  <a:pt x="944" y="2755"/>
                  <a:pt x="908" y="2755"/>
                </a:cubicBezTo>
                <a:cubicBezTo>
                  <a:pt x="865" y="2755"/>
                  <a:pt x="822" y="2751"/>
                  <a:pt x="782" y="2751"/>
                </a:cubicBezTo>
                <a:cubicBezTo>
                  <a:pt x="764" y="2751"/>
                  <a:pt x="746" y="2752"/>
                  <a:pt x="730" y="2755"/>
                </a:cubicBezTo>
                <a:cubicBezTo>
                  <a:pt x="636" y="2784"/>
                  <a:pt x="597" y="2865"/>
                  <a:pt x="529" y="2891"/>
                </a:cubicBezTo>
                <a:cubicBezTo>
                  <a:pt x="422" y="2946"/>
                  <a:pt x="231" y="2933"/>
                  <a:pt x="231" y="2985"/>
                </a:cubicBezTo>
                <a:cubicBezTo>
                  <a:pt x="231" y="3040"/>
                  <a:pt x="354" y="3108"/>
                  <a:pt x="448" y="3147"/>
                </a:cubicBezTo>
                <a:cubicBezTo>
                  <a:pt x="516" y="3189"/>
                  <a:pt x="597" y="3215"/>
                  <a:pt x="691" y="3241"/>
                </a:cubicBezTo>
                <a:cubicBezTo>
                  <a:pt x="700" y="3243"/>
                  <a:pt x="709" y="3243"/>
                  <a:pt x="718" y="3243"/>
                </a:cubicBezTo>
                <a:cubicBezTo>
                  <a:pt x="790" y="3243"/>
                  <a:pt x="882" y="3200"/>
                  <a:pt x="963" y="3200"/>
                </a:cubicBezTo>
                <a:cubicBezTo>
                  <a:pt x="972" y="3200"/>
                  <a:pt x="980" y="3201"/>
                  <a:pt x="989" y="3202"/>
                </a:cubicBezTo>
                <a:cubicBezTo>
                  <a:pt x="1054" y="3215"/>
                  <a:pt x="1109" y="3322"/>
                  <a:pt x="1203" y="3338"/>
                </a:cubicBezTo>
                <a:cubicBezTo>
                  <a:pt x="1284" y="3351"/>
                  <a:pt x="1365" y="3377"/>
                  <a:pt x="1459" y="3390"/>
                </a:cubicBezTo>
                <a:cubicBezTo>
                  <a:pt x="1475" y="3392"/>
                  <a:pt x="1492" y="3393"/>
                  <a:pt x="1509" y="3393"/>
                </a:cubicBezTo>
                <a:cubicBezTo>
                  <a:pt x="1578" y="3393"/>
                  <a:pt x="1656" y="3377"/>
                  <a:pt x="1731" y="3377"/>
                </a:cubicBezTo>
                <a:cubicBezTo>
                  <a:pt x="1812" y="3390"/>
                  <a:pt x="1893" y="3471"/>
                  <a:pt x="1987" y="3484"/>
                </a:cubicBezTo>
                <a:cubicBezTo>
                  <a:pt x="2068" y="3484"/>
                  <a:pt x="2162" y="3432"/>
                  <a:pt x="2256" y="3432"/>
                </a:cubicBezTo>
                <a:cubicBezTo>
                  <a:pt x="2337" y="3432"/>
                  <a:pt x="2431" y="3419"/>
                  <a:pt x="2512" y="3419"/>
                </a:cubicBezTo>
                <a:cubicBezTo>
                  <a:pt x="2609" y="3432"/>
                  <a:pt x="2690" y="3526"/>
                  <a:pt x="2771" y="3526"/>
                </a:cubicBezTo>
                <a:cubicBezTo>
                  <a:pt x="2865" y="3526"/>
                  <a:pt x="2946" y="3513"/>
                  <a:pt x="3040" y="3513"/>
                </a:cubicBezTo>
                <a:cubicBezTo>
                  <a:pt x="3121" y="3513"/>
                  <a:pt x="3215" y="3539"/>
                  <a:pt x="3309" y="3539"/>
                </a:cubicBezTo>
                <a:cubicBezTo>
                  <a:pt x="3390" y="3539"/>
                  <a:pt x="3484" y="3500"/>
                  <a:pt x="3565" y="3500"/>
                </a:cubicBezTo>
                <a:lnTo>
                  <a:pt x="3837" y="3500"/>
                </a:lnTo>
                <a:cubicBezTo>
                  <a:pt x="3931" y="3500"/>
                  <a:pt x="4012" y="3458"/>
                  <a:pt x="4093" y="3458"/>
                </a:cubicBezTo>
                <a:cubicBezTo>
                  <a:pt x="4181" y="3458"/>
                  <a:pt x="4269" y="3540"/>
                  <a:pt x="4346" y="3540"/>
                </a:cubicBezTo>
                <a:cubicBezTo>
                  <a:pt x="4351" y="3540"/>
                  <a:pt x="4356" y="3540"/>
                  <a:pt x="4362" y="3539"/>
                </a:cubicBezTo>
                <a:cubicBezTo>
                  <a:pt x="4456" y="3539"/>
                  <a:pt x="4537" y="3403"/>
                  <a:pt x="4618" y="3403"/>
                </a:cubicBezTo>
                <a:cubicBezTo>
                  <a:pt x="4626" y="3402"/>
                  <a:pt x="4635" y="3401"/>
                  <a:pt x="4643" y="3401"/>
                </a:cubicBezTo>
                <a:cubicBezTo>
                  <a:pt x="4731" y="3401"/>
                  <a:pt x="4816" y="3458"/>
                  <a:pt x="4890" y="3458"/>
                </a:cubicBezTo>
                <a:cubicBezTo>
                  <a:pt x="4984" y="3445"/>
                  <a:pt x="5052" y="3364"/>
                  <a:pt x="5146" y="3364"/>
                </a:cubicBezTo>
                <a:cubicBezTo>
                  <a:pt x="5150" y="3363"/>
                  <a:pt x="5155" y="3363"/>
                  <a:pt x="5160" y="3363"/>
                </a:cubicBezTo>
                <a:cubicBezTo>
                  <a:pt x="5239" y="3363"/>
                  <a:pt x="5339" y="3458"/>
                  <a:pt x="5428" y="3458"/>
                </a:cubicBezTo>
                <a:cubicBezTo>
                  <a:pt x="5509" y="3445"/>
                  <a:pt x="5577" y="3309"/>
                  <a:pt x="5658" y="3296"/>
                </a:cubicBezTo>
                <a:cubicBezTo>
                  <a:pt x="5733" y="3296"/>
                  <a:pt x="5810" y="3312"/>
                  <a:pt x="5879" y="3312"/>
                </a:cubicBezTo>
                <a:cubicBezTo>
                  <a:pt x="5897" y="3312"/>
                  <a:pt x="5914" y="3311"/>
                  <a:pt x="5930" y="3309"/>
                </a:cubicBezTo>
                <a:cubicBezTo>
                  <a:pt x="5938" y="3308"/>
                  <a:pt x="5946" y="3307"/>
                  <a:pt x="5955" y="3307"/>
                </a:cubicBezTo>
                <a:cubicBezTo>
                  <a:pt x="6034" y="3307"/>
                  <a:pt x="6120" y="3353"/>
                  <a:pt x="6190" y="3353"/>
                </a:cubicBezTo>
                <a:cubicBezTo>
                  <a:pt x="6197" y="3353"/>
                  <a:pt x="6205" y="3352"/>
                  <a:pt x="6212" y="3351"/>
                </a:cubicBezTo>
                <a:cubicBezTo>
                  <a:pt x="6306" y="3338"/>
                  <a:pt x="6335" y="3189"/>
                  <a:pt x="6400" y="3160"/>
                </a:cubicBezTo>
                <a:cubicBezTo>
                  <a:pt x="6510" y="3134"/>
                  <a:pt x="6578" y="3121"/>
                  <a:pt x="6643" y="3095"/>
                </a:cubicBezTo>
                <a:cubicBezTo>
                  <a:pt x="6740" y="3053"/>
                  <a:pt x="6847" y="3040"/>
                  <a:pt x="6847" y="2985"/>
                </a:cubicBezTo>
                <a:cubicBezTo>
                  <a:pt x="6847" y="2946"/>
                  <a:pt x="6847" y="2917"/>
                  <a:pt x="6766" y="2865"/>
                </a:cubicBezTo>
                <a:cubicBezTo>
                  <a:pt x="6860" y="2865"/>
                  <a:pt x="6886" y="2836"/>
                  <a:pt x="6983" y="2836"/>
                </a:cubicBezTo>
                <a:cubicBezTo>
                  <a:pt x="7077" y="2836"/>
                  <a:pt x="7171" y="2852"/>
                  <a:pt x="7265" y="2852"/>
                </a:cubicBezTo>
                <a:cubicBezTo>
                  <a:pt x="7359" y="2836"/>
                  <a:pt x="7440" y="2771"/>
                  <a:pt x="7534" y="2771"/>
                </a:cubicBezTo>
                <a:cubicBezTo>
                  <a:pt x="7631" y="2771"/>
                  <a:pt x="7725" y="2836"/>
                  <a:pt x="7819" y="2836"/>
                </a:cubicBezTo>
                <a:cubicBezTo>
                  <a:pt x="7836" y="2833"/>
                  <a:pt x="7853" y="2833"/>
                  <a:pt x="7870" y="2833"/>
                </a:cubicBezTo>
                <a:cubicBezTo>
                  <a:pt x="7947" y="2833"/>
                  <a:pt x="8024" y="2852"/>
                  <a:pt x="8101" y="2852"/>
                </a:cubicBezTo>
                <a:cubicBezTo>
                  <a:pt x="8198" y="2836"/>
                  <a:pt x="8263" y="2742"/>
                  <a:pt x="8360" y="2729"/>
                </a:cubicBezTo>
                <a:cubicBezTo>
                  <a:pt x="8380" y="2726"/>
                  <a:pt x="8400" y="2725"/>
                  <a:pt x="8419" y="2725"/>
                </a:cubicBezTo>
                <a:cubicBezTo>
                  <a:pt x="8474" y="2725"/>
                  <a:pt x="8528" y="2733"/>
                  <a:pt x="8582" y="2733"/>
                </a:cubicBezTo>
                <a:cubicBezTo>
                  <a:pt x="8602" y="2733"/>
                  <a:pt x="8622" y="2732"/>
                  <a:pt x="8642" y="2729"/>
                </a:cubicBezTo>
                <a:cubicBezTo>
                  <a:pt x="8736" y="2716"/>
                  <a:pt x="8830" y="2703"/>
                  <a:pt x="8911" y="2690"/>
                </a:cubicBezTo>
                <a:cubicBezTo>
                  <a:pt x="9008" y="2674"/>
                  <a:pt x="9060" y="2567"/>
                  <a:pt x="9141" y="2554"/>
                </a:cubicBezTo>
                <a:cubicBezTo>
                  <a:pt x="9235" y="2528"/>
                  <a:pt x="9303" y="2486"/>
                  <a:pt x="9358" y="2460"/>
                </a:cubicBezTo>
                <a:cubicBezTo>
                  <a:pt x="9465" y="2405"/>
                  <a:pt x="9559" y="2431"/>
                  <a:pt x="9559" y="2379"/>
                </a:cubicBezTo>
                <a:cubicBezTo>
                  <a:pt x="9559" y="2371"/>
                  <a:pt x="9562" y="2368"/>
                  <a:pt x="9566" y="2368"/>
                </a:cubicBezTo>
                <a:cubicBezTo>
                  <a:pt x="9575" y="2368"/>
                  <a:pt x="9590" y="2382"/>
                  <a:pt x="9590" y="2382"/>
                </a:cubicBezTo>
                <a:cubicBezTo>
                  <a:pt x="9590" y="2382"/>
                  <a:pt x="9590" y="2381"/>
                  <a:pt x="9588" y="2379"/>
                </a:cubicBezTo>
                <a:cubicBezTo>
                  <a:pt x="9669" y="2379"/>
                  <a:pt x="9750" y="2366"/>
                  <a:pt x="9844" y="2366"/>
                </a:cubicBezTo>
                <a:cubicBezTo>
                  <a:pt x="9848" y="2367"/>
                  <a:pt x="9853" y="2367"/>
                  <a:pt x="9858" y="2367"/>
                </a:cubicBezTo>
                <a:cubicBezTo>
                  <a:pt x="9931" y="2367"/>
                  <a:pt x="10022" y="2283"/>
                  <a:pt x="10106" y="2283"/>
                </a:cubicBezTo>
                <a:cubicBezTo>
                  <a:pt x="10113" y="2283"/>
                  <a:pt x="10119" y="2284"/>
                  <a:pt x="10126" y="2285"/>
                </a:cubicBezTo>
                <a:cubicBezTo>
                  <a:pt x="10207" y="2285"/>
                  <a:pt x="10288" y="2431"/>
                  <a:pt x="10385" y="2431"/>
                </a:cubicBezTo>
                <a:cubicBezTo>
                  <a:pt x="10479" y="2431"/>
                  <a:pt x="10612" y="2311"/>
                  <a:pt x="10693" y="2311"/>
                </a:cubicBezTo>
                <a:cubicBezTo>
                  <a:pt x="10680" y="2324"/>
                  <a:pt x="10748" y="2405"/>
                  <a:pt x="10748" y="2418"/>
                </a:cubicBezTo>
                <a:cubicBezTo>
                  <a:pt x="10748" y="2473"/>
                  <a:pt x="10693" y="2528"/>
                  <a:pt x="10790" y="2580"/>
                </a:cubicBezTo>
                <a:cubicBezTo>
                  <a:pt x="10855" y="2609"/>
                  <a:pt x="10923" y="2661"/>
                  <a:pt x="11017" y="2690"/>
                </a:cubicBezTo>
                <a:cubicBezTo>
                  <a:pt x="11098" y="2703"/>
                  <a:pt x="11166" y="2755"/>
                  <a:pt x="11260" y="2771"/>
                </a:cubicBezTo>
                <a:cubicBezTo>
                  <a:pt x="11264" y="2772"/>
                  <a:pt x="11269" y="2772"/>
                  <a:pt x="11274" y="2772"/>
                </a:cubicBezTo>
                <a:cubicBezTo>
                  <a:pt x="11348" y="2772"/>
                  <a:pt x="11453" y="2688"/>
                  <a:pt x="11538" y="2688"/>
                </a:cubicBezTo>
                <a:cubicBezTo>
                  <a:pt x="11545" y="2688"/>
                  <a:pt x="11551" y="2689"/>
                  <a:pt x="11558" y="2690"/>
                </a:cubicBezTo>
                <a:cubicBezTo>
                  <a:pt x="11639" y="2703"/>
                  <a:pt x="11707" y="2810"/>
                  <a:pt x="11788" y="2823"/>
                </a:cubicBezTo>
                <a:cubicBezTo>
                  <a:pt x="11795" y="2824"/>
                  <a:pt x="11802" y="2824"/>
                  <a:pt x="11809" y="2824"/>
                </a:cubicBezTo>
                <a:cubicBezTo>
                  <a:pt x="11887" y="2824"/>
                  <a:pt x="11966" y="2769"/>
                  <a:pt x="12044" y="2769"/>
                </a:cubicBezTo>
                <a:cubicBezTo>
                  <a:pt x="12052" y="2769"/>
                  <a:pt x="12061" y="2770"/>
                  <a:pt x="12070" y="2771"/>
                </a:cubicBezTo>
                <a:cubicBezTo>
                  <a:pt x="12151" y="2784"/>
                  <a:pt x="12232" y="2865"/>
                  <a:pt x="12313" y="2878"/>
                </a:cubicBezTo>
                <a:cubicBezTo>
                  <a:pt x="12410" y="2878"/>
                  <a:pt x="12491" y="2946"/>
                  <a:pt x="12572" y="2946"/>
                </a:cubicBezTo>
                <a:cubicBezTo>
                  <a:pt x="12576" y="2947"/>
                  <a:pt x="12580" y="2947"/>
                  <a:pt x="12585" y="2947"/>
                </a:cubicBezTo>
                <a:cubicBezTo>
                  <a:pt x="12674" y="2947"/>
                  <a:pt x="12764" y="2823"/>
                  <a:pt x="12854" y="2823"/>
                </a:cubicBezTo>
                <a:cubicBezTo>
                  <a:pt x="12935" y="2836"/>
                  <a:pt x="13016" y="2904"/>
                  <a:pt x="13110" y="2917"/>
                </a:cubicBezTo>
                <a:cubicBezTo>
                  <a:pt x="13191" y="2917"/>
                  <a:pt x="13285" y="2959"/>
                  <a:pt x="13366" y="2959"/>
                </a:cubicBezTo>
                <a:cubicBezTo>
                  <a:pt x="13454" y="2959"/>
                  <a:pt x="13530" y="2902"/>
                  <a:pt x="13614" y="2902"/>
                </a:cubicBezTo>
                <a:cubicBezTo>
                  <a:pt x="13622" y="2902"/>
                  <a:pt x="13630" y="2903"/>
                  <a:pt x="13638" y="2904"/>
                </a:cubicBezTo>
                <a:cubicBezTo>
                  <a:pt x="13719" y="2904"/>
                  <a:pt x="13813" y="2946"/>
                  <a:pt x="13907" y="2946"/>
                </a:cubicBezTo>
                <a:cubicBezTo>
                  <a:pt x="13988" y="2946"/>
                  <a:pt x="14082" y="2985"/>
                  <a:pt x="14163" y="2985"/>
                </a:cubicBezTo>
                <a:cubicBezTo>
                  <a:pt x="14257" y="2985"/>
                  <a:pt x="14338" y="2852"/>
                  <a:pt x="14419" y="2836"/>
                </a:cubicBezTo>
                <a:cubicBezTo>
                  <a:pt x="14506" y="2836"/>
                  <a:pt x="14590" y="2880"/>
                  <a:pt x="14665" y="2880"/>
                </a:cubicBezTo>
                <a:cubicBezTo>
                  <a:pt x="14674" y="2880"/>
                  <a:pt x="14682" y="2879"/>
                  <a:pt x="14691" y="2878"/>
                </a:cubicBezTo>
                <a:cubicBezTo>
                  <a:pt x="14785" y="2878"/>
                  <a:pt x="14879" y="2917"/>
                  <a:pt x="14960" y="2917"/>
                </a:cubicBezTo>
                <a:cubicBezTo>
                  <a:pt x="15054" y="2904"/>
                  <a:pt x="15122" y="2823"/>
                  <a:pt x="15216" y="2823"/>
                </a:cubicBezTo>
                <a:cubicBezTo>
                  <a:pt x="15297" y="2810"/>
                  <a:pt x="15391" y="2810"/>
                  <a:pt x="15472" y="2810"/>
                </a:cubicBezTo>
                <a:cubicBezTo>
                  <a:pt x="15491" y="2807"/>
                  <a:pt x="15510" y="2806"/>
                  <a:pt x="15530" y="2806"/>
                </a:cubicBezTo>
                <a:cubicBezTo>
                  <a:pt x="15606" y="2806"/>
                  <a:pt x="15679" y="2823"/>
                  <a:pt x="15744" y="2823"/>
                </a:cubicBezTo>
                <a:cubicBezTo>
                  <a:pt x="15754" y="2822"/>
                  <a:pt x="15764" y="2821"/>
                  <a:pt x="15773" y="2821"/>
                </a:cubicBezTo>
                <a:cubicBezTo>
                  <a:pt x="15857" y="2821"/>
                  <a:pt x="15940" y="2865"/>
                  <a:pt x="16013" y="2865"/>
                </a:cubicBezTo>
                <a:cubicBezTo>
                  <a:pt x="16107" y="2852"/>
                  <a:pt x="16175" y="2755"/>
                  <a:pt x="16256" y="2742"/>
                </a:cubicBezTo>
                <a:cubicBezTo>
                  <a:pt x="16350" y="2729"/>
                  <a:pt x="16418" y="2674"/>
                  <a:pt x="16499" y="2661"/>
                </a:cubicBezTo>
                <a:cubicBezTo>
                  <a:pt x="16525" y="2654"/>
                  <a:pt x="16551" y="2651"/>
                  <a:pt x="16576" y="2651"/>
                </a:cubicBezTo>
                <a:cubicBezTo>
                  <a:pt x="16618" y="2651"/>
                  <a:pt x="16659" y="2657"/>
                  <a:pt x="16698" y="2657"/>
                </a:cubicBezTo>
                <a:cubicBezTo>
                  <a:pt x="16722" y="2657"/>
                  <a:pt x="16745" y="2655"/>
                  <a:pt x="16768" y="2648"/>
                </a:cubicBezTo>
                <a:cubicBezTo>
                  <a:pt x="16816" y="2635"/>
                  <a:pt x="16871" y="2635"/>
                  <a:pt x="16920" y="2635"/>
                </a:cubicBezTo>
                <a:cubicBezTo>
                  <a:pt x="16969" y="2635"/>
                  <a:pt x="17012" y="2635"/>
                  <a:pt x="17040" y="2622"/>
                </a:cubicBezTo>
                <a:cubicBezTo>
                  <a:pt x="17147" y="2567"/>
                  <a:pt x="17254" y="2473"/>
                  <a:pt x="17254" y="2418"/>
                </a:cubicBezTo>
                <a:cubicBezTo>
                  <a:pt x="17254" y="2379"/>
                  <a:pt x="17147" y="2285"/>
                  <a:pt x="17053" y="2243"/>
                </a:cubicBezTo>
                <a:cubicBezTo>
                  <a:pt x="16985" y="2217"/>
                  <a:pt x="16904" y="2175"/>
                  <a:pt x="16810" y="2149"/>
                </a:cubicBezTo>
                <a:cubicBezTo>
                  <a:pt x="16796" y="2144"/>
                  <a:pt x="16780" y="2142"/>
                  <a:pt x="16762" y="2142"/>
                </a:cubicBezTo>
                <a:cubicBezTo>
                  <a:pt x="16704" y="2142"/>
                  <a:pt x="16630" y="2164"/>
                  <a:pt x="16570" y="2164"/>
                </a:cubicBezTo>
                <a:cubicBezTo>
                  <a:pt x="16560" y="2164"/>
                  <a:pt x="16550" y="2163"/>
                  <a:pt x="16541" y="2162"/>
                </a:cubicBezTo>
                <a:cubicBezTo>
                  <a:pt x="16460" y="2149"/>
                  <a:pt x="16379" y="2136"/>
                  <a:pt x="16298" y="2123"/>
                </a:cubicBezTo>
                <a:cubicBezTo>
                  <a:pt x="16217" y="2107"/>
                  <a:pt x="16136" y="2068"/>
                  <a:pt x="16055" y="2055"/>
                </a:cubicBezTo>
                <a:cubicBezTo>
                  <a:pt x="16046" y="2054"/>
                  <a:pt x="16036" y="2053"/>
                  <a:pt x="16027" y="2053"/>
                </a:cubicBezTo>
                <a:cubicBezTo>
                  <a:pt x="15962" y="2053"/>
                  <a:pt x="15888" y="2083"/>
                  <a:pt x="15815" y="2083"/>
                </a:cubicBezTo>
                <a:cubicBezTo>
                  <a:pt x="15804" y="2083"/>
                  <a:pt x="15793" y="2082"/>
                  <a:pt x="15783" y="2081"/>
                </a:cubicBezTo>
                <a:cubicBezTo>
                  <a:pt x="15702" y="2081"/>
                  <a:pt x="15634" y="1987"/>
                  <a:pt x="15553" y="1974"/>
                </a:cubicBezTo>
                <a:lnTo>
                  <a:pt x="15216" y="1974"/>
                </a:lnTo>
                <a:cubicBezTo>
                  <a:pt x="15310" y="1932"/>
                  <a:pt x="15459" y="1906"/>
                  <a:pt x="15514" y="1864"/>
                </a:cubicBezTo>
                <a:cubicBezTo>
                  <a:pt x="15608" y="1812"/>
                  <a:pt x="15731" y="1770"/>
                  <a:pt x="15731" y="1718"/>
                </a:cubicBezTo>
                <a:cubicBezTo>
                  <a:pt x="15731" y="1663"/>
                  <a:pt x="15553" y="1663"/>
                  <a:pt x="15472" y="1608"/>
                </a:cubicBezTo>
                <a:cubicBezTo>
                  <a:pt x="15407" y="1569"/>
                  <a:pt x="15378" y="1501"/>
                  <a:pt x="15284" y="1475"/>
                </a:cubicBezTo>
                <a:cubicBezTo>
                  <a:pt x="15216" y="1446"/>
                  <a:pt x="15177" y="1326"/>
                  <a:pt x="15083" y="1297"/>
                </a:cubicBezTo>
                <a:cubicBezTo>
                  <a:pt x="15074" y="1295"/>
                  <a:pt x="15063" y="1294"/>
                  <a:pt x="15052" y="1294"/>
                </a:cubicBezTo>
                <a:cubicBezTo>
                  <a:pt x="14993" y="1294"/>
                  <a:pt x="14911" y="1316"/>
                  <a:pt x="14838" y="1316"/>
                </a:cubicBezTo>
                <a:cubicBezTo>
                  <a:pt x="14824" y="1316"/>
                  <a:pt x="14811" y="1315"/>
                  <a:pt x="14798" y="1313"/>
                </a:cubicBezTo>
                <a:cubicBezTo>
                  <a:pt x="14717" y="1297"/>
                  <a:pt x="14623" y="1284"/>
                  <a:pt x="14529" y="1271"/>
                </a:cubicBezTo>
                <a:cubicBezTo>
                  <a:pt x="14448" y="1258"/>
                  <a:pt x="14380" y="1177"/>
                  <a:pt x="14286" y="1164"/>
                </a:cubicBezTo>
                <a:cubicBezTo>
                  <a:pt x="14280" y="1163"/>
                  <a:pt x="14274" y="1163"/>
                  <a:pt x="14267" y="1163"/>
                </a:cubicBezTo>
                <a:cubicBezTo>
                  <a:pt x="14195" y="1163"/>
                  <a:pt x="14097" y="1218"/>
                  <a:pt x="14024" y="1218"/>
                </a:cubicBezTo>
                <a:cubicBezTo>
                  <a:pt x="14016" y="1218"/>
                  <a:pt x="14008" y="1217"/>
                  <a:pt x="14001" y="1216"/>
                </a:cubicBezTo>
                <a:cubicBezTo>
                  <a:pt x="13907" y="1203"/>
                  <a:pt x="13839" y="1096"/>
                  <a:pt x="13745" y="1096"/>
                </a:cubicBezTo>
                <a:cubicBezTo>
                  <a:pt x="13736" y="1094"/>
                  <a:pt x="13726" y="1094"/>
                  <a:pt x="13716" y="1094"/>
                </a:cubicBezTo>
                <a:cubicBezTo>
                  <a:pt x="13650" y="1094"/>
                  <a:pt x="13570" y="1124"/>
                  <a:pt x="13495" y="1124"/>
                </a:cubicBezTo>
                <a:cubicBezTo>
                  <a:pt x="13484" y="1124"/>
                  <a:pt x="13473" y="1123"/>
                  <a:pt x="13463" y="1122"/>
                </a:cubicBezTo>
                <a:cubicBezTo>
                  <a:pt x="13382" y="1122"/>
                  <a:pt x="13301" y="1054"/>
                  <a:pt x="13204" y="1041"/>
                </a:cubicBezTo>
                <a:cubicBezTo>
                  <a:pt x="13114" y="1041"/>
                  <a:pt x="13024" y="1165"/>
                  <a:pt x="12935" y="1165"/>
                </a:cubicBezTo>
                <a:cubicBezTo>
                  <a:pt x="12930" y="1165"/>
                  <a:pt x="12926" y="1165"/>
                  <a:pt x="12922" y="1164"/>
                </a:cubicBezTo>
                <a:cubicBezTo>
                  <a:pt x="12828" y="1164"/>
                  <a:pt x="12747" y="1096"/>
                  <a:pt x="12653" y="1096"/>
                </a:cubicBezTo>
                <a:cubicBezTo>
                  <a:pt x="12572" y="1096"/>
                  <a:pt x="12475" y="1054"/>
                  <a:pt x="12381" y="1054"/>
                </a:cubicBezTo>
                <a:cubicBezTo>
                  <a:pt x="12300" y="1054"/>
                  <a:pt x="12206" y="1041"/>
                  <a:pt x="12112" y="1041"/>
                </a:cubicBezTo>
                <a:cubicBezTo>
                  <a:pt x="12031" y="1041"/>
                  <a:pt x="11937" y="1135"/>
                  <a:pt x="11843" y="1135"/>
                </a:cubicBezTo>
                <a:cubicBezTo>
                  <a:pt x="11746" y="1122"/>
                  <a:pt x="11665" y="1122"/>
                  <a:pt x="11571" y="1122"/>
                </a:cubicBezTo>
                <a:cubicBezTo>
                  <a:pt x="11477" y="1122"/>
                  <a:pt x="11409" y="1054"/>
                  <a:pt x="11328" y="1054"/>
                </a:cubicBezTo>
                <a:cubicBezTo>
                  <a:pt x="11358" y="1044"/>
                  <a:pt x="11389" y="1042"/>
                  <a:pt x="11420" y="1042"/>
                </a:cubicBezTo>
                <a:cubicBezTo>
                  <a:pt x="11454" y="1042"/>
                  <a:pt x="11487" y="1045"/>
                  <a:pt x="11515" y="1045"/>
                </a:cubicBezTo>
                <a:cubicBezTo>
                  <a:pt x="11531" y="1045"/>
                  <a:pt x="11545" y="1044"/>
                  <a:pt x="11558" y="1041"/>
                </a:cubicBezTo>
                <a:cubicBezTo>
                  <a:pt x="11652" y="1002"/>
                  <a:pt x="11733" y="960"/>
                  <a:pt x="11788" y="934"/>
                </a:cubicBezTo>
                <a:cubicBezTo>
                  <a:pt x="11869" y="879"/>
                  <a:pt x="11788" y="785"/>
                  <a:pt x="11788" y="730"/>
                </a:cubicBezTo>
                <a:cubicBezTo>
                  <a:pt x="11788" y="678"/>
                  <a:pt x="11746" y="678"/>
                  <a:pt x="11652" y="623"/>
                </a:cubicBezTo>
                <a:cubicBezTo>
                  <a:pt x="11600" y="597"/>
                  <a:pt x="11571" y="516"/>
                  <a:pt x="11477" y="474"/>
                </a:cubicBezTo>
                <a:cubicBezTo>
                  <a:pt x="11456" y="467"/>
                  <a:pt x="11433" y="465"/>
                  <a:pt x="11409" y="465"/>
                </a:cubicBezTo>
                <a:cubicBezTo>
                  <a:pt x="11355" y="465"/>
                  <a:pt x="11295" y="477"/>
                  <a:pt x="11238" y="477"/>
                </a:cubicBezTo>
                <a:cubicBezTo>
                  <a:pt x="11223" y="477"/>
                  <a:pt x="11209" y="476"/>
                  <a:pt x="11195" y="474"/>
                </a:cubicBezTo>
                <a:cubicBezTo>
                  <a:pt x="11114" y="448"/>
                  <a:pt x="11059" y="354"/>
                  <a:pt x="10978" y="341"/>
                </a:cubicBezTo>
                <a:cubicBezTo>
                  <a:pt x="10943" y="330"/>
                  <a:pt x="10907" y="327"/>
                  <a:pt x="10872" y="327"/>
                </a:cubicBezTo>
                <a:cubicBezTo>
                  <a:pt x="10837" y="327"/>
                  <a:pt x="10801" y="330"/>
                  <a:pt x="10765" y="330"/>
                </a:cubicBezTo>
                <a:cubicBezTo>
                  <a:pt x="10741" y="330"/>
                  <a:pt x="10717" y="329"/>
                  <a:pt x="10693" y="325"/>
                </a:cubicBezTo>
                <a:cubicBezTo>
                  <a:pt x="10652" y="318"/>
                  <a:pt x="10608" y="318"/>
                  <a:pt x="10563" y="318"/>
                </a:cubicBezTo>
                <a:cubicBezTo>
                  <a:pt x="10518" y="318"/>
                  <a:pt x="10471" y="318"/>
                  <a:pt x="10424" y="312"/>
                </a:cubicBezTo>
                <a:cubicBezTo>
                  <a:pt x="10343" y="299"/>
                  <a:pt x="10262" y="260"/>
                  <a:pt x="10168" y="244"/>
                </a:cubicBezTo>
                <a:cubicBezTo>
                  <a:pt x="10074" y="231"/>
                  <a:pt x="9993" y="218"/>
                  <a:pt x="9899" y="205"/>
                </a:cubicBezTo>
                <a:cubicBezTo>
                  <a:pt x="9818" y="192"/>
                  <a:pt x="9737" y="98"/>
                  <a:pt x="9640" y="82"/>
                </a:cubicBezTo>
                <a:cubicBezTo>
                  <a:pt x="9573" y="82"/>
                  <a:pt x="9498" y="101"/>
                  <a:pt x="9422" y="101"/>
                </a:cubicBezTo>
                <a:cubicBezTo>
                  <a:pt x="9405" y="101"/>
                  <a:pt x="9388" y="100"/>
                  <a:pt x="9371" y="98"/>
                </a:cubicBezTo>
                <a:cubicBezTo>
                  <a:pt x="9277" y="98"/>
                  <a:pt x="9196" y="82"/>
                  <a:pt x="9102" y="69"/>
                </a:cubicBezTo>
                <a:cubicBezTo>
                  <a:pt x="9008" y="69"/>
                  <a:pt x="8911" y="137"/>
                  <a:pt x="8817" y="137"/>
                </a:cubicBezTo>
                <a:cubicBezTo>
                  <a:pt x="8723" y="137"/>
                  <a:pt x="8642" y="30"/>
                  <a:pt x="8561" y="30"/>
                </a:cubicBezTo>
                <a:cubicBezTo>
                  <a:pt x="8467" y="30"/>
                  <a:pt x="8373" y="124"/>
                  <a:pt x="8279" y="124"/>
                </a:cubicBezTo>
                <a:lnTo>
                  <a:pt x="8007" y="124"/>
                </a:lnTo>
                <a:cubicBezTo>
                  <a:pt x="7913" y="111"/>
                  <a:pt x="7832" y="69"/>
                  <a:pt x="7738" y="69"/>
                </a:cubicBezTo>
                <a:cubicBezTo>
                  <a:pt x="7644" y="69"/>
                  <a:pt x="7550" y="150"/>
                  <a:pt x="7469" y="150"/>
                </a:cubicBezTo>
                <a:cubicBezTo>
                  <a:pt x="7372" y="150"/>
                  <a:pt x="7278" y="1"/>
                  <a:pt x="718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6"/>
          <p:cNvSpPr/>
          <p:nvPr/>
        </p:nvSpPr>
        <p:spPr>
          <a:xfrm>
            <a:off x="8050905" y="6035954"/>
            <a:ext cx="2634596" cy="333017"/>
          </a:xfrm>
          <a:custGeom>
            <a:avLst/>
            <a:gdLst/>
            <a:ahLst/>
            <a:cxnLst/>
            <a:rect l="l" t="t" r="r" b="b"/>
            <a:pathLst>
              <a:path w="10651" h="2188" extrusionOk="0">
                <a:moveTo>
                  <a:pt x="7615" y="0"/>
                </a:moveTo>
                <a:cubicBezTo>
                  <a:pt x="7560" y="0"/>
                  <a:pt x="7492" y="39"/>
                  <a:pt x="7440" y="39"/>
                </a:cubicBezTo>
                <a:lnTo>
                  <a:pt x="7265" y="39"/>
                </a:lnTo>
                <a:cubicBezTo>
                  <a:pt x="7210" y="39"/>
                  <a:pt x="7155" y="65"/>
                  <a:pt x="7103" y="81"/>
                </a:cubicBezTo>
                <a:cubicBezTo>
                  <a:pt x="7048" y="81"/>
                  <a:pt x="6980" y="65"/>
                  <a:pt x="6925" y="65"/>
                </a:cubicBezTo>
                <a:cubicBezTo>
                  <a:pt x="6880" y="65"/>
                  <a:pt x="6833" y="36"/>
                  <a:pt x="6778" y="36"/>
                </a:cubicBezTo>
                <a:cubicBezTo>
                  <a:pt x="6769" y="36"/>
                  <a:pt x="6759" y="37"/>
                  <a:pt x="6750" y="39"/>
                </a:cubicBezTo>
                <a:cubicBezTo>
                  <a:pt x="6698" y="39"/>
                  <a:pt x="6643" y="107"/>
                  <a:pt x="6588" y="107"/>
                </a:cubicBezTo>
                <a:cubicBezTo>
                  <a:pt x="6582" y="108"/>
                  <a:pt x="6577" y="109"/>
                  <a:pt x="6571" y="109"/>
                </a:cubicBezTo>
                <a:cubicBezTo>
                  <a:pt x="6524" y="109"/>
                  <a:pt x="6474" y="65"/>
                  <a:pt x="6413" y="65"/>
                </a:cubicBezTo>
                <a:cubicBezTo>
                  <a:pt x="6358" y="65"/>
                  <a:pt x="6306" y="133"/>
                  <a:pt x="6251" y="133"/>
                </a:cubicBezTo>
                <a:cubicBezTo>
                  <a:pt x="6202" y="133"/>
                  <a:pt x="6145" y="92"/>
                  <a:pt x="6094" y="92"/>
                </a:cubicBezTo>
                <a:cubicBezTo>
                  <a:pt x="6088" y="92"/>
                  <a:pt x="6082" y="93"/>
                  <a:pt x="6076" y="94"/>
                </a:cubicBezTo>
                <a:cubicBezTo>
                  <a:pt x="6021" y="94"/>
                  <a:pt x="5969" y="175"/>
                  <a:pt x="5914" y="188"/>
                </a:cubicBezTo>
                <a:cubicBezTo>
                  <a:pt x="5868" y="188"/>
                  <a:pt x="5812" y="158"/>
                  <a:pt x="5765" y="158"/>
                </a:cubicBezTo>
                <a:cubicBezTo>
                  <a:pt x="5756" y="158"/>
                  <a:pt x="5747" y="159"/>
                  <a:pt x="5739" y="162"/>
                </a:cubicBezTo>
                <a:cubicBezTo>
                  <a:pt x="5684" y="162"/>
                  <a:pt x="5629" y="188"/>
                  <a:pt x="5577" y="201"/>
                </a:cubicBezTo>
                <a:cubicBezTo>
                  <a:pt x="5522" y="201"/>
                  <a:pt x="5467" y="214"/>
                  <a:pt x="5415" y="214"/>
                </a:cubicBezTo>
                <a:cubicBezTo>
                  <a:pt x="5405" y="216"/>
                  <a:pt x="5395" y="217"/>
                  <a:pt x="5386" y="217"/>
                </a:cubicBezTo>
                <a:cubicBezTo>
                  <a:pt x="5328" y="217"/>
                  <a:pt x="5271" y="188"/>
                  <a:pt x="5224" y="188"/>
                </a:cubicBezTo>
                <a:cubicBezTo>
                  <a:pt x="5172" y="201"/>
                  <a:pt x="5130" y="256"/>
                  <a:pt x="5078" y="269"/>
                </a:cubicBezTo>
                <a:cubicBezTo>
                  <a:pt x="5023" y="269"/>
                  <a:pt x="4955" y="243"/>
                  <a:pt x="4900" y="243"/>
                </a:cubicBezTo>
                <a:cubicBezTo>
                  <a:pt x="4835" y="256"/>
                  <a:pt x="4780" y="269"/>
                  <a:pt x="4725" y="282"/>
                </a:cubicBezTo>
                <a:lnTo>
                  <a:pt x="4563" y="282"/>
                </a:lnTo>
                <a:cubicBezTo>
                  <a:pt x="4495" y="295"/>
                  <a:pt x="4469" y="363"/>
                  <a:pt x="4414" y="376"/>
                </a:cubicBezTo>
                <a:cubicBezTo>
                  <a:pt x="4349" y="376"/>
                  <a:pt x="4294" y="389"/>
                  <a:pt x="4239" y="405"/>
                </a:cubicBezTo>
                <a:cubicBezTo>
                  <a:pt x="4187" y="418"/>
                  <a:pt x="4145" y="444"/>
                  <a:pt x="4090" y="457"/>
                </a:cubicBezTo>
                <a:cubicBezTo>
                  <a:pt x="4038" y="470"/>
                  <a:pt x="3970" y="470"/>
                  <a:pt x="3928" y="486"/>
                </a:cubicBezTo>
                <a:cubicBezTo>
                  <a:pt x="3863" y="499"/>
                  <a:pt x="3808" y="499"/>
                  <a:pt x="3753" y="512"/>
                </a:cubicBezTo>
                <a:cubicBezTo>
                  <a:pt x="3701" y="525"/>
                  <a:pt x="3672" y="580"/>
                  <a:pt x="3633" y="593"/>
                </a:cubicBezTo>
                <a:cubicBezTo>
                  <a:pt x="3599" y="606"/>
                  <a:pt x="3565" y="606"/>
                  <a:pt x="3534" y="606"/>
                </a:cubicBezTo>
                <a:cubicBezTo>
                  <a:pt x="3504" y="606"/>
                  <a:pt x="3477" y="606"/>
                  <a:pt x="3458" y="619"/>
                </a:cubicBezTo>
                <a:cubicBezTo>
                  <a:pt x="3390" y="648"/>
                  <a:pt x="3390" y="687"/>
                  <a:pt x="3348" y="713"/>
                </a:cubicBezTo>
                <a:cubicBezTo>
                  <a:pt x="3296" y="742"/>
                  <a:pt x="3267" y="742"/>
                  <a:pt x="3280" y="781"/>
                </a:cubicBezTo>
                <a:cubicBezTo>
                  <a:pt x="3280" y="810"/>
                  <a:pt x="3241" y="862"/>
                  <a:pt x="3296" y="875"/>
                </a:cubicBezTo>
                <a:cubicBezTo>
                  <a:pt x="3322" y="891"/>
                  <a:pt x="3390" y="917"/>
                  <a:pt x="3442" y="917"/>
                </a:cubicBezTo>
                <a:cubicBezTo>
                  <a:pt x="3451" y="920"/>
                  <a:pt x="3460" y="921"/>
                  <a:pt x="3470" y="921"/>
                </a:cubicBezTo>
                <a:cubicBezTo>
                  <a:pt x="3497" y="921"/>
                  <a:pt x="3527" y="913"/>
                  <a:pt x="3558" y="913"/>
                </a:cubicBezTo>
                <a:cubicBezTo>
                  <a:pt x="3569" y="913"/>
                  <a:pt x="3580" y="914"/>
                  <a:pt x="3591" y="917"/>
                </a:cubicBezTo>
                <a:cubicBezTo>
                  <a:pt x="3539" y="917"/>
                  <a:pt x="3497" y="956"/>
                  <a:pt x="3442" y="972"/>
                </a:cubicBezTo>
                <a:cubicBezTo>
                  <a:pt x="3377" y="972"/>
                  <a:pt x="3322" y="985"/>
                  <a:pt x="3267" y="985"/>
                </a:cubicBezTo>
                <a:cubicBezTo>
                  <a:pt x="3260" y="987"/>
                  <a:pt x="3253" y="987"/>
                  <a:pt x="3245" y="987"/>
                </a:cubicBezTo>
                <a:cubicBezTo>
                  <a:pt x="3197" y="987"/>
                  <a:pt x="3139" y="956"/>
                  <a:pt x="3092" y="956"/>
                </a:cubicBezTo>
                <a:cubicBezTo>
                  <a:pt x="3037" y="972"/>
                  <a:pt x="2985" y="972"/>
                  <a:pt x="2930" y="985"/>
                </a:cubicBezTo>
                <a:cubicBezTo>
                  <a:pt x="2875" y="998"/>
                  <a:pt x="2823" y="1011"/>
                  <a:pt x="2768" y="1024"/>
                </a:cubicBezTo>
                <a:cubicBezTo>
                  <a:pt x="2713" y="1037"/>
                  <a:pt x="2661" y="1079"/>
                  <a:pt x="2606" y="1079"/>
                </a:cubicBezTo>
                <a:cubicBezTo>
                  <a:pt x="2601" y="1080"/>
                  <a:pt x="2596" y="1081"/>
                  <a:pt x="2591" y="1081"/>
                </a:cubicBezTo>
                <a:cubicBezTo>
                  <a:pt x="2542" y="1081"/>
                  <a:pt x="2479" y="1035"/>
                  <a:pt x="2432" y="1035"/>
                </a:cubicBezTo>
                <a:cubicBezTo>
                  <a:pt x="2427" y="1035"/>
                  <a:pt x="2422" y="1036"/>
                  <a:pt x="2418" y="1037"/>
                </a:cubicBezTo>
                <a:cubicBezTo>
                  <a:pt x="2363" y="1037"/>
                  <a:pt x="2324" y="1079"/>
                  <a:pt x="2269" y="1092"/>
                </a:cubicBezTo>
                <a:cubicBezTo>
                  <a:pt x="2254" y="1095"/>
                  <a:pt x="2240" y="1096"/>
                  <a:pt x="2226" y="1096"/>
                </a:cubicBezTo>
                <a:cubicBezTo>
                  <a:pt x="2187" y="1096"/>
                  <a:pt x="2149" y="1088"/>
                  <a:pt x="2116" y="1088"/>
                </a:cubicBezTo>
                <a:cubicBezTo>
                  <a:pt x="2103" y="1088"/>
                  <a:pt x="2092" y="1089"/>
                  <a:pt x="2081" y="1092"/>
                </a:cubicBezTo>
                <a:cubicBezTo>
                  <a:pt x="2026" y="1105"/>
                  <a:pt x="2000" y="1160"/>
                  <a:pt x="1945" y="1173"/>
                </a:cubicBezTo>
                <a:cubicBezTo>
                  <a:pt x="1933" y="1176"/>
                  <a:pt x="1920" y="1177"/>
                  <a:pt x="1907" y="1177"/>
                </a:cubicBezTo>
                <a:cubicBezTo>
                  <a:pt x="1870" y="1177"/>
                  <a:pt x="1829" y="1169"/>
                  <a:pt x="1793" y="1169"/>
                </a:cubicBezTo>
                <a:cubicBezTo>
                  <a:pt x="1780" y="1169"/>
                  <a:pt x="1768" y="1170"/>
                  <a:pt x="1757" y="1173"/>
                </a:cubicBezTo>
                <a:cubicBezTo>
                  <a:pt x="1702" y="1186"/>
                  <a:pt x="1660" y="1228"/>
                  <a:pt x="1608" y="1241"/>
                </a:cubicBezTo>
                <a:cubicBezTo>
                  <a:pt x="1553" y="1254"/>
                  <a:pt x="1498" y="1267"/>
                  <a:pt x="1446" y="1280"/>
                </a:cubicBezTo>
                <a:cubicBezTo>
                  <a:pt x="1418" y="1288"/>
                  <a:pt x="1388" y="1288"/>
                  <a:pt x="1357" y="1288"/>
                </a:cubicBezTo>
                <a:cubicBezTo>
                  <a:pt x="1327" y="1288"/>
                  <a:pt x="1297" y="1288"/>
                  <a:pt x="1271" y="1296"/>
                </a:cubicBezTo>
                <a:cubicBezTo>
                  <a:pt x="1216" y="1309"/>
                  <a:pt x="1203" y="1377"/>
                  <a:pt x="1161" y="1403"/>
                </a:cubicBezTo>
                <a:cubicBezTo>
                  <a:pt x="1109" y="1416"/>
                  <a:pt x="1093" y="1458"/>
                  <a:pt x="1054" y="1484"/>
                </a:cubicBezTo>
                <a:cubicBezTo>
                  <a:pt x="999" y="1510"/>
                  <a:pt x="892" y="1523"/>
                  <a:pt x="905" y="1552"/>
                </a:cubicBezTo>
                <a:cubicBezTo>
                  <a:pt x="905" y="1591"/>
                  <a:pt x="986" y="1604"/>
                  <a:pt x="1054" y="1620"/>
                </a:cubicBezTo>
                <a:cubicBezTo>
                  <a:pt x="1093" y="1633"/>
                  <a:pt x="1174" y="1646"/>
                  <a:pt x="1242" y="1659"/>
                </a:cubicBezTo>
                <a:cubicBezTo>
                  <a:pt x="1190" y="1672"/>
                  <a:pt x="1080" y="1672"/>
                  <a:pt x="1041" y="1685"/>
                </a:cubicBezTo>
                <a:cubicBezTo>
                  <a:pt x="986" y="1701"/>
                  <a:pt x="947" y="1753"/>
                  <a:pt x="892" y="1753"/>
                </a:cubicBezTo>
                <a:cubicBezTo>
                  <a:pt x="873" y="1757"/>
                  <a:pt x="855" y="1759"/>
                  <a:pt x="838" y="1759"/>
                </a:cubicBezTo>
                <a:cubicBezTo>
                  <a:pt x="802" y="1759"/>
                  <a:pt x="767" y="1753"/>
                  <a:pt x="730" y="1753"/>
                </a:cubicBezTo>
                <a:cubicBezTo>
                  <a:pt x="675" y="1766"/>
                  <a:pt x="636" y="1795"/>
                  <a:pt x="581" y="1808"/>
                </a:cubicBezTo>
                <a:cubicBezTo>
                  <a:pt x="526" y="1821"/>
                  <a:pt x="487" y="1834"/>
                  <a:pt x="432" y="1847"/>
                </a:cubicBezTo>
                <a:cubicBezTo>
                  <a:pt x="406" y="1855"/>
                  <a:pt x="376" y="1855"/>
                  <a:pt x="345" y="1855"/>
                </a:cubicBezTo>
                <a:cubicBezTo>
                  <a:pt x="315" y="1855"/>
                  <a:pt x="284" y="1855"/>
                  <a:pt x="257" y="1863"/>
                </a:cubicBezTo>
                <a:cubicBezTo>
                  <a:pt x="202" y="1876"/>
                  <a:pt x="163" y="1902"/>
                  <a:pt x="121" y="1928"/>
                </a:cubicBezTo>
                <a:cubicBezTo>
                  <a:pt x="69" y="1957"/>
                  <a:pt x="1" y="2009"/>
                  <a:pt x="14" y="2038"/>
                </a:cubicBezTo>
                <a:cubicBezTo>
                  <a:pt x="14" y="2064"/>
                  <a:pt x="95" y="2106"/>
                  <a:pt x="150" y="2119"/>
                </a:cubicBezTo>
                <a:cubicBezTo>
                  <a:pt x="163" y="2123"/>
                  <a:pt x="180" y="2125"/>
                  <a:pt x="200" y="2125"/>
                </a:cubicBezTo>
                <a:cubicBezTo>
                  <a:pt x="240" y="2125"/>
                  <a:pt x="288" y="2119"/>
                  <a:pt x="325" y="2119"/>
                </a:cubicBezTo>
                <a:cubicBezTo>
                  <a:pt x="336" y="2122"/>
                  <a:pt x="347" y="2123"/>
                  <a:pt x="358" y="2123"/>
                </a:cubicBezTo>
                <a:cubicBezTo>
                  <a:pt x="401" y="2123"/>
                  <a:pt x="445" y="2106"/>
                  <a:pt x="500" y="2106"/>
                </a:cubicBezTo>
                <a:cubicBezTo>
                  <a:pt x="542" y="2119"/>
                  <a:pt x="594" y="2145"/>
                  <a:pt x="649" y="2145"/>
                </a:cubicBezTo>
                <a:cubicBezTo>
                  <a:pt x="704" y="2145"/>
                  <a:pt x="756" y="2187"/>
                  <a:pt x="811" y="2187"/>
                </a:cubicBezTo>
                <a:cubicBezTo>
                  <a:pt x="866" y="2187"/>
                  <a:pt x="918" y="2145"/>
                  <a:pt x="973" y="2145"/>
                </a:cubicBezTo>
                <a:cubicBezTo>
                  <a:pt x="1028" y="2145"/>
                  <a:pt x="1080" y="2132"/>
                  <a:pt x="1148" y="2132"/>
                </a:cubicBezTo>
                <a:cubicBezTo>
                  <a:pt x="1203" y="2119"/>
                  <a:pt x="1255" y="2119"/>
                  <a:pt x="1310" y="2119"/>
                </a:cubicBezTo>
                <a:cubicBezTo>
                  <a:pt x="1318" y="2117"/>
                  <a:pt x="1325" y="2116"/>
                  <a:pt x="1333" y="2116"/>
                </a:cubicBezTo>
                <a:cubicBezTo>
                  <a:pt x="1380" y="2116"/>
                  <a:pt x="1425" y="2145"/>
                  <a:pt x="1472" y="2145"/>
                </a:cubicBezTo>
                <a:cubicBezTo>
                  <a:pt x="1527" y="2145"/>
                  <a:pt x="1579" y="2119"/>
                  <a:pt x="1634" y="2119"/>
                </a:cubicBezTo>
                <a:cubicBezTo>
                  <a:pt x="1689" y="2106"/>
                  <a:pt x="1741" y="2077"/>
                  <a:pt x="1796" y="2077"/>
                </a:cubicBezTo>
                <a:cubicBezTo>
                  <a:pt x="1846" y="2077"/>
                  <a:pt x="1907" y="2134"/>
                  <a:pt x="1957" y="2134"/>
                </a:cubicBezTo>
                <a:cubicBezTo>
                  <a:pt x="1962" y="2134"/>
                  <a:pt x="1966" y="2133"/>
                  <a:pt x="1971" y="2132"/>
                </a:cubicBezTo>
                <a:cubicBezTo>
                  <a:pt x="2026" y="2132"/>
                  <a:pt x="2081" y="2106"/>
                  <a:pt x="2133" y="2090"/>
                </a:cubicBezTo>
                <a:cubicBezTo>
                  <a:pt x="2188" y="2090"/>
                  <a:pt x="2243" y="2064"/>
                  <a:pt x="2295" y="2051"/>
                </a:cubicBezTo>
                <a:cubicBezTo>
                  <a:pt x="2339" y="2051"/>
                  <a:pt x="2383" y="2068"/>
                  <a:pt x="2425" y="2068"/>
                </a:cubicBezTo>
                <a:cubicBezTo>
                  <a:pt x="2436" y="2068"/>
                  <a:pt x="2446" y="2067"/>
                  <a:pt x="2457" y="2064"/>
                </a:cubicBezTo>
                <a:cubicBezTo>
                  <a:pt x="2512" y="2064"/>
                  <a:pt x="2567" y="2038"/>
                  <a:pt x="2619" y="2025"/>
                </a:cubicBezTo>
                <a:cubicBezTo>
                  <a:pt x="2674" y="2025"/>
                  <a:pt x="2713" y="1970"/>
                  <a:pt x="2768" y="1970"/>
                </a:cubicBezTo>
                <a:cubicBezTo>
                  <a:pt x="2773" y="1969"/>
                  <a:pt x="2778" y="1968"/>
                  <a:pt x="2783" y="1968"/>
                </a:cubicBezTo>
                <a:cubicBezTo>
                  <a:pt x="2830" y="1968"/>
                  <a:pt x="2892" y="2011"/>
                  <a:pt x="2938" y="2011"/>
                </a:cubicBezTo>
                <a:cubicBezTo>
                  <a:pt x="2944" y="2011"/>
                  <a:pt x="2950" y="2011"/>
                  <a:pt x="2956" y="2009"/>
                </a:cubicBezTo>
                <a:cubicBezTo>
                  <a:pt x="3011" y="1996"/>
                  <a:pt x="3053" y="1970"/>
                  <a:pt x="3105" y="1957"/>
                </a:cubicBezTo>
                <a:cubicBezTo>
                  <a:pt x="3160" y="1944"/>
                  <a:pt x="3199" y="1889"/>
                  <a:pt x="3254" y="1889"/>
                </a:cubicBezTo>
                <a:cubicBezTo>
                  <a:pt x="3265" y="1886"/>
                  <a:pt x="3278" y="1885"/>
                  <a:pt x="3290" y="1885"/>
                </a:cubicBezTo>
                <a:cubicBezTo>
                  <a:pt x="3324" y="1885"/>
                  <a:pt x="3361" y="1893"/>
                  <a:pt x="3394" y="1893"/>
                </a:cubicBezTo>
                <a:cubicBezTo>
                  <a:pt x="3406" y="1893"/>
                  <a:pt x="3418" y="1892"/>
                  <a:pt x="3429" y="1889"/>
                </a:cubicBezTo>
                <a:cubicBezTo>
                  <a:pt x="3484" y="1889"/>
                  <a:pt x="3510" y="1821"/>
                  <a:pt x="3565" y="1808"/>
                </a:cubicBezTo>
                <a:cubicBezTo>
                  <a:pt x="3571" y="1806"/>
                  <a:pt x="3578" y="1806"/>
                  <a:pt x="3584" y="1806"/>
                </a:cubicBezTo>
                <a:cubicBezTo>
                  <a:pt x="3631" y="1806"/>
                  <a:pt x="3689" y="1836"/>
                  <a:pt x="3734" y="1836"/>
                </a:cubicBezTo>
                <a:cubicBezTo>
                  <a:pt x="3741" y="1836"/>
                  <a:pt x="3747" y="1835"/>
                  <a:pt x="3753" y="1834"/>
                </a:cubicBezTo>
                <a:cubicBezTo>
                  <a:pt x="3808" y="1821"/>
                  <a:pt x="3847" y="1782"/>
                  <a:pt x="3902" y="1766"/>
                </a:cubicBezTo>
                <a:cubicBezTo>
                  <a:pt x="3957" y="1753"/>
                  <a:pt x="3996" y="1714"/>
                  <a:pt x="4025" y="1701"/>
                </a:cubicBezTo>
                <a:cubicBezTo>
                  <a:pt x="4090" y="1672"/>
                  <a:pt x="4051" y="1646"/>
                  <a:pt x="4051" y="1620"/>
                </a:cubicBezTo>
                <a:cubicBezTo>
                  <a:pt x="4051" y="1604"/>
                  <a:pt x="4077" y="1552"/>
                  <a:pt x="4064" y="1552"/>
                </a:cubicBezTo>
                <a:cubicBezTo>
                  <a:pt x="4070" y="1551"/>
                  <a:pt x="4076" y="1550"/>
                  <a:pt x="4083" y="1550"/>
                </a:cubicBezTo>
                <a:cubicBezTo>
                  <a:pt x="4140" y="1550"/>
                  <a:pt x="4203" y="1593"/>
                  <a:pt x="4252" y="1593"/>
                </a:cubicBezTo>
                <a:cubicBezTo>
                  <a:pt x="4258" y="1593"/>
                  <a:pt x="4263" y="1592"/>
                  <a:pt x="4268" y="1591"/>
                </a:cubicBezTo>
                <a:cubicBezTo>
                  <a:pt x="4333" y="1591"/>
                  <a:pt x="4375" y="1497"/>
                  <a:pt x="4430" y="1497"/>
                </a:cubicBezTo>
                <a:cubicBezTo>
                  <a:pt x="4435" y="1496"/>
                  <a:pt x="4441" y="1495"/>
                  <a:pt x="4447" y="1495"/>
                </a:cubicBezTo>
                <a:cubicBezTo>
                  <a:pt x="4489" y="1495"/>
                  <a:pt x="4538" y="1526"/>
                  <a:pt x="4583" y="1526"/>
                </a:cubicBezTo>
                <a:cubicBezTo>
                  <a:pt x="4590" y="1526"/>
                  <a:pt x="4598" y="1525"/>
                  <a:pt x="4605" y="1523"/>
                </a:cubicBezTo>
                <a:cubicBezTo>
                  <a:pt x="4639" y="1516"/>
                  <a:pt x="4666" y="1516"/>
                  <a:pt x="4691" y="1516"/>
                </a:cubicBezTo>
                <a:cubicBezTo>
                  <a:pt x="4716" y="1516"/>
                  <a:pt x="4739" y="1516"/>
                  <a:pt x="4767" y="1510"/>
                </a:cubicBezTo>
                <a:cubicBezTo>
                  <a:pt x="4767" y="1513"/>
                  <a:pt x="4767" y="1514"/>
                  <a:pt x="4768" y="1514"/>
                </a:cubicBezTo>
                <a:cubicBezTo>
                  <a:pt x="4771" y="1514"/>
                  <a:pt x="4776" y="1506"/>
                  <a:pt x="4778" y="1506"/>
                </a:cubicBezTo>
                <a:cubicBezTo>
                  <a:pt x="4779" y="1506"/>
                  <a:pt x="4780" y="1507"/>
                  <a:pt x="4780" y="1510"/>
                </a:cubicBezTo>
                <a:cubicBezTo>
                  <a:pt x="4780" y="1539"/>
                  <a:pt x="4848" y="1523"/>
                  <a:pt x="4916" y="1539"/>
                </a:cubicBezTo>
                <a:cubicBezTo>
                  <a:pt x="4955" y="1552"/>
                  <a:pt x="4997" y="1565"/>
                  <a:pt x="5049" y="1578"/>
                </a:cubicBezTo>
                <a:cubicBezTo>
                  <a:pt x="5104" y="1578"/>
                  <a:pt x="5143" y="1633"/>
                  <a:pt x="5211" y="1633"/>
                </a:cubicBezTo>
                <a:cubicBezTo>
                  <a:pt x="5229" y="1637"/>
                  <a:pt x="5247" y="1639"/>
                  <a:pt x="5266" y="1639"/>
                </a:cubicBezTo>
                <a:cubicBezTo>
                  <a:pt x="5302" y="1639"/>
                  <a:pt x="5338" y="1633"/>
                  <a:pt x="5373" y="1633"/>
                </a:cubicBezTo>
                <a:cubicBezTo>
                  <a:pt x="5384" y="1636"/>
                  <a:pt x="5395" y="1637"/>
                  <a:pt x="5407" y="1637"/>
                </a:cubicBezTo>
                <a:cubicBezTo>
                  <a:pt x="5454" y="1637"/>
                  <a:pt x="5506" y="1620"/>
                  <a:pt x="5548" y="1620"/>
                </a:cubicBezTo>
                <a:cubicBezTo>
                  <a:pt x="5603" y="1620"/>
                  <a:pt x="5658" y="1672"/>
                  <a:pt x="5726" y="1672"/>
                </a:cubicBezTo>
                <a:cubicBezTo>
                  <a:pt x="5778" y="1672"/>
                  <a:pt x="5833" y="1646"/>
                  <a:pt x="5901" y="1646"/>
                </a:cubicBezTo>
                <a:cubicBezTo>
                  <a:pt x="5953" y="1646"/>
                  <a:pt x="6008" y="1591"/>
                  <a:pt x="6076" y="1591"/>
                </a:cubicBezTo>
                <a:cubicBezTo>
                  <a:pt x="6131" y="1591"/>
                  <a:pt x="6183" y="1620"/>
                  <a:pt x="6251" y="1620"/>
                </a:cubicBezTo>
                <a:cubicBezTo>
                  <a:pt x="6306" y="1604"/>
                  <a:pt x="6358" y="1591"/>
                  <a:pt x="6413" y="1591"/>
                </a:cubicBezTo>
                <a:cubicBezTo>
                  <a:pt x="6449" y="1591"/>
                  <a:pt x="6473" y="1597"/>
                  <a:pt x="6501" y="1597"/>
                </a:cubicBezTo>
                <a:cubicBezTo>
                  <a:pt x="6515" y="1597"/>
                  <a:pt x="6530" y="1595"/>
                  <a:pt x="6549" y="1591"/>
                </a:cubicBezTo>
                <a:lnTo>
                  <a:pt x="6549" y="1591"/>
                </a:lnTo>
                <a:cubicBezTo>
                  <a:pt x="6507" y="1620"/>
                  <a:pt x="6507" y="1646"/>
                  <a:pt x="6507" y="1659"/>
                </a:cubicBezTo>
                <a:cubicBezTo>
                  <a:pt x="6520" y="1685"/>
                  <a:pt x="6588" y="1685"/>
                  <a:pt x="6643" y="1714"/>
                </a:cubicBezTo>
                <a:cubicBezTo>
                  <a:pt x="6682" y="1727"/>
                  <a:pt x="6737" y="1727"/>
                  <a:pt x="6792" y="1727"/>
                </a:cubicBezTo>
                <a:cubicBezTo>
                  <a:pt x="6844" y="1740"/>
                  <a:pt x="6873" y="1808"/>
                  <a:pt x="6925" y="1821"/>
                </a:cubicBezTo>
                <a:cubicBezTo>
                  <a:pt x="6980" y="1821"/>
                  <a:pt x="7048" y="1782"/>
                  <a:pt x="7103" y="1782"/>
                </a:cubicBezTo>
                <a:cubicBezTo>
                  <a:pt x="7155" y="1782"/>
                  <a:pt x="7210" y="1753"/>
                  <a:pt x="7278" y="1753"/>
                </a:cubicBezTo>
                <a:cubicBezTo>
                  <a:pt x="7330" y="1753"/>
                  <a:pt x="7372" y="1821"/>
                  <a:pt x="7427" y="1821"/>
                </a:cubicBezTo>
                <a:cubicBezTo>
                  <a:pt x="7479" y="1821"/>
                  <a:pt x="7547" y="1753"/>
                  <a:pt x="7602" y="1753"/>
                </a:cubicBezTo>
                <a:cubicBezTo>
                  <a:pt x="7654" y="1753"/>
                  <a:pt x="7709" y="1782"/>
                  <a:pt x="7764" y="1782"/>
                </a:cubicBezTo>
                <a:cubicBezTo>
                  <a:pt x="7816" y="1782"/>
                  <a:pt x="7871" y="1740"/>
                  <a:pt x="7926" y="1740"/>
                </a:cubicBezTo>
                <a:cubicBezTo>
                  <a:pt x="7973" y="1740"/>
                  <a:pt x="8023" y="1797"/>
                  <a:pt x="8073" y="1797"/>
                </a:cubicBezTo>
                <a:cubicBezTo>
                  <a:pt x="8078" y="1797"/>
                  <a:pt x="8083" y="1796"/>
                  <a:pt x="8088" y="1795"/>
                </a:cubicBezTo>
                <a:cubicBezTo>
                  <a:pt x="8140" y="1795"/>
                  <a:pt x="8195" y="1740"/>
                  <a:pt x="8250" y="1740"/>
                </a:cubicBezTo>
                <a:lnTo>
                  <a:pt x="8425" y="1740"/>
                </a:lnTo>
                <a:cubicBezTo>
                  <a:pt x="8480" y="1740"/>
                  <a:pt x="8532" y="1727"/>
                  <a:pt x="8587" y="1727"/>
                </a:cubicBezTo>
                <a:cubicBezTo>
                  <a:pt x="8605" y="1723"/>
                  <a:pt x="8623" y="1721"/>
                  <a:pt x="8641" y="1721"/>
                </a:cubicBezTo>
                <a:cubicBezTo>
                  <a:pt x="8677" y="1721"/>
                  <a:pt x="8712" y="1727"/>
                  <a:pt x="8749" y="1727"/>
                </a:cubicBezTo>
                <a:cubicBezTo>
                  <a:pt x="8804" y="1727"/>
                  <a:pt x="8856" y="1701"/>
                  <a:pt x="8911" y="1701"/>
                </a:cubicBezTo>
                <a:cubicBezTo>
                  <a:pt x="8938" y="1693"/>
                  <a:pt x="8968" y="1693"/>
                  <a:pt x="8997" y="1693"/>
                </a:cubicBezTo>
                <a:cubicBezTo>
                  <a:pt x="9025" y="1693"/>
                  <a:pt x="9052" y="1693"/>
                  <a:pt x="9073" y="1685"/>
                </a:cubicBezTo>
                <a:cubicBezTo>
                  <a:pt x="9141" y="1672"/>
                  <a:pt x="9180" y="1620"/>
                  <a:pt x="9235" y="1620"/>
                </a:cubicBezTo>
                <a:cubicBezTo>
                  <a:pt x="9290" y="1604"/>
                  <a:pt x="9342" y="1604"/>
                  <a:pt x="9397" y="1604"/>
                </a:cubicBezTo>
                <a:cubicBezTo>
                  <a:pt x="9407" y="1601"/>
                  <a:pt x="9417" y="1601"/>
                  <a:pt x="9428" y="1601"/>
                </a:cubicBezTo>
                <a:cubicBezTo>
                  <a:pt x="9475" y="1601"/>
                  <a:pt x="9527" y="1620"/>
                  <a:pt x="9572" y="1620"/>
                </a:cubicBezTo>
                <a:cubicBezTo>
                  <a:pt x="9627" y="1604"/>
                  <a:pt x="9666" y="1552"/>
                  <a:pt x="9721" y="1539"/>
                </a:cubicBezTo>
                <a:cubicBezTo>
                  <a:pt x="9776" y="1539"/>
                  <a:pt x="9828" y="1539"/>
                  <a:pt x="9883" y="1523"/>
                </a:cubicBezTo>
                <a:cubicBezTo>
                  <a:pt x="9938" y="1523"/>
                  <a:pt x="9990" y="1497"/>
                  <a:pt x="10045" y="1484"/>
                </a:cubicBezTo>
                <a:cubicBezTo>
                  <a:pt x="10100" y="1471"/>
                  <a:pt x="10126" y="1416"/>
                  <a:pt x="10165" y="1403"/>
                </a:cubicBezTo>
                <a:cubicBezTo>
                  <a:pt x="10176" y="1400"/>
                  <a:pt x="10189" y="1399"/>
                  <a:pt x="10203" y="1399"/>
                </a:cubicBezTo>
                <a:cubicBezTo>
                  <a:pt x="10239" y="1399"/>
                  <a:pt x="10281" y="1407"/>
                  <a:pt x="10318" y="1407"/>
                </a:cubicBezTo>
                <a:cubicBezTo>
                  <a:pt x="10331" y="1407"/>
                  <a:pt x="10344" y="1406"/>
                  <a:pt x="10356" y="1403"/>
                </a:cubicBezTo>
                <a:cubicBezTo>
                  <a:pt x="10408" y="1377"/>
                  <a:pt x="10450" y="1361"/>
                  <a:pt x="10489" y="1335"/>
                </a:cubicBezTo>
                <a:cubicBezTo>
                  <a:pt x="10544" y="1309"/>
                  <a:pt x="10625" y="1267"/>
                  <a:pt x="10625" y="1241"/>
                </a:cubicBezTo>
                <a:cubicBezTo>
                  <a:pt x="10612" y="1215"/>
                  <a:pt x="10505" y="1228"/>
                  <a:pt x="10424" y="1199"/>
                </a:cubicBezTo>
                <a:cubicBezTo>
                  <a:pt x="10382" y="1186"/>
                  <a:pt x="10356" y="1160"/>
                  <a:pt x="10288" y="1147"/>
                </a:cubicBezTo>
                <a:cubicBezTo>
                  <a:pt x="10233" y="1147"/>
                  <a:pt x="10181" y="1160"/>
                  <a:pt x="10113" y="1160"/>
                </a:cubicBezTo>
                <a:cubicBezTo>
                  <a:pt x="10058" y="1160"/>
                  <a:pt x="10019" y="1079"/>
                  <a:pt x="9964" y="1079"/>
                </a:cubicBezTo>
                <a:cubicBezTo>
                  <a:pt x="9909" y="1079"/>
                  <a:pt x="9841" y="1118"/>
                  <a:pt x="9776" y="1118"/>
                </a:cubicBezTo>
                <a:cubicBezTo>
                  <a:pt x="9721" y="1118"/>
                  <a:pt x="9666" y="1105"/>
                  <a:pt x="9614" y="1105"/>
                </a:cubicBezTo>
                <a:cubicBezTo>
                  <a:pt x="9546" y="1105"/>
                  <a:pt x="9491" y="1118"/>
                  <a:pt x="9436" y="1118"/>
                </a:cubicBezTo>
                <a:cubicBezTo>
                  <a:pt x="9384" y="1118"/>
                  <a:pt x="9316" y="1173"/>
                  <a:pt x="9261" y="1173"/>
                </a:cubicBezTo>
                <a:cubicBezTo>
                  <a:pt x="9209" y="1173"/>
                  <a:pt x="9141" y="1105"/>
                  <a:pt x="9086" y="1105"/>
                </a:cubicBezTo>
                <a:cubicBezTo>
                  <a:pt x="9031" y="1118"/>
                  <a:pt x="8979" y="1173"/>
                  <a:pt x="8911" y="1173"/>
                </a:cubicBezTo>
                <a:cubicBezTo>
                  <a:pt x="8903" y="1175"/>
                  <a:pt x="8896" y="1176"/>
                  <a:pt x="8890" y="1176"/>
                </a:cubicBezTo>
                <a:cubicBezTo>
                  <a:pt x="8855" y="1176"/>
                  <a:pt x="8848" y="1147"/>
                  <a:pt x="8804" y="1147"/>
                </a:cubicBezTo>
                <a:cubicBezTo>
                  <a:pt x="8843" y="1118"/>
                  <a:pt x="8843" y="1105"/>
                  <a:pt x="8843" y="1092"/>
                </a:cubicBezTo>
                <a:cubicBezTo>
                  <a:pt x="8830" y="1066"/>
                  <a:pt x="8736" y="1037"/>
                  <a:pt x="8681" y="1024"/>
                </a:cubicBezTo>
                <a:cubicBezTo>
                  <a:pt x="8749" y="1011"/>
                  <a:pt x="8830" y="998"/>
                  <a:pt x="8898" y="998"/>
                </a:cubicBezTo>
                <a:cubicBezTo>
                  <a:pt x="8905" y="996"/>
                  <a:pt x="8913" y="995"/>
                  <a:pt x="8922" y="995"/>
                </a:cubicBezTo>
                <a:cubicBezTo>
                  <a:pt x="8961" y="995"/>
                  <a:pt x="9007" y="1014"/>
                  <a:pt x="9048" y="1014"/>
                </a:cubicBezTo>
                <a:cubicBezTo>
                  <a:pt x="9056" y="1014"/>
                  <a:pt x="9065" y="1013"/>
                  <a:pt x="9073" y="1011"/>
                </a:cubicBezTo>
                <a:cubicBezTo>
                  <a:pt x="9128" y="998"/>
                  <a:pt x="9180" y="985"/>
                  <a:pt x="9235" y="972"/>
                </a:cubicBezTo>
                <a:cubicBezTo>
                  <a:pt x="9303" y="956"/>
                  <a:pt x="9342" y="904"/>
                  <a:pt x="9397" y="891"/>
                </a:cubicBezTo>
                <a:cubicBezTo>
                  <a:pt x="9409" y="887"/>
                  <a:pt x="9423" y="886"/>
                  <a:pt x="9436" y="886"/>
                </a:cubicBezTo>
                <a:cubicBezTo>
                  <a:pt x="9470" y="886"/>
                  <a:pt x="9505" y="894"/>
                  <a:pt x="9539" y="894"/>
                </a:cubicBezTo>
                <a:cubicBezTo>
                  <a:pt x="9550" y="894"/>
                  <a:pt x="9561" y="894"/>
                  <a:pt x="9572" y="891"/>
                </a:cubicBezTo>
                <a:cubicBezTo>
                  <a:pt x="9627" y="875"/>
                  <a:pt x="9679" y="849"/>
                  <a:pt x="9734" y="836"/>
                </a:cubicBezTo>
                <a:cubicBezTo>
                  <a:pt x="9752" y="832"/>
                  <a:pt x="9772" y="830"/>
                  <a:pt x="9792" y="830"/>
                </a:cubicBezTo>
                <a:cubicBezTo>
                  <a:pt x="9832" y="830"/>
                  <a:pt x="9874" y="836"/>
                  <a:pt x="9909" y="836"/>
                </a:cubicBezTo>
                <a:cubicBezTo>
                  <a:pt x="9977" y="810"/>
                  <a:pt x="10003" y="755"/>
                  <a:pt x="10058" y="742"/>
                </a:cubicBezTo>
                <a:cubicBezTo>
                  <a:pt x="10113" y="729"/>
                  <a:pt x="10152" y="700"/>
                  <a:pt x="10207" y="687"/>
                </a:cubicBezTo>
                <a:cubicBezTo>
                  <a:pt x="10234" y="674"/>
                  <a:pt x="10268" y="674"/>
                  <a:pt x="10300" y="674"/>
                </a:cubicBezTo>
                <a:cubicBezTo>
                  <a:pt x="10332" y="674"/>
                  <a:pt x="10362" y="674"/>
                  <a:pt x="10382" y="661"/>
                </a:cubicBezTo>
                <a:cubicBezTo>
                  <a:pt x="10450" y="632"/>
                  <a:pt x="10518" y="632"/>
                  <a:pt x="10557" y="606"/>
                </a:cubicBezTo>
                <a:cubicBezTo>
                  <a:pt x="10612" y="580"/>
                  <a:pt x="10651" y="512"/>
                  <a:pt x="10651" y="486"/>
                </a:cubicBezTo>
                <a:cubicBezTo>
                  <a:pt x="10651" y="457"/>
                  <a:pt x="10570" y="418"/>
                  <a:pt x="10518" y="389"/>
                </a:cubicBezTo>
                <a:cubicBezTo>
                  <a:pt x="10510" y="386"/>
                  <a:pt x="10501" y="386"/>
                  <a:pt x="10491" y="386"/>
                </a:cubicBezTo>
                <a:cubicBezTo>
                  <a:pt x="10447" y="386"/>
                  <a:pt x="10382" y="405"/>
                  <a:pt x="10327" y="405"/>
                </a:cubicBezTo>
                <a:cubicBezTo>
                  <a:pt x="10288" y="389"/>
                  <a:pt x="10246" y="376"/>
                  <a:pt x="10181" y="363"/>
                </a:cubicBezTo>
                <a:cubicBezTo>
                  <a:pt x="10126" y="363"/>
                  <a:pt x="10084" y="308"/>
                  <a:pt x="10032" y="308"/>
                </a:cubicBezTo>
                <a:cubicBezTo>
                  <a:pt x="9977" y="308"/>
                  <a:pt x="9922" y="324"/>
                  <a:pt x="9857" y="324"/>
                </a:cubicBezTo>
                <a:cubicBezTo>
                  <a:pt x="9802" y="324"/>
                  <a:pt x="9760" y="295"/>
                  <a:pt x="9695" y="295"/>
                </a:cubicBezTo>
                <a:cubicBezTo>
                  <a:pt x="9640" y="295"/>
                  <a:pt x="9585" y="324"/>
                  <a:pt x="9533" y="324"/>
                </a:cubicBezTo>
                <a:cubicBezTo>
                  <a:pt x="9478" y="324"/>
                  <a:pt x="9423" y="295"/>
                  <a:pt x="9355" y="295"/>
                </a:cubicBezTo>
                <a:lnTo>
                  <a:pt x="9193" y="295"/>
                </a:lnTo>
                <a:cubicBezTo>
                  <a:pt x="9141" y="295"/>
                  <a:pt x="9073" y="363"/>
                  <a:pt x="9018" y="363"/>
                </a:cubicBezTo>
                <a:cubicBezTo>
                  <a:pt x="8966" y="363"/>
                  <a:pt x="8911" y="308"/>
                  <a:pt x="8856" y="308"/>
                </a:cubicBezTo>
                <a:cubicBezTo>
                  <a:pt x="8804" y="324"/>
                  <a:pt x="8749" y="350"/>
                  <a:pt x="8681" y="363"/>
                </a:cubicBezTo>
                <a:lnTo>
                  <a:pt x="8493" y="363"/>
                </a:lnTo>
                <a:cubicBezTo>
                  <a:pt x="8545" y="350"/>
                  <a:pt x="8600" y="324"/>
                  <a:pt x="8626" y="295"/>
                </a:cubicBezTo>
                <a:cubicBezTo>
                  <a:pt x="8668" y="269"/>
                  <a:pt x="8707" y="243"/>
                  <a:pt x="8707" y="214"/>
                </a:cubicBezTo>
                <a:cubicBezTo>
                  <a:pt x="8694" y="175"/>
                  <a:pt x="8681" y="120"/>
                  <a:pt x="8626" y="94"/>
                </a:cubicBezTo>
                <a:cubicBezTo>
                  <a:pt x="8622" y="93"/>
                  <a:pt x="8618" y="92"/>
                  <a:pt x="8613" y="92"/>
                </a:cubicBezTo>
                <a:cubicBezTo>
                  <a:pt x="8572" y="92"/>
                  <a:pt x="8492" y="135"/>
                  <a:pt x="8431" y="135"/>
                </a:cubicBezTo>
                <a:cubicBezTo>
                  <a:pt x="8425" y="135"/>
                  <a:pt x="8418" y="134"/>
                  <a:pt x="8412" y="133"/>
                </a:cubicBezTo>
                <a:cubicBezTo>
                  <a:pt x="8370" y="120"/>
                  <a:pt x="8344" y="52"/>
                  <a:pt x="8289" y="52"/>
                </a:cubicBezTo>
                <a:cubicBezTo>
                  <a:pt x="8237" y="39"/>
                  <a:pt x="8169" y="39"/>
                  <a:pt x="8114" y="39"/>
                </a:cubicBezTo>
                <a:cubicBezTo>
                  <a:pt x="8108" y="38"/>
                  <a:pt x="8102" y="37"/>
                  <a:pt x="8096" y="37"/>
                </a:cubicBezTo>
                <a:cubicBezTo>
                  <a:pt x="8045" y="37"/>
                  <a:pt x="7988" y="81"/>
                  <a:pt x="7939" y="81"/>
                </a:cubicBezTo>
                <a:lnTo>
                  <a:pt x="7764" y="81"/>
                </a:lnTo>
                <a:cubicBezTo>
                  <a:pt x="7709" y="81"/>
                  <a:pt x="7670" y="0"/>
                  <a:pt x="7615"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pic>
        <p:nvPicPr>
          <p:cNvPr id="47" name="Graphic 46">
            <a:extLst>
              <a:ext uri="{FF2B5EF4-FFF2-40B4-BE49-F238E27FC236}">
                <a16:creationId xmlns:a16="http://schemas.microsoft.com/office/drawing/2014/main" id="{0E9368E1-516E-4288-B3B4-685C1EC594E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78306"/>
          <a:stretch/>
        </p:blipFill>
        <p:spPr>
          <a:xfrm>
            <a:off x="9387046" y="6138189"/>
            <a:ext cx="2817525" cy="536359"/>
          </a:xfrm>
          <a:prstGeom prst="rect">
            <a:avLst/>
          </a:prstGeom>
        </p:spPr>
      </p:pic>
      <p:sp>
        <p:nvSpPr>
          <p:cNvPr id="658" name="Google Shape;658;p26"/>
          <p:cNvSpPr/>
          <p:nvPr/>
        </p:nvSpPr>
        <p:spPr>
          <a:xfrm>
            <a:off x="4" y="6118865"/>
            <a:ext cx="6708033" cy="848776"/>
          </a:xfrm>
          <a:custGeom>
            <a:avLst/>
            <a:gdLst/>
            <a:ahLst/>
            <a:cxnLst/>
            <a:rect l="l" t="t" r="r" b="b"/>
            <a:pathLst>
              <a:path w="27026" h="10756" extrusionOk="0">
                <a:moveTo>
                  <a:pt x="1" y="1"/>
                </a:moveTo>
                <a:lnTo>
                  <a:pt x="1" y="9261"/>
                </a:lnTo>
                <a:cubicBezTo>
                  <a:pt x="1660" y="9572"/>
                  <a:pt x="3390" y="9828"/>
                  <a:pt x="5185" y="10058"/>
                </a:cubicBezTo>
                <a:cubicBezTo>
                  <a:pt x="8967" y="10531"/>
                  <a:pt x="12535" y="10756"/>
                  <a:pt x="15642" y="10756"/>
                </a:cubicBezTo>
                <a:cubicBezTo>
                  <a:pt x="22197" y="10756"/>
                  <a:pt x="26701" y="9756"/>
                  <a:pt x="26838" y="7978"/>
                </a:cubicBezTo>
                <a:cubicBezTo>
                  <a:pt x="27026" y="5360"/>
                  <a:pt x="17646" y="2039"/>
                  <a:pt x="5872" y="555"/>
                </a:cubicBezTo>
                <a:cubicBezTo>
                  <a:pt x="3847" y="299"/>
                  <a:pt x="1877" y="121"/>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2384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668"/>
        <p:cNvGrpSpPr/>
        <p:nvPr/>
      </p:nvGrpSpPr>
      <p:grpSpPr>
        <a:xfrm>
          <a:off x="0" y="0"/>
          <a:ext cx="0" cy="0"/>
          <a:chOff x="0" y="0"/>
          <a:chExt cx="0" cy="0"/>
        </a:xfrm>
      </p:grpSpPr>
      <p:sp>
        <p:nvSpPr>
          <p:cNvPr id="669" name="Google Shape;669;p27"/>
          <p:cNvSpPr/>
          <p:nvPr/>
        </p:nvSpPr>
        <p:spPr>
          <a:xfrm>
            <a:off x="7982041"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454893"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4976918" y="5957892"/>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9604356" y="5669770"/>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49" y="4749828"/>
            <a:ext cx="12192016" cy="1106837"/>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4" name="Google Shape;674;p27"/>
          <p:cNvSpPr/>
          <p:nvPr/>
        </p:nvSpPr>
        <p:spPr>
          <a:xfrm>
            <a:off x="0" y="5377626"/>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4853801" y="5209530"/>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1" y="5801019"/>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0" y="6101551"/>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8" name="Google Shape;678;p27"/>
          <p:cNvGrpSpPr/>
          <p:nvPr/>
        </p:nvGrpSpPr>
        <p:grpSpPr>
          <a:xfrm>
            <a:off x="7173230" y="4832134"/>
            <a:ext cx="3442029" cy="116904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6" name="Google Shape;886;p27"/>
          <p:cNvSpPr txBox="1">
            <a:spLocks noGrp="1"/>
          </p:cNvSpPr>
          <p:nvPr>
            <p:ph type="title"/>
          </p:nvPr>
        </p:nvSpPr>
        <p:spPr>
          <a:xfrm>
            <a:off x="4224000" y="2862833"/>
            <a:ext cx="3744000"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87" name="Google Shape;887;p27"/>
          <p:cNvSpPr txBox="1">
            <a:spLocks noGrp="1"/>
          </p:cNvSpPr>
          <p:nvPr>
            <p:ph type="body" idx="1"/>
          </p:nvPr>
        </p:nvSpPr>
        <p:spPr>
          <a:xfrm>
            <a:off x="4224016" y="3288255"/>
            <a:ext cx="3744000" cy="9596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4224000" y="1446500"/>
            <a:ext cx="3744000" cy="959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77672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668"/>
        <p:cNvGrpSpPr/>
        <p:nvPr/>
      </p:nvGrpSpPr>
      <p:grpSpPr>
        <a:xfrm>
          <a:off x="0" y="0"/>
          <a:ext cx="0" cy="0"/>
          <a:chOff x="0" y="0"/>
          <a:chExt cx="0" cy="0"/>
        </a:xfrm>
      </p:grpSpPr>
      <p:sp>
        <p:nvSpPr>
          <p:cNvPr id="669" name="Google Shape;669;p27"/>
          <p:cNvSpPr/>
          <p:nvPr/>
        </p:nvSpPr>
        <p:spPr>
          <a:xfrm>
            <a:off x="7982041"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454893"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4976918" y="5957892"/>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9604356" y="5669770"/>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49" y="4749828"/>
            <a:ext cx="12192016" cy="1106837"/>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4" name="Google Shape;674;p27"/>
          <p:cNvSpPr/>
          <p:nvPr/>
        </p:nvSpPr>
        <p:spPr>
          <a:xfrm>
            <a:off x="0" y="5377626"/>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4853801" y="5209530"/>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1" y="5801019"/>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0" y="6101551"/>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8" name="Google Shape;678;p27"/>
          <p:cNvGrpSpPr/>
          <p:nvPr/>
        </p:nvGrpSpPr>
        <p:grpSpPr>
          <a:xfrm>
            <a:off x="7173230" y="4832134"/>
            <a:ext cx="3442029" cy="116904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6" name="Google Shape;886;p27"/>
          <p:cNvSpPr txBox="1">
            <a:spLocks noGrp="1"/>
          </p:cNvSpPr>
          <p:nvPr>
            <p:ph type="title"/>
          </p:nvPr>
        </p:nvSpPr>
        <p:spPr>
          <a:xfrm>
            <a:off x="4224000" y="2862833"/>
            <a:ext cx="3744000"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87" name="Google Shape;887;p27"/>
          <p:cNvSpPr txBox="1">
            <a:spLocks noGrp="1"/>
          </p:cNvSpPr>
          <p:nvPr>
            <p:ph type="body" idx="1"/>
          </p:nvPr>
        </p:nvSpPr>
        <p:spPr>
          <a:xfrm>
            <a:off x="4224016" y="3288255"/>
            <a:ext cx="3744000" cy="9596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4224000" y="1446500"/>
            <a:ext cx="3744000" cy="959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4071141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668"/>
        <p:cNvGrpSpPr/>
        <p:nvPr/>
      </p:nvGrpSpPr>
      <p:grpSpPr>
        <a:xfrm>
          <a:off x="0" y="0"/>
          <a:ext cx="0" cy="0"/>
          <a:chOff x="0" y="0"/>
          <a:chExt cx="0" cy="0"/>
        </a:xfrm>
      </p:grpSpPr>
      <p:sp>
        <p:nvSpPr>
          <p:cNvPr id="669" name="Google Shape;669;p27"/>
          <p:cNvSpPr/>
          <p:nvPr/>
        </p:nvSpPr>
        <p:spPr>
          <a:xfrm>
            <a:off x="7982041"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7"/>
          <p:cNvSpPr/>
          <p:nvPr/>
        </p:nvSpPr>
        <p:spPr>
          <a:xfrm>
            <a:off x="-454893" y="3714225"/>
            <a:ext cx="5996052" cy="2921689"/>
          </a:xfrm>
          <a:custGeom>
            <a:avLst/>
            <a:gdLst/>
            <a:ahLst/>
            <a:cxnLst/>
            <a:rect l="l" t="t" r="r" b="b"/>
            <a:pathLst>
              <a:path w="19522" h="11895" extrusionOk="0">
                <a:moveTo>
                  <a:pt x="10693" y="1"/>
                </a:moveTo>
                <a:cubicBezTo>
                  <a:pt x="8668" y="1"/>
                  <a:pt x="6967" y="1310"/>
                  <a:pt x="6361" y="3121"/>
                </a:cubicBezTo>
                <a:cubicBezTo>
                  <a:pt x="6251" y="3079"/>
                  <a:pt x="6144" y="3053"/>
                  <a:pt x="6024" y="3053"/>
                </a:cubicBezTo>
                <a:cubicBezTo>
                  <a:pt x="5807" y="3053"/>
                  <a:pt x="5619" y="3134"/>
                  <a:pt x="5470" y="3283"/>
                </a:cubicBezTo>
                <a:cubicBezTo>
                  <a:pt x="5321" y="3254"/>
                  <a:pt x="5159" y="3241"/>
                  <a:pt x="4984" y="3241"/>
                </a:cubicBezTo>
                <a:cubicBezTo>
                  <a:pt x="3646" y="3241"/>
                  <a:pt x="2567" y="4323"/>
                  <a:pt x="2567" y="5658"/>
                </a:cubicBezTo>
                <a:cubicBezTo>
                  <a:pt x="2567" y="5713"/>
                  <a:pt x="2567" y="5765"/>
                  <a:pt x="2580" y="5807"/>
                </a:cubicBezTo>
                <a:cubicBezTo>
                  <a:pt x="2298" y="5590"/>
                  <a:pt x="1958" y="5457"/>
                  <a:pt x="1569" y="5457"/>
                </a:cubicBezTo>
                <a:cubicBezTo>
                  <a:pt x="704" y="5457"/>
                  <a:pt x="1" y="6157"/>
                  <a:pt x="1" y="7022"/>
                </a:cubicBezTo>
                <a:cubicBezTo>
                  <a:pt x="1" y="7900"/>
                  <a:pt x="704" y="8600"/>
                  <a:pt x="1569" y="8600"/>
                </a:cubicBezTo>
                <a:cubicBezTo>
                  <a:pt x="2068" y="8600"/>
                  <a:pt x="2512" y="8373"/>
                  <a:pt x="2810" y="8007"/>
                </a:cubicBezTo>
                <a:cubicBezTo>
                  <a:pt x="2917" y="8049"/>
                  <a:pt x="3053" y="8075"/>
                  <a:pt x="3189" y="8075"/>
                </a:cubicBezTo>
                <a:cubicBezTo>
                  <a:pt x="3458" y="8075"/>
                  <a:pt x="3701" y="7968"/>
                  <a:pt x="3889" y="7806"/>
                </a:cubicBezTo>
                <a:cubicBezTo>
                  <a:pt x="4226" y="7981"/>
                  <a:pt x="4592" y="8075"/>
                  <a:pt x="4984" y="8075"/>
                </a:cubicBezTo>
                <a:cubicBezTo>
                  <a:pt x="5091" y="8075"/>
                  <a:pt x="5185" y="8062"/>
                  <a:pt x="5279" y="8049"/>
                </a:cubicBezTo>
                <a:lnTo>
                  <a:pt x="5279" y="8049"/>
                </a:lnTo>
                <a:cubicBezTo>
                  <a:pt x="5052" y="8357"/>
                  <a:pt x="4903" y="8736"/>
                  <a:pt x="4903" y="9141"/>
                </a:cubicBezTo>
                <a:cubicBezTo>
                  <a:pt x="4903" y="10113"/>
                  <a:pt x="5684" y="10910"/>
                  <a:pt x="6672" y="10910"/>
                </a:cubicBezTo>
                <a:cubicBezTo>
                  <a:pt x="7644" y="10910"/>
                  <a:pt x="8425" y="10113"/>
                  <a:pt x="8425" y="9141"/>
                </a:cubicBezTo>
                <a:lnTo>
                  <a:pt x="8425" y="9115"/>
                </a:lnTo>
                <a:cubicBezTo>
                  <a:pt x="8600" y="9034"/>
                  <a:pt x="8762" y="8924"/>
                  <a:pt x="8911" y="8791"/>
                </a:cubicBezTo>
                <a:cubicBezTo>
                  <a:pt x="9465" y="9021"/>
                  <a:pt x="10058" y="9141"/>
                  <a:pt x="10693" y="9141"/>
                </a:cubicBezTo>
                <a:cubicBezTo>
                  <a:pt x="10868" y="9141"/>
                  <a:pt x="11046" y="9128"/>
                  <a:pt x="11221" y="9115"/>
                </a:cubicBezTo>
                <a:lnTo>
                  <a:pt x="11221" y="9264"/>
                </a:lnTo>
                <a:cubicBezTo>
                  <a:pt x="11221" y="10722"/>
                  <a:pt x="12394" y="11895"/>
                  <a:pt x="13839" y="11895"/>
                </a:cubicBezTo>
                <a:cubicBezTo>
                  <a:pt x="14542" y="11895"/>
                  <a:pt x="15161" y="11613"/>
                  <a:pt x="15634" y="11179"/>
                </a:cubicBezTo>
                <a:lnTo>
                  <a:pt x="15744" y="11179"/>
                </a:lnTo>
                <a:cubicBezTo>
                  <a:pt x="16363" y="11179"/>
                  <a:pt x="16878" y="10667"/>
                  <a:pt x="16878" y="10032"/>
                </a:cubicBezTo>
                <a:cubicBezTo>
                  <a:pt x="16878" y="9815"/>
                  <a:pt x="16823" y="9614"/>
                  <a:pt x="16716" y="9452"/>
                </a:cubicBezTo>
                <a:cubicBezTo>
                  <a:pt x="18294" y="9290"/>
                  <a:pt x="19522" y="7968"/>
                  <a:pt x="19522" y="6348"/>
                </a:cubicBezTo>
                <a:cubicBezTo>
                  <a:pt x="19522" y="4631"/>
                  <a:pt x="18132" y="3241"/>
                  <a:pt x="16418" y="3241"/>
                </a:cubicBezTo>
                <a:cubicBezTo>
                  <a:pt x="16175" y="3241"/>
                  <a:pt x="15945" y="3270"/>
                  <a:pt x="15728" y="3309"/>
                </a:cubicBezTo>
                <a:cubicBezTo>
                  <a:pt x="15728" y="3254"/>
                  <a:pt x="15744" y="3189"/>
                  <a:pt x="15744" y="3121"/>
                </a:cubicBezTo>
                <a:cubicBezTo>
                  <a:pt x="15744" y="2175"/>
                  <a:pt x="14973" y="1407"/>
                  <a:pt x="14027" y="1407"/>
                </a:cubicBezTo>
                <a:lnTo>
                  <a:pt x="13988" y="1407"/>
                </a:lnTo>
                <a:cubicBezTo>
                  <a:pt x="13165" y="542"/>
                  <a:pt x="11989" y="1"/>
                  <a:pt x="10693" y="1"/>
                </a:cubicBezTo>
                <a:close/>
              </a:path>
            </a:pathLst>
          </a:custGeom>
          <a:solidFill>
            <a:srgbClr val="FFFFFF">
              <a:alpha val="7589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7"/>
          <p:cNvSpPr/>
          <p:nvPr/>
        </p:nvSpPr>
        <p:spPr>
          <a:xfrm>
            <a:off x="4976918" y="5957892"/>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7"/>
          <p:cNvSpPr/>
          <p:nvPr/>
        </p:nvSpPr>
        <p:spPr>
          <a:xfrm>
            <a:off x="9604356" y="5669770"/>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7"/>
          <p:cNvSpPr/>
          <p:nvPr/>
        </p:nvSpPr>
        <p:spPr>
          <a:xfrm>
            <a:off x="49" y="4749828"/>
            <a:ext cx="12192016" cy="1106837"/>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dirty="0"/>
          </a:p>
        </p:txBody>
      </p:sp>
      <p:sp>
        <p:nvSpPr>
          <p:cNvPr id="674" name="Google Shape;674;p27"/>
          <p:cNvSpPr/>
          <p:nvPr/>
        </p:nvSpPr>
        <p:spPr>
          <a:xfrm>
            <a:off x="0" y="5377626"/>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7"/>
          <p:cNvSpPr/>
          <p:nvPr/>
        </p:nvSpPr>
        <p:spPr>
          <a:xfrm>
            <a:off x="4853801" y="5209530"/>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7"/>
          <p:cNvSpPr/>
          <p:nvPr/>
        </p:nvSpPr>
        <p:spPr>
          <a:xfrm>
            <a:off x="1" y="5801019"/>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7"/>
          <p:cNvSpPr/>
          <p:nvPr/>
        </p:nvSpPr>
        <p:spPr>
          <a:xfrm>
            <a:off x="0" y="6101551"/>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78" name="Google Shape;678;p27"/>
          <p:cNvGrpSpPr/>
          <p:nvPr/>
        </p:nvGrpSpPr>
        <p:grpSpPr>
          <a:xfrm>
            <a:off x="7173230" y="4832134"/>
            <a:ext cx="3442029" cy="1169041"/>
            <a:chOff x="5379910" y="3842654"/>
            <a:chExt cx="2581522" cy="876781"/>
          </a:xfrm>
        </p:grpSpPr>
        <p:sp>
          <p:nvSpPr>
            <p:cNvPr id="679" name="Google Shape;679;p27"/>
            <p:cNvSpPr/>
            <p:nvPr/>
          </p:nvSpPr>
          <p:spPr>
            <a:xfrm>
              <a:off x="7639533" y="3968202"/>
              <a:ext cx="196495" cy="712964"/>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27"/>
            <p:cNvSpPr/>
            <p:nvPr/>
          </p:nvSpPr>
          <p:spPr>
            <a:xfrm>
              <a:off x="7631290" y="3842654"/>
              <a:ext cx="210920" cy="125696"/>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7"/>
            <p:cNvSpPr/>
            <p:nvPr/>
          </p:nvSpPr>
          <p:spPr>
            <a:xfrm>
              <a:off x="7748598" y="4331455"/>
              <a:ext cx="37827" cy="18398"/>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7"/>
            <p:cNvSpPr/>
            <p:nvPr/>
          </p:nvSpPr>
          <p:spPr>
            <a:xfrm>
              <a:off x="7794521" y="4331455"/>
              <a:ext cx="37680" cy="18398"/>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7"/>
            <p:cNvSpPr/>
            <p:nvPr/>
          </p:nvSpPr>
          <p:spPr>
            <a:xfrm>
              <a:off x="7770677" y="4357212"/>
              <a:ext cx="39593" cy="20164"/>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27"/>
            <p:cNvSpPr/>
            <p:nvPr/>
          </p:nvSpPr>
          <p:spPr>
            <a:xfrm>
              <a:off x="7661463" y="4003968"/>
              <a:ext cx="37680" cy="17662"/>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27"/>
            <p:cNvSpPr/>
            <p:nvPr/>
          </p:nvSpPr>
          <p:spPr>
            <a:xfrm>
              <a:off x="7706650" y="4003968"/>
              <a:ext cx="38416" cy="17662"/>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27"/>
            <p:cNvSpPr/>
            <p:nvPr/>
          </p:nvSpPr>
          <p:spPr>
            <a:xfrm>
              <a:off x="7682806" y="4029726"/>
              <a:ext cx="38416" cy="19576"/>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27"/>
            <p:cNvSpPr/>
            <p:nvPr/>
          </p:nvSpPr>
          <p:spPr>
            <a:xfrm>
              <a:off x="7774356"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27"/>
            <p:cNvSpPr/>
            <p:nvPr/>
          </p:nvSpPr>
          <p:spPr>
            <a:xfrm>
              <a:off x="7728581" y="4130695"/>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27"/>
            <p:cNvSpPr/>
            <p:nvPr/>
          </p:nvSpPr>
          <p:spPr>
            <a:xfrm>
              <a:off x="7750512" y="4104937"/>
              <a:ext cx="39741" cy="18398"/>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27"/>
            <p:cNvSpPr/>
            <p:nvPr/>
          </p:nvSpPr>
          <p:spPr>
            <a:xfrm>
              <a:off x="7748598"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27"/>
            <p:cNvSpPr/>
            <p:nvPr/>
          </p:nvSpPr>
          <p:spPr>
            <a:xfrm>
              <a:off x="7702823" y="4382970"/>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27"/>
            <p:cNvSpPr/>
            <p:nvPr/>
          </p:nvSpPr>
          <p:spPr>
            <a:xfrm>
              <a:off x="7726668" y="4357212"/>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7665143" y="4239906"/>
              <a:ext cx="37827" cy="20164"/>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7711066" y="4239906"/>
              <a:ext cx="37680" cy="20164"/>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7754339" y="4239906"/>
              <a:ext cx="38416" cy="20164"/>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7687221" y="4266252"/>
              <a:ext cx="37680" cy="19576"/>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7730494" y="4266252"/>
              <a:ext cx="40182" cy="19576"/>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7196498" y="4061076"/>
              <a:ext cx="202824" cy="602428"/>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7224022" y="4071085"/>
              <a:ext cx="61672" cy="61671"/>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7214013" y="3989544"/>
              <a:ext cx="155136" cy="145713"/>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7269945" y="4079180"/>
              <a:ext cx="41507" cy="63584"/>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7295555" y="4077414"/>
              <a:ext cx="147" cy="1913"/>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7494553" y="4331455"/>
              <a:ext cx="1913" cy="8390"/>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7429202" y="4290096"/>
              <a:ext cx="136296" cy="103471"/>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7498233" y="4331455"/>
              <a:ext cx="3974" cy="6476"/>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7492051" y="4359126"/>
              <a:ext cx="4416" cy="8242"/>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7410803" y="4305698"/>
              <a:ext cx="172504" cy="129964"/>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7500146" y="4357212"/>
              <a:ext cx="2061" cy="8242"/>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7490726" y="4403134"/>
              <a:ext cx="3974" cy="10450"/>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7391522" y="4337784"/>
              <a:ext cx="211656" cy="161609"/>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7500146" y="4399307"/>
              <a:ext cx="3974" cy="12069"/>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7490137" y="4430658"/>
              <a:ext cx="4563" cy="12511"/>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7373418" y="4353386"/>
              <a:ext cx="248011" cy="189721"/>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7500146" y="4426978"/>
              <a:ext cx="3974" cy="13835"/>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7456284" y="4377230"/>
              <a:ext cx="95525" cy="177947"/>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7467470" y="4273758"/>
              <a:ext cx="58581" cy="33117"/>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7309391" y="4433160"/>
              <a:ext cx="2061" cy="7654"/>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7246542" y="4391065"/>
              <a:ext cx="133793" cy="104060"/>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7313218" y="4433160"/>
              <a:ext cx="4563" cy="5740"/>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7307478" y="4460831"/>
              <a:ext cx="3974" cy="8242"/>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7226524" y="4406814"/>
              <a:ext cx="172209" cy="130112"/>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7315720" y="4458917"/>
              <a:ext cx="2061" cy="7654"/>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306153" y="4504692"/>
              <a:ext cx="3385" cy="10156"/>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7206065" y="4438753"/>
              <a:ext cx="212833" cy="162198"/>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27"/>
            <p:cNvSpPr/>
            <p:nvPr/>
          </p:nvSpPr>
          <p:spPr>
            <a:xfrm>
              <a:off x="7315720" y="4502190"/>
              <a:ext cx="3827" cy="10156"/>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27"/>
            <p:cNvSpPr/>
            <p:nvPr/>
          </p:nvSpPr>
          <p:spPr>
            <a:xfrm>
              <a:off x="7305711" y="4532215"/>
              <a:ext cx="3827" cy="12364"/>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27"/>
            <p:cNvSpPr/>
            <p:nvPr/>
          </p:nvSpPr>
          <p:spPr>
            <a:xfrm>
              <a:off x="7188550" y="4454502"/>
              <a:ext cx="248305" cy="189869"/>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7315720" y="4528536"/>
              <a:ext cx="3827" cy="13983"/>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7271711" y="4478346"/>
              <a:ext cx="95525" cy="177947"/>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7282750" y="4375463"/>
              <a:ext cx="58728" cy="32675"/>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7"/>
            <p:cNvSpPr/>
            <p:nvPr/>
          </p:nvSpPr>
          <p:spPr>
            <a:xfrm>
              <a:off x="7104800" y="4668214"/>
              <a:ext cx="815419" cy="33264"/>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7"/>
            <p:cNvSpPr/>
            <p:nvPr/>
          </p:nvSpPr>
          <p:spPr>
            <a:xfrm>
              <a:off x="7178247" y="4544137"/>
              <a:ext cx="107447" cy="137029"/>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7"/>
            <p:cNvSpPr/>
            <p:nvPr/>
          </p:nvSpPr>
          <p:spPr>
            <a:xfrm>
              <a:off x="7285547" y="4595652"/>
              <a:ext cx="3974" cy="85514"/>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7289373" y="4578137"/>
              <a:ext cx="139387" cy="103029"/>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7178247" y="4540458"/>
              <a:ext cx="254340" cy="67264"/>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7200178" y="4637747"/>
              <a:ext cx="51663" cy="43420"/>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7222256" y="4637747"/>
              <a:ext cx="1913" cy="43420"/>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7379011" y="4414909"/>
              <a:ext cx="208565" cy="266258"/>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7"/>
            <p:cNvSpPr/>
            <p:nvPr/>
          </p:nvSpPr>
          <p:spPr>
            <a:xfrm>
              <a:off x="7587428" y="4516614"/>
              <a:ext cx="8243" cy="164553"/>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7"/>
            <p:cNvSpPr/>
            <p:nvPr/>
          </p:nvSpPr>
          <p:spPr>
            <a:xfrm>
              <a:off x="7595523" y="4480848"/>
              <a:ext cx="268764" cy="200319"/>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7"/>
            <p:cNvSpPr/>
            <p:nvPr/>
          </p:nvSpPr>
          <p:spPr>
            <a:xfrm>
              <a:off x="7375331" y="4406814"/>
              <a:ext cx="498377" cy="133791"/>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7"/>
            <p:cNvSpPr/>
            <p:nvPr/>
          </p:nvSpPr>
          <p:spPr>
            <a:xfrm>
              <a:off x="7418604" y="4597565"/>
              <a:ext cx="101707" cy="83601"/>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7"/>
            <p:cNvSpPr/>
            <p:nvPr/>
          </p:nvSpPr>
          <p:spPr>
            <a:xfrm>
              <a:off x="7464379" y="4597565"/>
              <a:ext cx="2061" cy="83601"/>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7"/>
            <p:cNvSpPr/>
            <p:nvPr/>
          </p:nvSpPr>
          <p:spPr>
            <a:xfrm>
              <a:off x="7828374" y="4559886"/>
              <a:ext cx="133057" cy="159549"/>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7"/>
            <p:cNvSpPr/>
            <p:nvPr/>
          </p:nvSpPr>
          <p:spPr>
            <a:xfrm>
              <a:off x="5379910" y="4673513"/>
              <a:ext cx="1665427" cy="22078"/>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7"/>
            <p:cNvSpPr/>
            <p:nvPr/>
          </p:nvSpPr>
          <p:spPr>
            <a:xfrm>
              <a:off x="5536812" y="4639513"/>
              <a:ext cx="1600222" cy="2222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7"/>
            <p:cNvSpPr/>
            <p:nvPr/>
          </p:nvSpPr>
          <p:spPr>
            <a:xfrm>
              <a:off x="758168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7"/>
            <p:cNvSpPr/>
            <p:nvPr/>
          </p:nvSpPr>
          <p:spPr>
            <a:xfrm>
              <a:off x="75716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7"/>
            <p:cNvSpPr/>
            <p:nvPr/>
          </p:nvSpPr>
          <p:spPr>
            <a:xfrm>
              <a:off x="7561670"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7"/>
            <p:cNvSpPr/>
            <p:nvPr/>
          </p:nvSpPr>
          <p:spPr>
            <a:xfrm>
              <a:off x="75516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7"/>
            <p:cNvSpPr/>
            <p:nvPr/>
          </p:nvSpPr>
          <p:spPr>
            <a:xfrm>
              <a:off x="7542242"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7"/>
            <p:cNvSpPr/>
            <p:nvPr/>
          </p:nvSpPr>
          <p:spPr>
            <a:xfrm>
              <a:off x="75339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7"/>
            <p:cNvSpPr/>
            <p:nvPr/>
          </p:nvSpPr>
          <p:spPr>
            <a:xfrm>
              <a:off x="752399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7"/>
            <p:cNvSpPr/>
            <p:nvPr/>
          </p:nvSpPr>
          <p:spPr>
            <a:xfrm>
              <a:off x="751398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7"/>
            <p:cNvSpPr/>
            <p:nvPr/>
          </p:nvSpPr>
          <p:spPr>
            <a:xfrm>
              <a:off x="75039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7"/>
            <p:cNvSpPr/>
            <p:nvPr/>
          </p:nvSpPr>
          <p:spPr>
            <a:xfrm>
              <a:off x="7494553"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7"/>
            <p:cNvSpPr/>
            <p:nvPr/>
          </p:nvSpPr>
          <p:spPr>
            <a:xfrm>
              <a:off x="74845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7"/>
            <p:cNvSpPr/>
            <p:nvPr/>
          </p:nvSpPr>
          <p:spPr>
            <a:xfrm>
              <a:off x="74743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7"/>
            <p:cNvSpPr/>
            <p:nvPr/>
          </p:nvSpPr>
          <p:spPr>
            <a:xfrm>
              <a:off x="7464379"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7"/>
            <p:cNvSpPr/>
            <p:nvPr/>
          </p:nvSpPr>
          <p:spPr>
            <a:xfrm>
              <a:off x="7454371"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7"/>
            <p:cNvSpPr/>
            <p:nvPr/>
          </p:nvSpPr>
          <p:spPr>
            <a:xfrm>
              <a:off x="7444362" y="4685435"/>
              <a:ext cx="4416" cy="17662"/>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7"/>
            <p:cNvSpPr/>
            <p:nvPr/>
          </p:nvSpPr>
          <p:spPr>
            <a:xfrm>
              <a:off x="7436855"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7"/>
            <p:cNvSpPr/>
            <p:nvPr/>
          </p:nvSpPr>
          <p:spPr>
            <a:xfrm>
              <a:off x="7426699"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7"/>
            <p:cNvSpPr/>
            <p:nvPr/>
          </p:nvSpPr>
          <p:spPr>
            <a:xfrm>
              <a:off x="74166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27"/>
            <p:cNvSpPr/>
            <p:nvPr/>
          </p:nvSpPr>
          <p:spPr>
            <a:xfrm>
              <a:off x="740668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27"/>
            <p:cNvSpPr/>
            <p:nvPr/>
          </p:nvSpPr>
          <p:spPr>
            <a:xfrm>
              <a:off x="7396673"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27"/>
            <p:cNvSpPr/>
            <p:nvPr/>
          </p:nvSpPr>
          <p:spPr>
            <a:xfrm>
              <a:off x="73872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27"/>
            <p:cNvSpPr/>
            <p:nvPr/>
          </p:nvSpPr>
          <p:spPr>
            <a:xfrm>
              <a:off x="737724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27"/>
            <p:cNvSpPr/>
            <p:nvPr/>
          </p:nvSpPr>
          <p:spPr>
            <a:xfrm>
              <a:off x="7367088"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27"/>
            <p:cNvSpPr/>
            <p:nvPr/>
          </p:nvSpPr>
          <p:spPr>
            <a:xfrm>
              <a:off x="735708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7"/>
            <p:cNvSpPr/>
            <p:nvPr/>
          </p:nvSpPr>
          <p:spPr>
            <a:xfrm>
              <a:off x="7348984"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7"/>
            <p:cNvSpPr/>
            <p:nvPr/>
          </p:nvSpPr>
          <p:spPr>
            <a:xfrm>
              <a:off x="7339564"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7"/>
            <p:cNvSpPr/>
            <p:nvPr/>
          </p:nvSpPr>
          <p:spPr>
            <a:xfrm>
              <a:off x="7329556"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27"/>
            <p:cNvSpPr/>
            <p:nvPr/>
          </p:nvSpPr>
          <p:spPr>
            <a:xfrm>
              <a:off x="73194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27"/>
            <p:cNvSpPr/>
            <p:nvPr/>
          </p:nvSpPr>
          <p:spPr>
            <a:xfrm>
              <a:off x="7309391"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7"/>
            <p:cNvSpPr/>
            <p:nvPr/>
          </p:nvSpPr>
          <p:spPr>
            <a:xfrm>
              <a:off x="7299382"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7"/>
            <p:cNvSpPr/>
            <p:nvPr/>
          </p:nvSpPr>
          <p:spPr>
            <a:xfrm>
              <a:off x="7289373"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7"/>
            <p:cNvSpPr/>
            <p:nvPr/>
          </p:nvSpPr>
          <p:spPr>
            <a:xfrm>
              <a:off x="7279953"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7"/>
            <p:cNvSpPr/>
            <p:nvPr/>
          </p:nvSpPr>
          <p:spPr>
            <a:xfrm>
              <a:off x="726994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7"/>
            <p:cNvSpPr/>
            <p:nvPr/>
          </p:nvSpPr>
          <p:spPr>
            <a:xfrm>
              <a:off x="726170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7"/>
            <p:cNvSpPr/>
            <p:nvPr/>
          </p:nvSpPr>
          <p:spPr>
            <a:xfrm>
              <a:off x="725169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7"/>
            <p:cNvSpPr/>
            <p:nvPr/>
          </p:nvSpPr>
          <p:spPr>
            <a:xfrm>
              <a:off x="7241685"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7"/>
            <p:cNvSpPr/>
            <p:nvPr/>
          </p:nvSpPr>
          <p:spPr>
            <a:xfrm>
              <a:off x="72322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7"/>
            <p:cNvSpPr/>
            <p:nvPr/>
          </p:nvSpPr>
          <p:spPr>
            <a:xfrm>
              <a:off x="7222256"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7"/>
            <p:cNvSpPr/>
            <p:nvPr/>
          </p:nvSpPr>
          <p:spPr>
            <a:xfrm>
              <a:off x="7212100"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7"/>
            <p:cNvSpPr/>
            <p:nvPr/>
          </p:nvSpPr>
          <p:spPr>
            <a:xfrm>
              <a:off x="720209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27"/>
            <p:cNvSpPr/>
            <p:nvPr/>
          </p:nvSpPr>
          <p:spPr>
            <a:xfrm>
              <a:off x="71920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27"/>
            <p:cNvSpPr/>
            <p:nvPr/>
          </p:nvSpPr>
          <p:spPr>
            <a:xfrm>
              <a:off x="7182074"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7"/>
            <p:cNvSpPr/>
            <p:nvPr/>
          </p:nvSpPr>
          <p:spPr>
            <a:xfrm>
              <a:off x="7172654"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7"/>
            <p:cNvSpPr/>
            <p:nvPr/>
          </p:nvSpPr>
          <p:spPr>
            <a:xfrm>
              <a:off x="7164411"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7"/>
            <p:cNvSpPr/>
            <p:nvPr/>
          </p:nvSpPr>
          <p:spPr>
            <a:xfrm>
              <a:off x="715440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7"/>
            <p:cNvSpPr/>
            <p:nvPr/>
          </p:nvSpPr>
          <p:spPr>
            <a:xfrm>
              <a:off x="714439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7"/>
            <p:cNvSpPr/>
            <p:nvPr/>
          </p:nvSpPr>
          <p:spPr>
            <a:xfrm>
              <a:off x="7134385"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7"/>
            <p:cNvSpPr/>
            <p:nvPr/>
          </p:nvSpPr>
          <p:spPr>
            <a:xfrm>
              <a:off x="7124965"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7"/>
            <p:cNvSpPr/>
            <p:nvPr/>
          </p:nvSpPr>
          <p:spPr>
            <a:xfrm>
              <a:off x="711495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7"/>
            <p:cNvSpPr/>
            <p:nvPr/>
          </p:nvSpPr>
          <p:spPr>
            <a:xfrm>
              <a:off x="7104800"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27"/>
            <p:cNvSpPr/>
            <p:nvPr/>
          </p:nvSpPr>
          <p:spPr>
            <a:xfrm>
              <a:off x="70947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7"/>
            <p:cNvSpPr/>
            <p:nvPr/>
          </p:nvSpPr>
          <p:spPr>
            <a:xfrm>
              <a:off x="7084783"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7"/>
            <p:cNvSpPr/>
            <p:nvPr/>
          </p:nvSpPr>
          <p:spPr>
            <a:xfrm>
              <a:off x="7077276"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7"/>
            <p:cNvSpPr/>
            <p:nvPr/>
          </p:nvSpPr>
          <p:spPr>
            <a:xfrm>
              <a:off x="70672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27"/>
            <p:cNvSpPr/>
            <p:nvPr/>
          </p:nvSpPr>
          <p:spPr>
            <a:xfrm>
              <a:off x="7057112"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27"/>
            <p:cNvSpPr/>
            <p:nvPr/>
          </p:nvSpPr>
          <p:spPr>
            <a:xfrm>
              <a:off x="70471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7"/>
            <p:cNvSpPr/>
            <p:nvPr/>
          </p:nvSpPr>
          <p:spPr>
            <a:xfrm>
              <a:off x="703709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7"/>
            <p:cNvSpPr/>
            <p:nvPr/>
          </p:nvSpPr>
          <p:spPr>
            <a:xfrm>
              <a:off x="7027085"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7"/>
            <p:cNvSpPr/>
            <p:nvPr/>
          </p:nvSpPr>
          <p:spPr>
            <a:xfrm>
              <a:off x="7017665"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7"/>
            <p:cNvSpPr/>
            <p:nvPr/>
          </p:nvSpPr>
          <p:spPr>
            <a:xfrm>
              <a:off x="70076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7"/>
            <p:cNvSpPr/>
            <p:nvPr/>
          </p:nvSpPr>
          <p:spPr>
            <a:xfrm>
              <a:off x="6997501"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7"/>
            <p:cNvSpPr/>
            <p:nvPr/>
          </p:nvSpPr>
          <p:spPr>
            <a:xfrm>
              <a:off x="698749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7"/>
            <p:cNvSpPr/>
            <p:nvPr/>
          </p:nvSpPr>
          <p:spPr>
            <a:xfrm>
              <a:off x="69793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27"/>
            <p:cNvSpPr/>
            <p:nvPr/>
          </p:nvSpPr>
          <p:spPr>
            <a:xfrm>
              <a:off x="6969977"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27"/>
            <p:cNvSpPr/>
            <p:nvPr/>
          </p:nvSpPr>
          <p:spPr>
            <a:xfrm>
              <a:off x="6959968"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7"/>
            <p:cNvSpPr/>
            <p:nvPr/>
          </p:nvSpPr>
          <p:spPr>
            <a:xfrm>
              <a:off x="6949812"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27"/>
            <p:cNvSpPr/>
            <p:nvPr/>
          </p:nvSpPr>
          <p:spPr>
            <a:xfrm>
              <a:off x="6939803"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27"/>
            <p:cNvSpPr/>
            <p:nvPr/>
          </p:nvSpPr>
          <p:spPr>
            <a:xfrm>
              <a:off x="6929794"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27"/>
            <p:cNvSpPr/>
            <p:nvPr/>
          </p:nvSpPr>
          <p:spPr>
            <a:xfrm>
              <a:off x="69197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7"/>
            <p:cNvSpPr/>
            <p:nvPr/>
          </p:nvSpPr>
          <p:spPr>
            <a:xfrm>
              <a:off x="69103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7"/>
            <p:cNvSpPr/>
            <p:nvPr/>
          </p:nvSpPr>
          <p:spPr>
            <a:xfrm>
              <a:off x="6900357"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7"/>
            <p:cNvSpPr/>
            <p:nvPr/>
          </p:nvSpPr>
          <p:spPr>
            <a:xfrm>
              <a:off x="689211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7"/>
            <p:cNvSpPr/>
            <p:nvPr/>
          </p:nvSpPr>
          <p:spPr>
            <a:xfrm>
              <a:off x="688210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7"/>
            <p:cNvSpPr/>
            <p:nvPr/>
          </p:nvSpPr>
          <p:spPr>
            <a:xfrm>
              <a:off x="6872097"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27"/>
            <p:cNvSpPr/>
            <p:nvPr/>
          </p:nvSpPr>
          <p:spPr>
            <a:xfrm>
              <a:off x="68626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27"/>
            <p:cNvSpPr/>
            <p:nvPr/>
          </p:nvSpPr>
          <p:spPr>
            <a:xfrm>
              <a:off x="6852668"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27"/>
            <p:cNvSpPr/>
            <p:nvPr/>
          </p:nvSpPr>
          <p:spPr>
            <a:xfrm>
              <a:off x="6842512"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27"/>
            <p:cNvSpPr/>
            <p:nvPr/>
          </p:nvSpPr>
          <p:spPr>
            <a:xfrm>
              <a:off x="683250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27"/>
            <p:cNvSpPr/>
            <p:nvPr/>
          </p:nvSpPr>
          <p:spPr>
            <a:xfrm>
              <a:off x="68224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27"/>
            <p:cNvSpPr/>
            <p:nvPr/>
          </p:nvSpPr>
          <p:spPr>
            <a:xfrm>
              <a:off x="6812486"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27"/>
            <p:cNvSpPr/>
            <p:nvPr/>
          </p:nvSpPr>
          <p:spPr>
            <a:xfrm>
              <a:off x="6803066"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27"/>
            <p:cNvSpPr/>
            <p:nvPr/>
          </p:nvSpPr>
          <p:spPr>
            <a:xfrm>
              <a:off x="6794823"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27"/>
            <p:cNvSpPr/>
            <p:nvPr/>
          </p:nvSpPr>
          <p:spPr>
            <a:xfrm>
              <a:off x="6784815"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27"/>
            <p:cNvSpPr/>
            <p:nvPr/>
          </p:nvSpPr>
          <p:spPr>
            <a:xfrm>
              <a:off x="67748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27"/>
            <p:cNvSpPr/>
            <p:nvPr/>
          </p:nvSpPr>
          <p:spPr>
            <a:xfrm>
              <a:off x="6764797"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7"/>
            <p:cNvSpPr/>
            <p:nvPr/>
          </p:nvSpPr>
          <p:spPr>
            <a:xfrm>
              <a:off x="6755377"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27"/>
            <p:cNvSpPr/>
            <p:nvPr/>
          </p:nvSpPr>
          <p:spPr>
            <a:xfrm>
              <a:off x="674536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27"/>
            <p:cNvSpPr/>
            <p:nvPr/>
          </p:nvSpPr>
          <p:spPr>
            <a:xfrm>
              <a:off x="67352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7"/>
            <p:cNvSpPr/>
            <p:nvPr/>
          </p:nvSpPr>
          <p:spPr>
            <a:xfrm>
              <a:off x="67252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27"/>
            <p:cNvSpPr/>
            <p:nvPr/>
          </p:nvSpPr>
          <p:spPr>
            <a:xfrm>
              <a:off x="6715195"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27"/>
            <p:cNvSpPr/>
            <p:nvPr/>
          </p:nvSpPr>
          <p:spPr>
            <a:xfrm>
              <a:off x="6707688"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7"/>
            <p:cNvSpPr/>
            <p:nvPr/>
          </p:nvSpPr>
          <p:spPr>
            <a:xfrm>
              <a:off x="6697680"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27"/>
            <p:cNvSpPr/>
            <p:nvPr/>
          </p:nvSpPr>
          <p:spPr>
            <a:xfrm>
              <a:off x="6687524"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27"/>
            <p:cNvSpPr/>
            <p:nvPr/>
          </p:nvSpPr>
          <p:spPr>
            <a:xfrm>
              <a:off x="66775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27"/>
            <p:cNvSpPr/>
            <p:nvPr/>
          </p:nvSpPr>
          <p:spPr>
            <a:xfrm>
              <a:off x="6667506"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27"/>
            <p:cNvSpPr/>
            <p:nvPr/>
          </p:nvSpPr>
          <p:spPr>
            <a:xfrm>
              <a:off x="66574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27"/>
            <p:cNvSpPr/>
            <p:nvPr/>
          </p:nvSpPr>
          <p:spPr>
            <a:xfrm>
              <a:off x="66480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27"/>
            <p:cNvSpPr/>
            <p:nvPr/>
          </p:nvSpPr>
          <p:spPr>
            <a:xfrm>
              <a:off x="66380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7"/>
            <p:cNvSpPr/>
            <p:nvPr/>
          </p:nvSpPr>
          <p:spPr>
            <a:xfrm>
              <a:off x="6627913"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7"/>
            <p:cNvSpPr/>
            <p:nvPr/>
          </p:nvSpPr>
          <p:spPr>
            <a:xfrm>
              <a:off x="661790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7"/>
            <p:cNvSpPr/>
            <p:nvPr/>
          </p:nvSpPr>
          <p:spPr>
            <a:xfrm>
              <a:off x="66098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7"/>
            <p:cNvSpPr/>
            <p:nvPr/>
          </p:nvSpPr>
          <p:spPr>
            <a:xfrm>
              <a:off x="6600389"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7"/>
            <p:cNvSpPr/>
            <p:nvPr/>
          </p:nvSpPr>
          <p:spPr>
            <a:xfrm>
              <a:off x="65903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7"/>
            <p:cNvSpPr/>
            <p:nvPr/>
          </p:nvSpPr>
          <p:spPr>
            <a:xfrm>
              <a:off x="6580224"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7"/>
            <p:cNvSpPr/>
            <p:nvPr/>
          </p:nvSpPr>
          <p:spPr>
            <a:xfrm>
              <a:off x="6570215"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7"/>
            <p:cNvSpPr/>
            <p:nvPr/>
          </p:nvSpPr>
          <p:spPr>
            <a:xfrm>
              <a:off x="65602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7"/>
            <p:cNvSpPr/>
            <p:nvPr/>
          </p:nvSpPr>
          <p:spPr>
            <a:xfrm>
              <a:off x="65501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7"/>
            <p:cNvSpPr/>
            <p:nvPr/>
          </p:nvSpPr>
          <p:spPr>
            <a:xfrm>
              <a:off x="6540778"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7"/>
            <p:cNvSpPr/>
            <p:nvPr/>
          </p:nvSpPr>
          <p:spPr>
            <a:xfrm>
              <a:off x="6530769"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7"/>
            <p:cNvSpPr/>
            <p:nvPr/>
          </p:nvSpPr>
          <p:spPr>
            <a:xfrm>
              <a:off x="65225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7"/>
            <p:cNvSpPr/>
            <p:nvPr/>
          </p:nvSpPr>
          <p:spPr>
            <a:xfrm>
              <a:off x="6512518"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7"/>
            <p:cNvSpPr/>
            <p:nvPr/>
          </p:nvSpPr>
          <p:spPr>
            <a:xfrm>
              <a:off x="6502509"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7"/>
            <p:cNvSpPr/>
            <p:nvPr/>
          </p:nvSpPr>
          <p:spPr>
            <a:xfrm>
              <a:off x="64930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7"/>
            <p:cNvSpPr/>
            <p:nvPr/>
          </p:nvSpPr>
          <p:spPr>
            <a:xfrm>
              <a:off x="6483080" y="4685435"/>
              <a:ext cx="1913" cy="17662"/>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7"/>
            <p:cNvSpPr/>
            <p:nvPr/>
          </p:nvSpPr>
          <p:spPr>
            <a:xfrm>
              <a:off x="6472924"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7"/>
            <p:cNvSpPr/>
            <p:nvPr/>
          </p:nvSpPr>
          <p:spPr>
            <a:xfrm>
              <a:off x="64629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7"/>
            <p:cNvSpPr/>
            <p:nvPr/>
          </p:nvSpPr>
          <p:spPr>
            <a:xfrm>
              <a:off x="64529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7"/>
            <p:cNvSpPr/>
            <p:nvPr/>
          </p:nvSpPr>
          <p:spPr>
            <a:xfrm>
              <a:off x="6442898"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7"/>
            <p:cNvSpPr/>
            <p:nvPr/>
          </p:nvSpPr>
          <p:spPr>
            <a:xfrm>
              <a:off x="64353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7"/>
            <p:cNvSpPr/>
            <p:nvPr/>
          </p:nvSpPr>
          <p:spPr>
            <a:xfrm>
              <a:off x="64252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7"/>
            <p:cNvSpPr/>
            <p:nvPr/>
          </p:nvSpPr>
          <p:spPr>
            <a:xfrm>
              <a:off x="6415227"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7"/>
            <p:cNvSpPr/>
            <p:nvPr/>
          </p:nvSpPr>
          <p:spPr>
            <a:xfrm>
              <a:off x="64052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7"/>
            <p:cNvSpPr/>
            <p:nvPr/>
          </p:nvSpPr>
          <p:spPr>
            <a:xfrm>
              <a:off x="6395209" y="4685435"/>
              <a:ext cx="2649" cy="17662"/>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7"/>
            <p:cNvSpPr/>
            <p:nvPr/>
          </p:nvSpPr>
          <p:spPr>
            <a:xfrm>
              <a:off x="6385789" y="4685435"/>
              <a:ext cx="2061" cy="17662"/>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7"/>
            <p:cNvSpPr/>
            <p:nvPr/>
          </p:nvSpPr>
          <p:spPr>
            <a:xfrm>
              <a:off x="63757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7"/>
            <p:cNvSpPr/>
            <p:nvPr/>
          </p:nvSpPr>
          <p:spPr>
            <a:xfrm>
              <a:off x="63656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7"/>
            <p:cNvSpPr/>
            <p:nvPr/>
          </p:nvSpPr>
          <p:spPr>
            <a:xfrm>
              <a:off x="6355616"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7"/>
            <p:cNvSpPr/>
            <p:nvPr/>
          </p:nvSpPr>
          <p:spPr>
            <a:xfrm>
              <a:off x="6345607" y="4685435"/>
              <a:ext cx="4563" cy="17662"/>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7"/>
            <p:cNvSpPr/>
            <p:nvPr/>
          </p:nvSpPr>
          <p:spPr>
            <a:xfrm>
              <a:off x="6338101" y="4685435"/>
              <a:ext cx="2061" cy="17662"/>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7"/>
            <p:cNvSpPr/>
            <p:nvPr/>
          </p:nvSpPr>
          <p:spPr>
            <a:xfrm>
              <a:off x="6328092" y="4685435"/>
              <a:ext cx="1913" cy="17662"/>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7"/>
            <p:cNvSpPr/>
            <p:nvPr/>
          </p:nvSpPr>
          <p:spPr>
            <a:xfrm>
              <a:off x="6317936"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7"/>
            <p:cNvSpPr/>
            <p:nvPr/>
          </p:nvSpPr>
          <p:spPr>
            <a:xfrm>
              <a:off x="6307927"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7"/>
            <p:cNvSpPr/>
            <p:nvPr/>
          </p:nvSpPr>
          <p:spPr>
            <a:xfrm>
              <a:off x="6297918" y="4685435"/>
              <a:ext cx="2061" cy="17662"/>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7"/>
            <p:cNvSpPr/>
            <p:nvPr/>
          </p:nvSpPr>
          <p:spPr>
            <a:xfrm>
              <a:off x="6287910" y="4685435"/>
              <a:ext cx="4563" cy="17662"/>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7"/>
            <p:cNvSpPr/>
            <p:nvPr/>
          </p:nvSpPr>
          <p:spPr>
            <a:xfrm>
              <a:off x="6278490"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7"/>
            <p:cNvSpPr/>
            <p:nvPr/>
          </p:nvSpPr>
          <p:spPr>
            <a:xfrm>
              <a:off x="6268481" y="4685435"/>
              <a:ext cx="3827" cy="17662"/>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7"/>
            <p:cNvSpPr/>
            <p:nvPr/>
          </p:nvSpPr>
          <p:spPr>
            <a:xfrm>
              <a:off x="6258325" y="4685435"/>
              <a:ext cx="3974" cy="17662"/>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27"/>
            <p:cNvSpPr/>
            <p:nvPr/>
          </p:nvSpPr>
          <p:spPr>
            <a:xfrm>
              <a:off x="6250230" y="4685435"/>
              <a:ext cx="2061" cy="17662"/>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27"/>
            <p:cNvSpPr/>
            <p:nvPr/>
          </p:nvSpPr>
          <p:spPr>
            <a:xfrm>
              <a:off x="6240221" y="4685435"/>
              <a:ext cx="2649" cy="17662"/>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6" name="Google Shape;886;p27"/>
          <p:cNvSpPr txBox="1">
            <a:spLocks noGrp="1"/>
          </p:cNvSpPr>
          <p:nvPr>
            <p:ph type="title"/>
          </p:nvPr>
        </p:nvSpPr>
        <p:spPr>
          <a:xfrm>
            <a:off x="4224000" y="2862833"/>
            <a:ext cx="3744000" cy="7480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solidFill>
                  <a:schemeClr val="dk1"/>
                </a:solidFill>
              </a:defRPr>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887" name="Google Shape;887;p27"/>
          <p:cNvSpPr txBox="1">
            <a:spLocks noGrp="1"/>
          </p:cNvSpPr>
          <p:nvPr>
            <p:ph type="body" idx="1"/>
          </p:nvPr>
        </p:nvSpPr>
        <p:spPr>
          <a:xfrm>
            <a:off x="4224016" y="3288255"/>
            <a:ext cx="3744000" cy="959600"/>
          </a:xfrm>
          <a:prstGeom prst="rect">
            <a:avLst/>
          </a:prstGeom>
        </p:spPr>
        <p:txBody>
          <a:bodyPr spcFirstLastPara="1" wrap="square" lIns="91425" tIns="91425" rIns="91425" bIns="91425" anchor="t" anchorCtr="0">
            <a:noAutofit/>
          </a:bodyPr>
          <a:lstStyle>
            <a:lvl1pPr marL="609585" lvl="0" indent="-440256" algn="ctr" rtl="0">
              <a:spcBef>
                <a:spcPts val="0"/>
              </a:spcBef>
              <a:spcAft>
                <a:spcPts val="0"/>
              </a:spcAft>
              <a:buSzPts val="1600"/>
              <a:buChar char="●"/>
              <a:defRPr>
                <a:solidFill>
                  <a:schemeClr val="dk1"/>
                </a:solidFill>
              </a:defRPr>
            </a:lvl1pPr>
            <a:lvl2pPr marL="1219170" lvl="1" indent="-440256" rtl="0">
              <a:spcBef>
                <a:spcPts val="0"/>
              </a:spcBef>
              <a:spcAft>
                <a:spcPts val="0"/>
              </a:spcAft>
              <a:buSzPts val="1600"/>
              <a:buChar char="○"/>
              <a:defRPr/>
            </a:lvl2pPr>
            <a:lvl3pPr marL="1828754" lvl="2" indent="-440256" rtl="0">
              <a:spcBef>
                <a:spcPts val="0"/>
              </a:spcBef>
              <a:spcAft>
                <a:spcPts val="0"/>
              </a:spcAft>
              <a:buSzPts val="1600"/>
              <a:buChar char="■"/>
              <a:defRPr/>
            </a:lvl3pPr>
            <a:lvl4pPr marL="2438339" lvl="3" indent="-440256" rtl="0">
              <a:spcBef>
                <a:spcPts val="0"/>
              </a:spcBef>
              <a:spcAft>
                <a:spcPts val="0"/>
              </a:spcAft>
              <a:buSzPts val="1600"/>
              <a:buChar char="●"/>
              <a:defRPr/>
            </a:lvl4pPr>
            <a:lvl5pPr marL="3047924" lvl="4" indent="-440256" rtl="0">
              <a:spcBef>
                <a:spcPts val="0"/>
              </a:spcBef>
              <a:spcAft>
                <a:spcPts val="0"/>
              </a:spcAft>
              <a:buSzPts val="1600"/>
              <a:buChar char="○"/>
              <a:defRPr/>
            </a:lvl5pPr>
            <a:lvl6pPr marL="3657509" lvl="5" indent="-440256" rtl="0">
              <a:spcBef>
                <a:spcPts val="0"/>
              </a:spcBef>
              <a:spcAft>
                <a:spcPts val="0"/>
              </a:spcAft>
              <a:buSzPts val="1600"/>
              <a:buChar char="■"/>
              <a:defRPr/>
            </a:lvl6pPr>
            <a:lvl7pPr marL="4267093" lvl="6" indent="-440256" rtl="0">
              <a:spcBef>
                <a:spcPts val="0"/>
              </a:spcBef>
              <a:spcAft>
                <a:spcPts val="0"/>
              </a:spcAft>
              <a:buSzPts val="1600"/>
              <a:buChar char="●"/>
              <a:defRPr/>
            </a:lvl7pPr>
            <a:lvl8pPr marL="4876678" lvl="7" indent="-440256" rtl="0">
              <a:spcBef>
                <a:spcPts val="0"/>
              </a:spcBef>
              <a:spcAft>
                <a:spcPts val="0"/>
              </a:spcAft>
              <a:buSzPts val="1600"/>
              <a:buChar char="○"/>
              <a:defRPr/>
            </a:lvl8pPr>
            <a:lvl9pPr marL="5486263" lvl="8" indent="-440256" rtl="0">
              <a:spcBef>
                <a:spcPts val="0"/>
              </a:spcBef>
              <a:spcAft>
                <a:spcPts val="0"/>
              </a:spcAft>
              <a:buSzPts val="1600"/>
              <a:buChar char="■"/>
              <a:defRPr/>
            </a:lvl9pPr>
          </a:lstStyle>
          <a:p>
            <a:endParaRPr/>
          </a:p>
        </p:txBody>
      </p:sp>
      <p:sp>
        <p:nvSpPr>
          <p:cNvPr id="888" name="Google Shape;888;p27"/>
          <p:cNvSpPr txBox="1">
            <a:spLocks noGrp="1"/>
          </p:cNvSpPr>
          <p:nvPr>
            <p:ph type="title" idx="2" hasCustomPrompt="1"/>
          </p:nvPr>
        </p:nvSpPr>
        <p:spPr>
          <a:xfrm>
            <a:off x="4224000" y="1446500"/>
            <a:ext cx="3744000" cy="959600"/>
          </a:xfrm>
          <a:prstGeom prst="rect">
            <a:avLst/>
          </a:prstGeom>
        </p:spPr>
        <p:txBody>
          <a:bodyPr spcFirstLastPara="1" wrap="square" lIns="91425" tIns="91425" rIns="91425" bIns="91425" anchor="t" anchorCtr="0">
            <a:noAutofit/>
          </a:bodyPr>
          <a:lstStyle>
            <a:lvl1pPr lvl="0" rtl="0">
              <a:spcBef>
                <a:spcPts val="0"/>
              </a:spcBef>
              <a:spcAft>
                <a:spcPts val="0"/>
              </a:spcAft>
              <a:buSzPts val="4800"/>
              <a:buNone/>
              <a:defRPr sz="8000">
                <a:solidFill>
                  <a:schemeClr val="accent1"/>
                </a:solidFill>
              </a:defRPr>
            </a:lvl1pPr>
            <a:lvl2pPr lvl="1" algn="ctr" rtl="0">
              <a:spcBef>
                <a:spcPts val="0"/>
              </a:spcBef>
              <a:spcAft>
                <a:spcPts val="0"/>
              </a:spcAft>
              <a:buSzPts val="4800"/>
              <a:buNone/>
              <a:defRPr sz="6400"/>
            </a:lvl2pPr>
            <a:lvl3pPr lvl="2" algn="ctr" rtl="0">
              <a:spcBef>
                <a:spcPts val="0"/>
              </a:spcBef>
              <a:spcAft>
                <a:spcPts val="0"/>
              </a:spcAft>
              <a:buSzPts val="4800"/>
              <a:buNone/>
              <a:defRPr sz="6400"/>
            </a:lvl3pPr>
            <a:lvl4pPr lvl="3" algn="ctr" rtl="0">
              <a:spcBef>
                <a:spcPts val="0"/>
              </a:spcBef>
              <a:spcAft>
                <a:spcPts val="0"/>
              </a:spcAft>
              <a:buSzPts val="4800"/>
              <a:buNone/>
              <a:defRPr sz="6400"/>
            </a:lvl4pPr>
            <a:lvl5pPr lvl="4" algn="ctr" rtl="0">
              <a:spcBef>
                <a:spcPts val="0"/>
              </a:spcBef>
              <a:spcAft>
                <a:spcPts val="0"/>
              </a:spcAft>
              <a:buSzPts val="4800"/>
              <a:buNone/>
              <a:defRPr sz="6400"/>
            </a:lvl5pPr>
            <a:lvl6pPr lvl="5" algn="ctr" rtl="0">
              <a:spcBef>
                <a:spcPts val="0"/>
              </a:spcBef>
              <a:spcAft>
                <a:spcPts val="0"/>
              </a:spcAft>
              <a:buSzPts val="4800"/>
              <a:buNone/>
              <a:defRPr sz="6400"/>
            </a:lvl6pPr>
            <a:lvl7pPr lvl="6" algn="ctr" rtl="0">
              <a:spcBef>
                <a:spcPts val="0"/>
              </a:spcBef>
              <a:spcAft>
                <a:spcPts val="0"/>
              </a:spcAft>
              <a:buSzPts val="4800"/>
              <a:buNone/>
              <a:defRPr sz="6400"/>
            </a:lvl7pPr>
            <a:lvl8pPr lvl="7" algn="ctr" rtl="0">
              <a:spcBef>
                <a:spcPts val="0"/>
              </a:spcBef>
              <a:spcAft>
                <a:spcPts val="0"/>
              </a:spcAft>
              <a:buSzPts val="4800"/>
              <a:buNone/>
              <a:defRPr sz="6400"/>
            </a:lvl8pPr>
            <a:lvl9pPr lvl="8" algn="ctr" rtl="0">
              <a:spcBef>
                <a:spcPts val="0"/>
              </a:spcBef>
              <a:spcAft>
                <a:spcPts val="0"/>
              </a:spcAft>
              <a:buSzPts val="4800"/>
              <a:buNone/>
              <a:defRPr sz="6400"/>
            </a:lvl9pPr>
          </a:lstStyle>
          <a:p>
            <a:r>
              <a:t>xx%</a:t>
            </a:r>
          </a:p>
        </p:txBody>
      </p:sp>
    </p:spTree>
    <p:extLst>
      <p:ext uri="{BB962C8B-B14F-4D97-AF65-F5344CB8AC3E}">
        <p14:creationId xmlns:p14="http://schemas.microsoft.com/office/powerpoint/2010/main" val="2907703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4DA77-0714-4226-8456-DE0FB00C8765}"/>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1/24/2025</a:t>
            </a:fld>
            <a:endParaRPr lang="en-US"/>
          </a:p>
        </p:txBody>
      </p:sp>
      <p:sp>
        <p:nvSpPr>
          <p:cNvPr id="3" name="Footer Placeholder 2">
            <a:extLst>
              <a:ext uri="{FF2B5EF4-FFF2-40B4-BE49-F238E27FC236}">
                <a16:creationId xmlns:a16="http://schemas.microsoft.com/office/drawing/2014/main" id="{548689CE-C57C-4CCE-B5D7-91A284CB198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440DF66-3D9B-4E31-B419-8D199F946398}"/>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9397717"/>
      </p:ext>
    </p:extLst>
  </p:cSld>
  <p:clrMapOvr>
    <a:masterClrMapping/>
  </p:clrMapOvr>
  <p:transition spd="med">
    <p:pull/>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30367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812245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70304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60866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86095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5567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822229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154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69385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226579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0A372-E784-4489-91B1-EB5F9893BA9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6E1B435-934F-44C4-8F1B-EC379BCB087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1/24/2025</a:t>
            </a:fld>
            <a:endParaRPr lang="en-US"/>
          </a:p>
        </p:txBody>
      </p:sp>
      <p:sp>
        <p:nvSpPr>
          <p:cNvPr id="4" name="Footer Placeholder 3">
            <a:extLst>
              <a:ext uri="{FF2B5EF4-FFF2-40B4-BE49-F238E27FC236}">
                <a16:creationId xmlns:a16="http://schemas.microsoft.com/office/drawing/2014/main" id="{7D9BAE6C-C81A-448F-810E-8201A0E7DD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98452A-D52B-4D53-AA70-42F3E1B9132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357018854"/>
      </p:ext>
    </p:extLst>
  </p:cSld>
  <p:clrMapOvr>
    <a:masterClrMapping/>
  </p:clrMapOvr>
  <p:transition spd="med">
    <p:pull/>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15386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text 3">
  <p:cSld name="1_Title and text 3">
    <p:spTree>
      <p:nvGrpSpPr>
        <p:cNvPr id="1" name="Shape 985"/>
        <p:cNvGrpSpPr/>
        <p:nvPr/>
      </p:nvGrpSpPr>
      <p:grpSpPr>
        <a:xfrm>
          <a:off x="0" y="0"/>
          <a:ext cx="0" cy="0"/>
          <a:chOff x="0" y="0"/>
          <a:chExt cx="0" cy="0"/>
        </a:xfrm>
      </p:grpSpPr>
      <p:sp>
        <p:nvSpPr>
          <p:cNvPr id="986" name="Google Shape;986;p33"/>
          <p:cNvSpPr/>
          <p:nvPr/>
        </p:nvSpPr>
        <p:spPr>
          <a:xfrm>
            <a:off x="781" y="3074325"/>
            <a:ext cx="12220029" cy="1679225"/>
          </a:xfrm>
          <a:custGeom>
            <a:avLst/>
            <a:gdLst/>
            <a:ahLst/>
            <a:cxnLst/>
            <a:rect l="l" t="t" r="r" b="b"/>
            <a:pathLst>
              <a:path w="51070" h="8953" extrusionOk="0">
                <a:moveTo>
                  <a:pt x="51070" y="1"/>
                </a:moveTo>
                <a:cubicBezTo>
                  <a:pt x="49881" y="56"/>
                  <a:pt x="49100" y="432"/>
                  <a:pt x="48371" y="513"/>
                </a:cubicBezTo>
                <a:cubicBezTo>
                  <a:pt x="47629" y="594"/>
                  <a:pt x="46547" y="756"/>
                  <a:pt x="45941" y="879"/>
                </a:cubicBezTo>
                <a:cubicBezTo>
                  <a:pt x="45332" y="986"/>
                  <a:pt x="46952" y="1744"/>
                  <a:pt x="46223" y="1932"/>
                </a:cubicBezTo>
                <a:cubicBezTo>
                  <a:pt x="45494" y="2107"/>
                  <a:pt x="44914" y="2512"/>
                  <a:pt x="44334" y="2878"/>
                </a:cubicBezTo>
                <a:cubicBezTo>
                  <a:pt x="44159" y="2985"/>
                  <a:pt x="44010" y="3024"/>
                  <a:pt x="43822" y="3024"/>
                </a:cubicBezTo>
                <a:cubicBezTo>
                  <a:pt x="43631" y="3024"/>
                  <a:pt x="43388" y="2985"/>
                  <a:pt x="42996" y="2959"/>
                </a:cubicBezTo>
                <a:cubicBezTo>
                  <a:pt x="42607" y="2917"/>
                  <a:pt x="42066" y="2878"/>
                  <a:pt x="41295" y="2878"/>
                </a:cubicBezTo>
                <a:lnTo>
                  <a:pt x="40945" y="2878"/>
                </a:lnTo>
                <a:cubicBezTo>
                  <a:pt x="38314" y="2917"/>
                  <a:pt x="39610" y="3983"/>
                  <a:pt x="39056" y="4038"/>
                </a:cubicBezTo>
                <a:cubicBezTo>
                  <a:pt x="38557" y="4093"/>
                  <a:pt x="38408" y="4537"/>
                  <a:pt x="37828" y="4537"/>
                </a:cubicBezTo>
                <a:cubicBezTo>
                  <a:pt x="37773" y="4537"/>
                  <a:pt x="37705" y="4537"/>
                  <a:pt x="37637" y="4524"/>
                </a:cubicBezTo>
                <a:cubicBezTo>
                  <a:pt x="37488" y="4511"/>
                  <a:pt x="37326" y="4498"/>
                  <a:pt x="37138" y="4498"/>
                </a:cubicBezTo>
                <a:cubicBezTo>
                  <a:pt x="36422" y="4498"/>
                  <a:pt x="35531" y="4673"/>
                  <a:pt x="35194" y="4997"/>
                </a:cubicBezTo>
                <a:cubicBezTo>
                  <a:pt x="35045" y="5146"/>
                  <a:pt x="34925" y="5185"/>
                  <a:pt x="34750" y="5185"/>
                </a:cubicBezTo>
                <a:cubicBezTo>
                  <a:pt x="34426" y="5185"/>
                  <a:pt x="33940" y="5010"/>
                  <a:pt x="32858" y="4997"/>
                </a:cubicBezTo>
                <a:lnTo>
                  <a:pt x="32832" y="4997"/>
                </a:lnTo>
                <a:cubicBezTo>
                  <a:pt x="32048" y="4997"/>
                  <a:pt x="31549" y="5308"/>
                  <a:pt x="31076" y="5616"/>
                </a:cubicBezTo>
                <a:cubicBezTo>
                  <a:pt x="30603" y="5927"/>
                  <a:pt x="30133" y="6238"/>
                  <a:pt x="29417" y="6238"/>
                </a:cubicBezTo>
                <a:lnTo>
                  <a:pt x="29307" y="6238"/>
                </a:lnTo>
                <a:cubicBezTo>
                  <a:pt x="27768" y="6170"/>
                  <a:pt x="25623" y="6225"/>
                  <a:pt x="24583" y="5940"/>
                </a:cubicBezTo>
                <a:cubicBezTo>
                  <a:pt x="23556" y="5671"/>
                  <a:pt x="23880" y="5240"/>
                  <a:pt x="23491" y="4997"/>
                </a:cubicBezTo>
                <a:cubicBezTo>
                  <a:pt x="23394" y="4942"/>
                  <a:pt x="23287" y="4929"/>
                  <a:pt x="23167" y="4929"/>
                </a:cubicBezTo>
                <a:cubicBezTo>
                  <a:pt x="23018" y="4929"/>
                  <a:pt x="22843" y="4955"/>
                  <a:pt x="22652" y="4984"/>
                </a:cubicBezTo>
                <a:cubicBezTo>
                  <a:pt x="22464" y="5023"/>
                  <a:pt x="22234" y="5049"/>
                  <a:pt x="21991" y="5049"/>
                </a:cubicBezTo>
                <a:cubicBezTo>
                  <a:pt x="21829" y="5049"/>
                  <a:pt x="21667" y="5036"/>
                  <a:pt x="21479" y="4997"/>
                </a:cubicBezTo>
                <a:cubicBezTo>
                  <a:pt x="20494" y="4822"/>
                  <a:pt x="18777" y="5130"/>
                  <a:pt x="18278" y="4469"/>
                </a:cubicBezTo>
                <a:cubicBezTo>
                  <a:pt x="17779" y="3821"/>
                  <a:pt x="14500" y="2836"/>
                  <a:pt x="12974" y="2619"/>
                </a:cubicBezTo>
                <a:cubicBezTo>
                  <a:pt x="11448" y="2405"/>
                  <a:pt x="11785" y="2593"/>
                  <a:pt x="11448" y="2405"/>
                </a:cubicBezTo>
                <a:cubicBezTo>
                  <a:pt x="11150" y="2214"/>
                  <a:pt x="11043" y="1919"/>
                  <a:pt x="9948" y="1919"/>
                </a:cubicBezTo>
                <a:cubicBezTo>
                  <a:pt x="9841" y="1919"/>
                  <a:pt x="9721" y="1919"/>
                  <a:pt x="9585" y="1932"/>
                </a:cubicBezTo>
                <a:lnTo>
                  <a:pt x="9397" y="1932"/>
                </a:lnTo>
                <a:cubicBezTo>
                  <a:pt x="8004" y="1932"/>
                  <a:pt x="6465" y="1122"/>
                  <a:pt x="4913" y="704"/>
                </a:cubicBezTo>
                <a:cubicBezTo>
                  <a:pt x="4375" y="568"/>
                  <a:pt x="3646" y="513"/>
                  <a:pt x="2930" y="513"/>
                </a:cubicBezTo>
                <a:cubicBezTo>
                  <a:pt x="1472" y="513"/>
                  <a:pt x="1" y="704"/>
                  <a:pt x="1" y="704"/>
                </a:cubicBezTo>
                <a:lnTo>
                  <a:pt x="14" y="3335"/>
                </a:lnTo>
                <a:cubicBezTo>
                  <a:pt x="121" y="3309"/>
                  <a:pt x="1012" y="3066"/>
                  <a:pt x="1524" y="3066"/>
                </a:cubicBezTo>
                <a:cubicBezTo>
                  <a:pt x="1647" y="3066"/>
                  <a:pt x="1741" y="3079"/>
                  <a:pt x="1809" y="3105"/>
                </a:cubicBezTo>
                <a:cubicBezTo>
                  <a:pt x="2201" y="3267"/>
                  <a:pt x="3105" y="3471"/>
                  <a:pt x="4213" y="3471"/>
                </a:cubicBezTo>
                <a:lnTo>
                  <a:pt x="4359" y="3471"/>
                </a:lnTo>
                <a:cubicBezTo>
                  <a:pt x="5143" y="3458"/>
                  <a:pt x="5467" y="3322"/>
                  <a:pt x="5710" y="3322"/>
                </a:cubicBezTo>
                <a:cubicBezTo>
                  <a:pt x="5846" y="3322"/>
                  <a:pt x="5953" y="3348"/>
                  <a:pt x="6089" y="3471"/>
                </a:cubicBezTo>
                <a:cubicBezTo>
                  <a:pt x="6452" y="3740"/>
                  <a:pt x="6507" y="3944"/>
                  <a:pt x="6967" y="3944"/>
                </a:cubicBezTo>
                <a:cubicBezTo>
                  <a:pt x="7032" y="3944"/>
                  <a:pt x="7100" y="3931"/>
                  <a:pt x="7194" y="3931"/>
                </a:cubicBezTo>
                <a:cubicBezTo>
                  <a:pt x="7871" y="3863"/>
                  <a:pt x="7453" y="3889"/>
                  <a:pt x="7871" y="3863"/>
                </a:cubicBezTo>
                <a:lnTo>
                  <a:pt x="7910" y="3863"/>
                </a:lnTo>
                <a:cubicBezTo>
                  <a:pt x="8302" y="3863"/>
                  <a:pt x="8613" y="4200"/>
                  <a:pt x="8613" y="4200"/>
                </a:cubicBezTo>
                <a:cubicBezTo>
                  <a:pt x="8613" y="4200"/>
                  <a:pt x="8963" y="4174"/>
                  <a:pt x="9287" y="4174"/>
                </a:cubicBezTo>
                <a:cubicBezTo>
                  <a:pt x="9449" y="4174"/>
                  <a:pt x="9611" y="4174"/>
                  <a:pt x="9721" y="4200"/>
                </a:cubicBezTo>
                <a:cubicBezTo>
                  <a:pt x="10045" y="4268"/>
                  <a:pt x="9436" y="4401"/>
                  <a:pt x="10314" y="4550"/>
                </a:cubicBezTo>
                <a:cubicBezTo>
                  <a:pt x="10476" y="4563"/>
                  <a:pt x="10612" y="4579"/>
                  <a:pt x="10732" y="4579"/>
                </a:cubicBezTo>
                <a:cubicBezTo>
                  <a:pt x="10949" y="4579"/>
                  <a:pt x="11124" y="4550"/>
                  <a:pt x="11286" y="4524"/>
                </a:cubicBezTo>
                <a:cubicBezTo>
                  <a:pt x="11435" y="4498"/>
                  <a:pt x="11568" y="4482"/>
                  <a:pt x="11691" y="4482"/>
                </a:cubicBezTo>
                <a:cubicBezTo>
                  <a:pt x="11798" y="4482"/>
                  <a:pt x="11908" y="4498"/>
                  <a:pt x="12002" y="4550"/>
                </a:cubicBezTo>
                <a:cubicBezTo>
                  <a:pt x="12420" y="4754"/>
                  <a:pt x="12770" y="5198"/>
                  <a:pt x="13512" y="5227"/>
                </a:cubicBezTo>
                <a:cubicBezTo>
                  <a:pt x="14270" y="5266"/>
                  <a:pt x="16052" y="5373"/>
                  <a:pt x="16010" y="5778"/>
                </a:cubicBezTo>
                <a:cubicBezTo>
                  <a:pt x="15984" y="6008"/>
                  <a:pt x="16295" y="6021"/>
                  <a:pt x="16645" y="6021"/>
                </a:cubicBezTo>
                <a:lnTo>
                  <a:pt x="16875" y="6021"/>
                </a:lnTo>
                <a:cubicBezTo>
                  <a:pt x="17092" y="6021"/>
                  <a:pt x="17280" y="6037"/>
                  <a:pt x="17400" y="6089"/>
                </a:cubicBezTo>
                <a:cubicBezTo>
                  <a:pt x="17740" y="6264"/>
                  <a:pt x="17860" y="6264"/>
                  <a:pt x="18482" y="6400"/>
                </a:cubicBezTo>
                <a:cubicBezTo>
                  <a:pt x="19101" y="6536"/>
                  <a:pt x="21709" y="6494"/>
                  <a:pt x="21450" y="6669"/>
                </a:cubicBezTo>
                <a:cubicBezTo>
                  <a:pt x="21207" y="6847"/>
                  <a:pt x="19506" y="6847"/>
                  <a:pt x="20426" y="6941"/>
                </a:cubicBezTo>
                <a:cubicBezTo>
                  <a:pt x="21343" y="7048"/>
                  <a:pt x="24029" y="7116"/>
                  <a:pt x="24016" y="7252"/>
                </a:cubicBezTo>
                <a:cubicBezTo>
                  <a:pt x="24003" y="7398"/>
                  <a:pt x="20533" y="7427"/>
                  <a:pt x="20426" y="7738"/>
                </a:cubicBezTo>
                <a:cubicBezTo>
                  <a:pt x="20332" y="8046"/>
                  <a:pt x="18333" y="8830"/>
                  <a:pt x="18482" y="8937"/>
                </a:cubicBezTo>
                <a:cubicBezTo>
                  <a:pt x="18482" y="8937"/>
                  <a:pt x="18495" y="8937"/>
                  <a:pt x="18508" y="8953"/>
                </a:cubicBezTo>
                <a:lnTo>
                  <a:pt x="28335" y="8953"/>
                </a:lnTo>
                <a:cubicBezTo>
                  <a:pt x="28445" y="8898"/>
                  <a:pt x="28565" y="8856"/>
                  <a:pt x="28675" y="8856"/>
                </a:cubicBezTo>
                <a:cubicBezTo>
                  <a:pt x="28889" y="8856"/>
                  <a:pt x="29485" y="8749"/>
                  <a:pt x="29997" y="8642"/>
                </a:cubicBezTo>
                <a:cubicBezTo>
                  <a:pt x="30509" y="8532"/>
                  <a:pt x="29942" y="8519"/>
                  <a:pt x="29997" y="8451"/>
                </a:cubicBezTo>
                <a:cubicBezTo>
                  <a:pt x="30052" y="8399"/>
                  <a:pt x="30658" y="8386"/>
                  <a:pt x="31131" y="8344"/>
                </a:cubicBezTo>
                <a:cubicBezTo>
                  <a:pt x="31591" y="8305"/>
                  <a:pt x="31429" y="8127"/>
                  <a:pt x="31468" y="8007"/>
                </a:cubicBezTo>
                <a:cubicBezTo>
                  <a:pt x="31481" y="7926"/>
                  <a:pt x="31818" y="7913"/>
                  <a:pt x="32184" y="7913"/>
                </a:cubicBezTo>
                <a:lnTo>
                  <a:pt x="32858" y="7913"/>
                </a:lnTo>
                <a:cubicBezTo>
                  <a:pt x="33305" y="7913"/>
                  <a:pt x="33263" y="7466"/>
                  <a:pt x="33454" y="7278"/>
                </a:cubicBezTo>
                <a:cubicBezTo>
                  <a:pt x="33506" y="7223"/>
                  <a:pt x="33600" y="7197"/>
                  <a:pt x="33697" y="7197"/>
                </a:cubicBezTo>
                <a:cubicBezTo>
                  <a:pt x="33791" y="7197"/>
                  <a:pt x="33911" y="7223"/>
                  <a:pt x="34034" y="7236"/>
                </a:cubicBezTo>
                <a:cubicBezTo>
                  <a:pt x="34154" y="7265"/>
                  <a:pt x="34277" y="7278"/>
                  <a:pt x="34384" y="7278"/>
                </a:cubicBezTo>
                <a:lnTo>
                  <a:pt x="34478" y="7278"/>
                </a:lnTo>
                <a:cubicBezTo>
                  <a:pt x="34844" y="7236"/>
                  <a:pt x="34951" y="7048"/>
                  <a:pt x="35450" y="6873"/>
                </a:cubicBezTo>
                <a:cubicBezTo>
                  <a:pt x="35573" y="6831"/>
                  <a:pt x="35693" y="6818"/>
                  <a:pt x="35816" y="6818"/>
                </a:cubicBezTo>
                <a:cubicBezTo>
                  <a:pt x="35949" y="6818"/>
                  <a:pt x="36098" y="6831"/>
                  <a:pt x="36234" y="6860"/>
                </a:cubicBezTo>
                <a:cubicBezTo>
                  <a:pt x="36354" y="6873"/>
                  <a:pt x="36490" y="6899"/>
                  <a:pt x="36613" y="6899"/>
                </a:cubicBezTo>
                <a:cubicBezTo>
                  <a:pt x="36678" y="6899"/>
                  <a:pt x="36746" y="6886"/>
                  <a:pt x="36814" y="6873"/>
                </a:cubicBezTo>
                <a:cubicBezTo>
                  <a:pt x="37206" y="6766"/>
                  <a:pt x="37812" y="6468"/>
                  <a:pt x="38204" y="6319"/>
                </a:cubicBezTo>
                <a:cubicBezTo>
                  <a:pt x="38314" y="6280"/>
                  <a:pt x="38421" y="6264"/>
                  <a:pt x="38515" y="6264"/>
                </a:cubicBezTo>
                <a:cubicBezTo>
                  <a:pt x="38622" y="6264"/>
                  <a:pt x="38719" y="6280"/>
                  <a:pt x="38826" y="6293"/>
                </a:cubicBezTo>
                <a:cubicBezTo>
                  <a:pt x="38933" y="6319"/>
                  <a:pt x="39056" y="6332"/>
                  <a:pt x="39176" y="6332"/>
                </a:cubicBezTo>
                <a:cubicBezTo>
                  <a:pt x="39244" y="6332"/>
                  <a:pt x="39299" y="6332"/>
                  <a:pt x="39367" y="6319"/>
                </a:cubicBezTo>
                <a:cubicBezTo>
                  <a:pt x="39853" y="6251"/>
                  <a:pt x="39960" y="6021"/>
                  <a:pt x="40258" y="5875"/>
                </a:cubicBezTo>
                <a:cubicBezTo>
                  <a:pt x="40352" y="5833"/>
                  <a:pt x="40433" y="5807"/>
                  <a:pt x="40527" y="5807"/>
                </a:cubicBezTo>
                <a:cubicBezTo>
                  <a:pt x="40608" y="5807"/>
                  <a:pt x="40702" y="5833"/>
                  <a:pt x="40809" y="5846"/>
                </a:cubicBezTo>
                <a:cubicBezTo>
                  <a:pt x="40919" y="5859"/>
                  <a:pt x="41039" y="5875"/>
                  <a:pt x="41175" y="5875"/>
                </a:cubicBezTo>
                <a:lnTo>
                  <a:pt x="41337" y="5875"/>
                </a:lnTo>
                <a:cubicBezTo>
                  <a:pt x="41849" y="5833"/>
                  <a:pt x="41891" y="5483"/>
                  <a:pt x="41972" y="5373"/>
                </a:cubicBezTo>
                <a:cubicBezTo>
                  <a:pt x="41998" y="5334"/>
                  <a:pt x="42186" y="5321"/>
                  <a:pt x="42429" y="5321"/>
                </a:cubicBezTo>
                <a:cubicBezTo>
                  <a:pt x="42795" y="5321"/>
                  <a:pt x="43255" y="5360"/>
                  <a:pt x="43511" y="5402"/>
                </a:cubicBezTo>
                <a:cubicBezTo>
                  <a:pt x="43550" y="5415"/>
                  <a:pt x="43579" y="5415"/>
                  <a:pt x="43618" y="5415"/>
                </a:cubicBezTo>
                <a:cubicBezTo>
                  <a:pt x="43955" y="5415"/>
                  <a:pt x="44240" y="5091"/>
                  <a:pt x="44360" y="5078"/>
                </a:cubicBezTo>
                <a:cubicBezTo>
                  <a:pt x="45144" y="4968"/>
                  <a:pt x="45102" y="4942"/>
                  <a:pt x="45455" y="4903"/>
                </a:cubicBezTo>
                <a:cubicBezTo>
                  <a:pt x="45805" y="4861"/>
                  <a:pt x="45264" y="4511"/>
                  <a:pt x="45455" y="4375"/>
                </a:cubicBezTo>
                <a:cubicBezTo>
                  <a:pt x="45643" y="4255"/>
                  <a:pt x="46495" y="4268"/>
                  <a:pt x="46819" y="4187"/>
                </a:cubicBezTo>
                <a:cubicBezTo>
                  <a:pt x="47143" y="4106"/>
                  <a:pt x="47412" y="3996"/>
                  <a:pt x="47561" y="3902"/>
                </a:cubicBezTo>
                <a:cubicBezTo>
                  <a:pt x="47613" y="3876"/>
                  <a:pt x="47668" y="3876"/>
                  <a:pt x="47749" y="3876"/>
                </a:cubicBezTo>
                <a:cubicBezTo>
                  <a:pt x="47830" y="3876"/>
                  <a:pt x="47924" y="3889"/>
                  <a:pt x="48034" y="3889"/>
                </a:cubicBezTo>
                <a:cubicBezTo>
                  <a:pt x="48128" y="3902"/>
                  <a:pt x="48248" y="3915"/>
                  <a:pt x="48371" y="3915"/>
                </a:cubicBezTo>
                <a:cubicBezTo>
                  <a:pt x="48410" y="3915"/>
                  <a:pt x="48452" y="3915"/>
                  <a:pt x="48478" y="3902"/>
                </a:cubicBezTo>
                <a:cubicBezTo>
                  <a:pt x="48896" y="3889"/>
                  <a:pt x="49045" y="3701"/>
                  <a:pt x="49518" y="3539"/>
                </a:cubicBezTo>
                <a:cubicBezTo>
                  <a:pt x="49829" y="3445"/>
                  <a:pt x="50367" y="3429"/>
                  <a:pt x="50733" y="3429"/>
                </a:cubicBezTo>
                <a:cubicBezTo>
                  <a:pt x="50934" y="3429"/>
                  <a:pt x="51070" y="3445"/>
                  <a:pt x="51070" y="3445"/>
                </a:cubicBezTo>
                <a:lnTo>
                  <a:pt x="51070"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7" name="Google Shape;987;p33"/>
          <p:cNvSpPr/>
          <p:nvPr/>
        </p:nvSpPr>
        <p:spPr>
          <a:xfrm>
            <a:off x="782" y="3492305"/>
            <a:ext cx="5042569" cy="1086731"/>
          </a:xfrm>
          <a:custGeom>
            <a:avLst/>
            <a:gdLst/>
            <a:ahLst/>
            <a:cxnLst/>
            <a:rect l="l" t="t" r="r" b="b"/>
            <a:pathLst>
              <a:path w="21074" h="5794" extrusionOk="0">
                <a:moveTo>
                  <a:pt x="14" y="1"/>
                </a:moveTo>
                <a:cubicBezTo>
                  <a:pt x="1" y="1"/>
                  <a:pt x="1" y="14"/>
                  <a:pt x="1" y="14"/>
                </a:cubicBezTo>
                <a:lnTo>
                  <a:pt x="1" y="5794"/>
                </a:lnTo>
                <a:lnTo>
                  <a:pt x="21074" y="5794"/>
                </a:lnTo>
                <a:cubicBezTo>
                  <a:pt x="20721" y="5564"/>
                  <a:pt x="18793" y="5700"/>
                  <a:pt x="18508" y="5619"/>
                </a:cubicBezTo>
                <a:lnTo>
                  <a:pt x="27" y="5619"/>
                </a:lnTo>
                <a:lnTo>
                  <a:pt x="14" y="1"/>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8" name="Google Shape;988;p33"/>
          <p:cNvSpPr/>
          <p:nvPr/>
        </p:nvSpPr>
        <p:spPr>
          <a:xfrm>
            <a:off x="3893" y="3649202"/>
            <a:ext cx="5746548" cy="1104353"/>
          </a:xfrm>
          <a:custGeom>
            <a:avLst/>
            <a:gdLst/>
            <a:ahLst/>
            <a:cxnLst/>
            <a:rect l="l" t="t" r="r" b="b"/>
            <a:pathLst>
              <a:path w="24016" h="5888" extrusionOk="0">
                <a:moveTo>
                  <a:pt x="1511" y="1"/>
                </a:moveTo>
                <a:cubicBezTo>
                  <a:pt x="999" y="1"/>
                  <a:pt x="108" y="244"/>
                  <a:pt x="1" y="270"/>
                </a:cubicBezTo>
                <a:lnTo>
                  <a:pt x="14" y="5888"/>
                </a:lnTo>
                <a:lnTo>
                  <a:pt x="18495" y="5888"/>
                </a:lnTo>
                <a:cubicBezTo>
                  <a:pt x="18482" y="5872"/>
                  <a:pt x="18469" y="5872"/>
                  <a:pt x="18469" y="5872"/>
                </a:cubicBezTo>
                <a:cubicBezTo>
                  <a:pt x="18320" y="5765"/>
                  <a:pt x="20319" y="4981"/>
                  <a:pt x="20413" y="4673"/>
                </a:cubicBezTo>
                <a:cubicBezTo>
                  <a:pt x="20520" y="4362"/>
                  <a:pt x="23990" y="4333"/>
                  <a:pt x="24003" y="4187"/>
                </a:cubicBezTo>
                <a:cubicBezTo>
                  <a:pt x="24016" y="4051"/>
                  <a:pt x="21330" y="3983"/>
                  <a:pt x="20413" y="3876"/>
                </a:cubicBezTo>
                <a:cubicBezTo>
                  <a:pt x="19493" y="3782"/>
                  <a:pt x="21194" y="3782"/>
                  <a:pt x="21437" y="3604"/>
                </a:cubicBezTo>
                <a:cubicBezTo>
                  <a:pt x="21696" y="3429"/>
                  <a:pt x="19088" y="3471"/>
                  <a:pt x="18469" y="3335"/>
                </a:cubicBezTo>
                <a:cubicBezTo>
                  <a:pt x="17847" y="3199"/>
                  <a:pt x="17727" y="3199"/>
                  <a:pt x="17387" y="3024"/>
                </a:cubicBezTo>
                <a:cubicBezTo>
                  <a:pt x="17267" y="2972"/>
                  <a:pt x="17079" y="2956"/>
                  <a:pt x="16862" y="2956"/>
                </a:cubicBezTo>
                <a:lnTo>
                  <a:pt x="16632" y="2956"/>
                </a:lnTo>
                <a:cubicBezTo>
                  <a:pt x="16282" y="2956"/>
                  <a:pt x="15971" y="2943"/>
                  <a:pt x="15997" y="2713"/>
                </a:cubicBezTo>
                <a:cubicBezTo>
                  <a:pt x="16039" y="2308"/>
                  <a:pt x="14257" y="2201"/>
                  <a:pt x="13499" y="2162"/>
                </a:cubicBezTo>
                <a:cubicBezTo>
                  <a:pt x="12757" y="2133"/>
                  <a:pt x="12407" y="1689"/>
                  <a:pt x="11989" y="1485"/>
                </a:cubicBezTo>
                <a:cubicBezTo>
                  <a:pt x="11895" y="1433"/>
                  <a:pt x="11785" y="1417"/>
                  <a:pt x="11678" y="1417"/>
                </a:cubicBezTo>
                <a:cubicBezTo>
                  <a:pt x="11555" y="1417"/>
                  <a:pt x="11422" y="1433"/>
                  <a:pt x="11273" y="1459"/>
                </a:cubicBezTo>
                <a:cubicBezTo>
                  <a:pt x="11111" y="1485"/>
                  <a:pt x="10936" y="1514"/>
                  <a:pt x="10719" y="1514"/>
                </a:cubicBezTo>
                <a:cubicBezTo>
                  <a:pt x="10599" y="1514"/>
                  <a:pt x="10463" y="1498"/>
                  <a:pt x="10301" y="1485"/>
                </a:cubicBezTo>
                <a:cubicBezTo>
                  <a:pt x="9423" y="1336"/>
                  <a:pt x="10032" y="1203"/>
                  <a:pt x="9708" y="1135"/>
                </a:cubicBezTo>
                <a:cubicBezTo>
                  <a:pt x="9598" y="1109"/>
                  <a:pt x="9436" y="1109"/>
                  <a:pt x="9274" y="1109"/>
                </a:cubicBezTo>
                <a:cubicBezTo>
                  <a:pt x="8950" y="1109"/>
                  <a:pt x="8600" y="1135"/>
                  <a:pt x="8600" y="1135"/>
                </a:cubicBezTo>
                <a:cubicBezTo>
                  <a:pt x="8600" y="1135"/>
                  <a:pt x="8289" y="798"/>
                  <a:pt x="7897" y="798"/>
                </a:cubicBezTo>
                <a:lnTo>
                  <a:pt x="7858" y="798"/>
                </a:lnTo>
                <a:cubicBezTo>
                  <a:pt x="7440" y="824"/>
                  <a:pt x="7858" y="798"/>
                  <a:pt x="7181" y="866"/>
                </a:cubicBezTo>
                <a:cubicBezTo>
                  <a:pt x="7087" y="866"/>
                  <a:pt x="7019" y="879"/>
                  <a:pt x="6954" y="879"/>
                </a:cubicBezTo>
                <a:cubicBezTo>
                  <a:pt x="6494" y="879"/>
                  <a:pt x="6439" y="675"/>
                  <a:pt x="6076" y="406"/>
                </a:cubicBezTo>
                <a:cubicBezTo>
                  <a:pt x="5940" y="283"/>
                  <a:pt x="5833" y="257"/>
                  <a:pt x="5697" y="257"/>
                </a:cubicBezTo>
                <a:cubicBezTo>
                  <a:pt x="5454" y="257"/>
                  <a:pt x="5130" y="393"/>
                  <a:pt x="4346" y="406"/>
                </a:cubicBezTo>
                <a:lnTo>
                  <a:pt x="4200" y="406"/>
                </a:lnTo>
                <a:cubicBezTo>
                  <a:pt x="3092" y="406"/>
                  <a:pt x="2188" y="202"/>
                  <a:pt x="1796" y="40"/>
                </a:cubicBezTo>
                <a:cubicBezTo>
                  <a:pt x="1728" y="14"/>
                  <a:pt x="1634" y="1"/>
                  <a:pt x="1511"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9" name="Google Shape;989;p33"/>
          <p:cNvSpPr/>
          <p:nvPr/>
        </p:nvSpPr>
        <p:spPr>
          <a:xfrm>
            <a:off x="6719284" y="4546216"/>
            <a:ext cx="5501507" cy="20069"/>
          </a:xfrm>
          <a:custGeom>
            <a:avLst/>
            <a:gdLst/>
            <a:ahLst/>
            <a:cxnLst/>
            <a:rect l="l" t="t" r="r" b="b"/>
            <a:pathLst>
              <a:path w="22992" h="107" extrusionOk="0">
                <a:moveTo>
                  <a:pt x="257" y="0"/>
                </a:moveTo>
                <a:cubicBezTo>
                  <a:pt x="111" y="52"/>
                  <a:pt x="1" y="107"/>
                  <a:pt x="1" y="107"/>
                </a:cubicBezTo>
                <a:lnTo>
                  <a:pt x="22992" y="107"/>
                </a:lnTo>
                <a:lnTo>
                  <a:pt x="22992" y="0"/>
                </a:lnTo>
                <a:close/>
              </a:path>
            </a:pathLst>
          </a:custGeom>
          <a:solidFill>
            <a:srgbClr val="ADF0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0" name="Google Shape;990;p33"/>
          <p:cNvSpPr/>
          <p:nvPr/>
        </p:nvSpPr>
        <p:spPr>
          <a:xfrm>
            <a:off x="6780541" y="3717287"/>
            <a:ext cx="5440271" cy="1036269"/>
          </a:xfrm>
          <a:custGeom>
            <a:avLst/>
            <a:gdLst/>
            <a:ahLst/>
            <a:cxnLst/>
            <a:rect l="l" t="t" r="r" b="b"/>
            <a:pathLst>
              <a:path w="22736" h="5525" extrusionOk="0">
                <a:moveTo>
                  <a:pt x="22399" y="1"/>
                </a:moveTo>
                <a:cubicBezTo>
                  <a:pt x="22033" y="1"/>
                  <a:pt x="21495" y="17"/>
                  <a:pt x="21184" y="111"/>
                </a:cubicBezTo>
                <a:cubicBezTo>
                  <a:pt x="20711" y="273"/>
                  <a:pt x="20562" y="461"/>
                  <a:pt x="20144" y="474"/>
                </a:cubicBezTo>
                <a:cubicBezTo>
                  <a:pt x="20118" y="487"/>
                  <a:pt x="20076" y="487"/>
                  <a:pt x="20037" y="487"/>
                </a:cubicBezTo>
                <a:cubicBezTo>
                  <a:pt x="19914" y="487"/>
                  <a:pt x="19794" y="474"/>
                  <a:pt x="19700" y="461"/>
                </a:cubicBezTo>
                <a:cubicBezTo>
                  <a:pt x="19590" y="461"/>
                  <a:pt x="19496" y="448"/>
                  <a:pt x="19415" y="448"/>
                </a:cubicBezTo>
                <a:cubicBezTo>
                  <a:pt x="19334" y="448"/>
                  <a:pt x="19279" y="448"/>
                  <a:pt x="19227" y="474"/>
                </a:cubicBezTo>
                <a:cubicBezTo>
                  <a:pt x="19078" y="568"/>
                  <a:pt x="18809" y="678"/>
                  <a:pt x="18485" y="759"/>
                </a:cubicBezTo>
                <a:cubicBezTo>
                  <a:pt x="18161" y="840"/>
                  <a:pt x="17309" y="827"/>
                  <a:pt x="17121" y="947"/>
                </a:cubicBezTo>
                <a:cubicBezTo>
                  <a:pt x="16930" y="1083"/>
                  <a:pt x="17471" y="1433"/>
                  <a:pt x="17121" y="1475"/>
                </a:cubicBezTo>
                <a:cubicBezTo>
                  <a:pt x="16768" y="1514"/>
                  <a:pt x="16810" y="1540"/>
                  <a:pt x="16026" y="1650"/>
                </a:cubicBezTo>
                <a:cubicBezTo>
                  <a:pt x="15906" y="1663"/>
                  <a:pt x="15621" y="1987"/>
                  <a:pt x="15284" y="1987"/>
                </a:cubicBezTo>
                <a:cubicBezTo>
                  <a:pt x="15245" y="1987"/>
                  <a:pt x="15216" y="1987"/>
                  <a:pt x="15177" y="1974"/>
                </a:cubicBezTo>
                <a:cubicBezTo>
                  <a:pt x="14921" y="1932"/>
                  <a:pt x="14461" y="1893"/>
                  <a:pt x="14095" y="1893"/>
                </a:cubicBezTo>
                <a:cubicBezTo>
                  <a:pt x="13852" y="1893"/>
                  <a:pt x="13664" y="1906"/>
                  <a:pt x="13638" y="1945"/>
                </a:cubicBezTo>
                <a:cubicBezTo>
                  <a:pt x="13557" y="2055"/>
                  <a:pt x="13515" y="2405"/>
                  <a:pt x="13003" y="2447"/>
                </a:cubicBezTo>
                <a:lnTo>
                  <a:pt x="12841" y="2447"/>
                </a:lnTo>
                <a:cubicBezTo>
                  <a:pt x="12705" y="2447"/>
                  <a:pt x="12585" y="2431"/>
                  <a:pt x="12475" y="2418"/>
                </a:cubicBezTo>
                <a:cubicBezTo>
                  <a:pt x="12368" y="2405"/>
                  <a:pt x="12274" y="2379"/>
                  <a:pt x="12193" y="2379"/>
                </a:cubicBezTo>
                <a:cubicBezTo>
                  <a:pt x="12099" y="2379"/>
                  <a:pt x="12018" y="2405"/>
                  <a:pt x="11924" y="2447"/>
                </a:cubicBezTo>
                <a:cubicBezTo>
                  <a:pt x="11626" y="2593"/>
                  <a:pt x="11519" y="2823"/>
                  <a:pt x="11033" y="2891"/>
                </a:cubicBezTo>
                <a:cubicBezTo>
                  <a:pt x="10965" y="2904"/>
                  <a:pt x="10910" y="2904"/>
                  <a:pt x="10842" y="2904"/>
                </a:cubicBezTo>
                <a:cubicBezTo>
                  <a:pt x="10722" y="2904"/>
                  <a:pt x="10599" y="2891"/>
                  <a:pt x="10492" y="2865"/>
                </a:cubicBezTo>
                <a:cubicBezTo>
                  <a:pt x="10385" y="2852"/>
                  <a:pt x="10288" y="2836"/>
                  <a:pt x="10181" y="2836"/>
                </a:cubicBezTo>
                <a:cubicBezTo>
                  <a:pt x="10087" y="2836"/>
                  <a:pt x="9980" y="2852"/>
                  <a:pt x="9870" y="2891"/>
                </a:cubicBezTo>
                <a:cubicBezTo>
                  <a:pt x="9478" y="3040"/>
                  <a:pt x="8872" y="3338"/>
                  <a:pt x="8480" y="3445"/>
                </a:cubicBezTo>
                <a:cubicBezTo>
                  <a:pt x="8412" y="3458"/>
                  <a:pt x="8344" y="3471"/>
                  <a:pt x="8279" y="3471"/>
                </a:cubicBezTo>
                <a:cubicBezTo>
                  <a:pt x="8156" y="3471"/>
                  <a:pt x="8020" y="3445"/>
                  <a:pt x="7900" y="3432"/>
                </a:cubicBezTo>
                <a:cubicBezTo>
                  <a:pt x="7764" y="3403"/>
                  <a:pt x="7615" y="3390"/>
                  <a:pt x="7482" y="3390"/>
                </a:cubicBezTo>
                <a:cubicBezTo>
                  <a:pt x="7359" y="3390"/>
                  <a:pt x="7239" y="3403"/>
                  <a:pt x="7116" y="3445"/>
                </a:cubicBezTo>
                <a:cubicBezTo>
                  <a:pt x="6617" y="3620"/>
                  <a:pt x="6510" y="3808"/>
                  <a:pt x="6144" y="3850"/>
                </a:cubicBezTo>
                <a:lnTo>
                  <a:pt x="6050" y="3850"/>
                </a:lnTo>
                <a:cubicBezTo>
                  <a:pt x="5943" y="3850"/>
                  <a:pt x="5820" y="3837"/>
                  <a:pt x="5700" y="3808"/>
                </a:cubicBezTo>
                <a:cubicBezTo>
                  <a:pt x="5577" y="3795"/>
                  <a:pt x="5457" y="3769"/>
                  <a:pt x="5363" y="3769"/>
                </a:cubicBezTo>
                <a:cubicBezTo>
                  <a:pt x="5266" y="3769"/>
                  <a:pt x="5172" y="3795"/>
                  <a:pt x="5120" y="3850"/>
                </a:cubicBezTo>
                <a:cubicBezTo>
                  <a:pt x="4929" y="4038"/>
                  <a:pt x="4971" y="4485"/>
                  <a:pt x="4524" y="4485"/>
                </a:cubicBezTo>
                <a:lnTo>
                  <a:pt x="3850" y="4485"/>
                </a:lnTo>
                <a:cubicBezTo>
                  <a:pt x="3484" y="4485"/>
                  <a:pt x="3147" y="4498"/>
                  <a:pt x="3134" y="4579"/>
                </a:cubicBezTo>
                <a:cubicBezTo>
                  <a:pt x="3095" y="4699"/>
                  <a:pt x="3257" y="4877"/>
                  <a:pt x="2797" y="4916"/>
                </a:cubicBezTo>
                <a:cubicBezTo>
                  <a:pt x="2324" y="4958"/>
                  <a:pt x="1718" y="4971"/>
                  <a:pt x="1663" y="5023"/>
                </a:cubicBezTo>
                <a:cubicBezTo>
                  <a:pt x="1608" y="5091"/>
                  <a:pt x="2175" y="5104"/>
                  <a:pt x="1663" y="5214"/>
                </a:cubicBezTo>
                <a:cubicBezTo>
                  <a:pt x="1151" y="5321"/>
                  <a:pt x="555" y="5428"/>
                  <a:pt x="341" y="5428"/>
                </a:cubicBezTo>
                <a:cubicBezTo>
                  <a:pt x="231" y="5428"/>
                  <a:pt x="111" y="5470"/>
                  <a:pt x="1" y="5525"/>
                </a:cubicBezTo>
                <a:lnTo>
                  <a:pt x="22736" y="5525"/>
                </a:lnTo>
                <a:lnTo>
                  <a:pt x="22736" y="17"/>
                </a:lnTo>
                <a:cubicBezTo>
                  <a:pt x="22736" y="17"/>
                  <a:pt x="22600" y="1"/>
                  <a:pt x="2239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1" name="Google Shape;991;p33"/>
          <p:cNvSpPr/>
          <p:nvPr/>
        </p:nvSpPr>
        <p:spPr>
          <a:xfrm>
            <a:off x="-1420751" y="1658449"/>
            <a:ext cx="5100732" cy="919044"/>
          </a:xfrm>
          <a:custGeom>
            <a:avLst/>
            <a:gdLst/>
            <a:ahLst/>
            <a:cxnLst/>
            <a:rect l="l" t="t" r="r" b="b"/>
            <a:pathLst>
              <a:path w="21317" h="4900" extrusionOk="0">
                <a:moveTo>
                  <a:pt x="1" y="1"/>
                </a:moveTo>
                <a:lnTo>
                  <a:pt x="1" y="4900"/>
                </a:lnTo>
                <a:cubicBezTo>
                  <a:pt x="876" y="4806"/>
                  <a:pt x="3225" y="4712"/>
                  <a:pt x="3889" y="4469"/>
                </a:cubicBezTo>
                <a:cubicBezTo>
                  <a:pt x="4550" y="4226"/>
                  <a:pt x="5995" y="4375"/>
                  <a:pt x="7194" y="4281"/>
                </a:cubicBezTo>
                <a:cubicBezTo>
                  <a:pt x="8396" y="4171"/>
                  <a:pt x="9504" y="3795"/>
                  <a:pt x="10327" y="3740"/>
                </a:cubicBezTo>
                <a:lnTo>
                  <a:pt x="10596" y="3740"/>
                </a:lnTo>
                <a:cubicBezTo>
                  <a:pt x="10813" y="3740"/>
                  <a:pt x="11001" y="3753"/>
                  <a:pt x="11205" y="3766"/>
                </a:cubicBezTo>
                <a:cubicBezTo>
                  <a:pt x="11406" y="3782"/>
                  <a:pt x="11636" y="3795"/>
                  <a:pt x="11921" y="3795"/>
                </a:cubicBezTo>
                <a:cubicBezTo>
                  <a:pt x="12190" y="3795"/>
                  <a:pt x="12514" y="3782"/>
                  <a:pt x="12945" y="3740"/>
                </a:cubicBezTo>
                <a:cubicBezTo>
                  <a:pt x="14458" y="3604"/>
                  <a:pt x="18129" y="3552"/>
                  <a:pt x="19049" y="3552"/>
                </a:cubicBezTo>
                <a:cubicBezTo>
                  <a:pt x="19979" y="3552"/>
                  <a:pt x="21317" y="3024"/>
                  <a:pt x="20303" y="2972"/>
                </a:cubicBezTo>
                <a:cubicBezTo>
                  <a:pt x="19305" y="2930"/>
                  <a:pt x="19305" y="2972"/>
                  <a:pt x="18482" y="2742"/>
                </a:cubicBezTo>
                <a:cubicBezTo>
                  <a:pt x="18226" y="2661"/>
                  <a:pt x="17886" y="2632"/>
                  <a:pt x="17523" y="2632"/>
                </a:cubicBezTo>
                <a:cubicBezTo>
                  <a:pt x="17131" y="2632"/>
                  <a:pt x="16713" y="2661"/>
                  <a:pt x="16308" y="2687"/>
                </a:cubicBezTo>
                <a:cubicBezTo>
                  <a:pt x="15903" y="2713"/>
                  <a:pt x="15511" y="2742"/>
                  <a:pt x="15187" y="2742"/>
                </a:cubicBezTo>
                <a:lnTo>
                  <a:pt x="14944" y="2742"/>
                </a:lnTo>
                <a:cubicBezTo>
                  <a:pt x="14014" y="2687"/>
                  <a:pt x="13447" y="2350"/>
                  <a:pt x="13690" y="2175"/>
                </a:cubicBezTo>
                <a:cubicBezTo>
                  <a:pt x="13946" y="1984"/>
                  <a:pt x="16538" y="1822"/>
                  <a:pt x="17549" y="1770"/>
                </a:cubicBezTo>
                <a:cubicBezTo>
                  <a:pt x="18550" y="1728"/>
                  <a:pt x="19386" y="1242"/>
                  <a:pt x="19911" y="1148"/>
                </a:cubicBezTo>
                <a:cubicBezTo>
                  <a:pt x="20141" y="1109"/>
                  <a:pt x="19927" y="1093"/>
                  <a:pt x="19603" y="1093"/>
                </a:cubicBezTo>
                <a:cubicBezTo>
                  <a:pt x="19182" y="1093"/>
                  <a:pt x="18563" y="1122"/>
                  <a:pt x="18482" y="1148"/>
                </a:cubicBezTo>
                <a:lnTo>
                  <a:pt x="18440" y="1148"/>
                </a:lnTo>
                <a:cubicBezTo>
                  <a:pt x="18184" y="1148"/>
                  <a:pt x="16833" y="717"/>
                  <a:pt x="16010" y="704"/>
                </a:cubicBezTo>
                <a:lnTo>
                  <a:pt x="15971" y="704"/>
                </a:lnTo>
                <a:cubicBezTo>
                  <a:pt x="15579" y="704"/>
                  <a:pt x="15323" y="769"/>
                  <a:pt x="15012" y="837"/>
                </a:cubicBezTo>
                <a:cubicBezTo>
                  <a:pt x="14701" y="905"/>
                  <a:pt x="14322" y="960"/>
                  <a:pt x="13690" y="960"/>
                </a:cubicBezTo>
                <a:lnTo>
                  <a:pt x="13366" y="960"/>
                </a:lnTo>
                <a:cubicBezTo>
                  <a:pt x="11772" y="905"/>
                  <a:pt x="12433" y="866"/>
                  <a:pt x="11772" y="730"/>
                </a:cubicBezTo>
                <a:cubicBezTo>
                  <a:pt x="11422" y="649"/>
                  <a:pt x="10962" y="623"/>
                  <a:pt x="10489" y="623"/>
                </a:cubicBezTo>
                <a:cubicBezTo>
                  <a:pt x="10084" y="623"/>
                  <a:pt x="9653" y="649"/>
                  <a:pt x="9261" y="704"/>
                </a:cubicBezTo>
                <a:cubicBezTo>
                  <a:pt x="9193" y="717"/>
                  <a:pt x="9112" y="730"/>
                  <a:pt x="9031" y="730"/>
                </a:cubicBezTo>
                <a:cubicBezTo>
                  <a:pt x="8315" y="730"/>
                  <a:pt x="7696" y="189"/>
                  <a:pt x="6345" y="189"/>
                </a:cubicBezTo>
                <a:cubicBezTo>
                  <a:pt x="4861" y="189"/>
                  <a:pt x="1" y="1"/>
                  <a:pt x="1" y="1"/>
                </a:cubicBez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2" name="Google Shape;992;p33"/>
          <p:cNvSpPr/>
          <p:nvPr/>
        </p:nvSpPr>
        <p:spPr>
          <a:xfrm>
            <a:off x="781" y="4236551"/>
            <a:ext cx="7568400" cy="425764"/>
          </a:xfrm>
          <a:custGeom>
            <a:avLst/>
            <a:gdLst/>
            <a:ahLst/>
            <a:cxnLst/>
            <a:rect l="l" t="t" r="r" b="b"/>
            <a:pathLst>
              <a:path w="31630" h="2270" extrusionOk="0">
                <a:moveTo>
                  <a:pt x="15211" y="0"/>
                </a:moveTo>
                <a:cubicBezTo>
                  <a:pt x="9192" y="0"/>
                  <a:pt x="1" y="2270"/>
                  <a:pt x="1" y="2270"/>
                </a:cubicBezTo>
                <a:lnTo>
                  <a:pt x="31523" y="2270"/>
                </a:lnTo>
                <a:cubicBezTo>
                  <a:pt x="31630" y="2121"/>
                  <a:pt x="21641" y="70"/>
                  <a:pt x="15472" y="2"/>
                </a:cubicBezTo>
                <a:cubicBezTo>
                  <a:pt x="15386" y="1"/>
                  <a:pt x="15299" y="0"/>
                  <a:pt x="1521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3" name="Google Shape;993;p33"/>
          <p:cNvSpPr/>
          <p:nvPr/>
        </p:nvSpPr>
        <p:spPr>
          <a:xfrm>
            <a:off x="5259438" y="4236551"/>
            <a:ext cx="7006333" cy="425764"/>
          </a:xfrm>
          <a:custGeom>
            <a:avLst/>
            <a:gdLst/>
            <a:ahLst/>
            <a:cxnLst/>
            <a:rect l="l" t="t" r="r" b="b"/>
            <a:pathLst>
              <a:path w="29281" h="2270" extrusionOk="0">
                <a:moveTo>
                  <a:pt x="14071" y="0"/>
                </a:moveTo>
                <a:cubicBezTo>
                  <a:pt x="8512" y="0"/>
                  <a:pt x="1" y="2270"/>
                  <a:pt x="1" y="2270"/>
                </a:cubicBezTo>
                <a:lnTo>
                  <a:pt x="29187" y="2270"/>
                </a:lnTo>
                <a:cubicBezTo>
                  <a:pt x="29281" y="2121"/>
                  <a:pt x="20034" y="70"/>
                  <a:pt x="14312" y="2"/>
                </a:cubicBezTo>
                <a:cubicBezTo>
                  <a:pt x="14232" y="1"/>
                  <a:pt x="14152" y="0"/>
                  <a:pt x="14071"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4" name="Google Shape;994;p33"/>
          <p:cNvSpPr/>
          <p:nvPr/>
        </p:nvSpPr>
        <p:spPr>
          <a:xfrm>
            <a:off x="1047392" y="4436681"/>
            <a:ext cx="11195872" cy="691727"/>
          </a:xfrm>
          <a:custGeom>
            <a:avLst/>
            <a:gdLst/>
            <a:ahLst/>
            <a:cxnLst/>
            <a:rect l="l" t="t" r="r" b="b"/>
            <a:pathLst>
              <a:path w="46790" h="3688" extrusionOk="0">
                <a:moveTo>
                  <a:pt x="24123" y="1"/>
                </a:moveTo>
                <a:cubicBezTo>
                  <a:pt x="12297" y="1"/>
                  <a:pt x="1" y="1838"/>
                  <a:pt x="1" y="1838"/>
                </a:cubicBezTo>
                <a:lnTo>
                  <a:pt x="1" y="3688"/>
                </a:lnTo>
                <a:lnTo>
                  <a:pt x="46790" y="3688"/>
                </a:lnTo>
                <a:lnTo>
                  <a:pt x="46790" y="2528"/>
                </a:lnTo>
                <a:cubicBezTo>
                  <a:pt x="46790" y="2528"/>
                  <a:pt x="35949" y="1"/>
                  <a:pt x="24123"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5" name="Google Shape;995;p33"/>
          <p:cNvSpPr/>
          <p:nvPr/>
        </p:nvSpPr>
        <p:spPr>
          <a:xfrm>
            <a:off x="1047392" y="4485446"/>
            <a:ext cx="11195872" cy="653276"/>
          </a:xfrm>
          <a:custGeom>
            <a:avLst/>
            <a:gdLst/>
            <a:ahLst/>
            <a:cxnLst/>
            <a:rect l="l" t="t" r="r" b="b"/>
            <a:pathLst>
              <a:path w="46790" h="3483" extrusionOk="0">
                <a:moveTo>
                  <a:pt x="24123" y="0"/>
                </a:moveTo>
                <a:cubicBezTo>
                  <a:pt x="12297" y="0"/>
                  <a:pt x="1" y="1740"/>
                  <a:pt x="1" y="1740"/>
                </a:cubicBezTo>
                <a:lnTo>
                  <a:pt x="1" y="3483"/>
                </a:lnTo>
                <a:lnTo>
                  <a:pt x="46790" y="3483"/>
                </a:lnTo>
                <a:lnTo>
                  <a:pt x="46790" y="2388"/>
                </a:lnTo>
                <a:cubicBezTo>
                  <a:pt x="46790" y="2388"/>
                  <a:pt x="35949" y="0"/>
                  <a:pt x="24123" y="0"/>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6" name="Google Shape;996;p33"/>
          <p:cNvSpPr/>
          <p:nvPr/>
        </p:nvSpPr>
        <p:spPr>
          <a:xfrm>
            <a:off x="781" y="4459375"/>
            <a:ext cx="10895816" cy="1658981"/>
          </a:xfrm>
          <a:custGeom>
            <a:avLst/>
            <a:gdLst/>
            <a:ahLst/>
            <a:cxnLst/>
            <a:rect l="l" t="t" r="r" b="b"/>
            <a:pathLst>
              <a:path w="45536" h="8845" extrusionOk="0">
                <a:moveTo>
                  <a:pt x="10609" y="1"/>
                </a:moveTo>
                <a:cubicBezTo>
                  <a:pt x="2565" y="1"/>
                  <a:pt x="1" y="719"/>
                  <a:pt x="1" y="719"/>
                </a:cubicBezTo>
                <a:lnTo>
                  <a:pt x="1" y="8845"/>
                </a:lnTo>
                <a:lnTo>
                  <a:pt x="45536" y="8845"/>
                </a:lnTo>
                <a:lnTo>
                  <a:pt x="45536" y="3230"/>
                </a:lnTo>
                <a:cubicBezTo>
                  <a:pt x="44954" y="3336"/>
                  <a:pt x="44228" y="3384"/>
                  <a:pt x="43384" y="3384"/>
                </a:cubicBezTo>
                <a:cubicBezTo>
                  <a:pt x="36402" y="3384"/>
                  <a:pt x="21312" y="137"/>
                  <a:pt x="12676" y="16"/>
                </a:cubicBezTo>
                <a:cubicBezTo>
                  <a:pt x="11950" y="6"/>
                  <a:pt x="11262" y="1"/>
                  <a:pt x="106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7" name="Google Shape;997;p33"/>
          <p:cNvSpPr/>
          <p:nvPr/>
        </p:nvSpPr>
        <p:spPr>
          <a:xfrm>
            <a:off x="782" y="4459750"/>
            <a:ext cx="2341585" cy="678972"/>
          </a:xfrm>
          <a:custGeom>
            <a:avLst/>
            <a:gdLst/>
            <a:ahLst/>
            <a:cxnLst/>
            <a:rect l="l" t="t" r="r" b="b"/>
            <a:pathLst>
              <a:path w="9786" h="3620" extrusionOk="0">
                <a:moveTo>
                  <a:pt x="9786" y="1"/>
                </a:moveTo>
                <a:cubicBezTo>
                  <a:pt x="8937" y="1"/>
                  <a:pt x="6789" y="56"/>
                  <a:pt x="6789" y="56"/>
                </a:cubicBezTo>
                <a:cubicBezTo>
                  <a:pt x="3455" y="986"/>
                  <a:pt x="1" y="3620"/>
                  <a:pt x="1" y="3620"/>
                </a:cubicBezTo>
                <a:lnTo>
                  <a:pt x="3403" y="3620"/>
                </a:lnTo>
                <a:cubicBezTo>
                  <a:pt x="6993" y="798"/>
                  <a:pt x="9786" y="1"/>
                  <a:pt x="9786"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8" name="Google Shape;998;p33"/>
          <p:cNvSpPr/>
          <p:nvPr/>
        </p:nvSpPr>
        <p:spPr>
          <a:xfrm>
            <a:off x="1521885" y="4464627"/>
            <a:ext cx="2209743" cy="674096"/>
          </a:xfrm>
          <a:custGeom>
            <a:avLst/>
            <a:gdLst/>
            <a:ahLst/>
            <a:cxnLst/>
            <a:rect l="l" t="t" r="r" b="b"/>
            <a:pathLst>
              <a:path w="9235" h="3594" extrusionOk="0">
                <a:moveTo>
                  <a:pt x="7048" y="1"/>
                </a:moveTo>
                <a:cubicBezTo>
                  <a:pt x="3957" y="678"/>
                  <a:pt x="1" y="3594"/>
                  <a:pt x="1" y="3594"/>
                </a:cubicBezTo>
                <a:lnTo>
                  <a:pt x="3416" y="3594"/>
                </a:lnTo>
                <a:cubicBezTo>
                  <a:pt x="6131" y="1135"/>
                  <a:pt x="9235" y="124"/>
                  <a:pt x="9235" y="124"/>
                </a:cubicBezTo>
                <a:cubicBezTo>
                  <a:pt x="8723" y="82"/>
                  <a:pt x="7048" y="1"/>
                  <a:pt x="7048"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99" name="Google Shape;999;p33"/>
          <p:cNvSpPr/>
          <p:nvPr/>
        </p:nvSpPr>
        <p:spPr>
          <a:xfrm>
            <a:off x="3104960" y="4546216"/>
            <a:ext cx="1944621" cy="592507"/>
          </a:xfrm>
          <a:custGeom>
            <a:avLst/>
            <a:gdLst/>
            <a:ahLst/>
            <a:cxnLst/>
            <a:rect l="l" t="t" r="r" b="b"/>
            <a:pathLst>
              <a:path w="8127" h="3159" extrusionOk="0">
                <a:moveTo>
                  <a:pt x="6047" y="0"/>
                </a:moveTo>
                <a:cubicBezTo>
                  <a:pt x="2969" y="823"/>
                  <a:pt x="1" y="3159"/>
                  <a:pt x="1" y="3159"/>
                </a:cubicBezTo>
                <a:lnTo>
                  <a:pt x="3092" y="3159"/>
                </a:lnTo>
                <a:cubicBezTo>
                  <a:pt x="5927" y="875"/>
                  <a:pt x="8127" y="243"/>
                  <a:pt x="8127" y="243"/>
                </a:cubicBezTo>
                <a:cubicBezTo>
                  <a:pt x="7359" y="146"/>
                  <a:pt x="6047" y="0"/>
                  <a:pt x="604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0" name="Google Shape;1000;p33"/>
          <p:cNvSpPr/>
          <p:nvPr/>
        </p:nvSpPr>
        <p:spPr>
          <a:xfrm>
            <a:off x="4897407" y="4677322"/>
            <a:ext cx="1541436" cy="461401"/>
          </a:xfrm>
          <a:custGeom>
            <a:avLst/>
            <a:gdLst/>
            <a:ahLst/>
            <a:cxnLst/>
            <a:rect l="l" t="t" r="r" b="b"/>
            <a:pathLst>
              <a:path w="6442" h="2460" extrusionOk="0">
                <a:moveTo>
                  <a:pt x="4281" y="1"/>
                </a:moveTo>
                <a:cubicBezTo>
                  <a:pt x="1501" y="1164"/>
                  <a:pt x="1" y="2460"/>
                  <a:pt x="1" y="2460"/>
                </a:cubicBezTo>
                <a:lnTo>
                  <a:pt x="3416" y="2460"/>
                </a:lnTo>
                <a:cubicBezTo>
                  <a:pt x="5496" y="662"/>
                  <a:pt x="6442" y="325"/>
                  <a:pt x="6442" y="325"/>
                </a:cubicBezTo>
                <a:cubicBezTo>
                  <a:pt x="5402" y="137"/>
                  <a:pt x="4281" y="1"/>
                  <a:pt x="428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1" name="Google Shape;1001;p33"/>
          <p:cNvSpPr/>
          <p:nvPr/>
        </p:nvSpPr>
        <p:spPr>
          <a:xfrm>
            <a:off x="781" y="4457311"/>
            <a:ext cx="7419568" cy="410384"/>
          </a:xfrm>
          <a:custGeom>
            <a:avLst/>
            <a:gdLst/>
            <a:ahLst/>
            <a:cxnLst/>
            <a:rect l="l" t="t" r="r" b="b"/>
            <a:pathLst>
              <a:path w="31008" h="2188" extrusionOk="0">
                <a:moveTo>
                  <a:pt x="10056" y="1"/>
                </a:moveTo>
                <a:cubicBezTo>
                  <a:pt x="6796" y="1"/>
                  <a:pt x="3184" y="185"/>
                  <a:pt x="1" y="730"/>
                </a:cubicBezTo>
                <a:lnTo>
                  <a:pt x="1" y="960"/>
                </a:lnTo>
                <a:cubicBezTo>
                  <a:pt x="1" y="960"/>
                  <a:pt x="3199" y="257"/>
                  <a:pt x="10476" y="150"/>
                </a:cubicBezTo>
                <a:cubicBezTo>
                  <a:pt x="10657" y="147"/>
                  <a:pt x="10842" y="146"/>
                  <a:pt x="11031" y="146"/>
                </a:cubicBezTo>
                <a:cubicBezTo>
                  <a:pt x="18370" y="146"/>
                  <a:pt x="30496" y="2188"/>
                  <a:pt x="30496" y="2188"/>
                </a:cubicBezTo>
                <a:lnTo>
                  <a:pt x="31008" y="2094"/>
                </a:lnTo>
                <a:cubicBezTo>
                  <a:pt x="31008" y="2094"/>
                  <a:pt x="20938" y="620"/>
                  <a:pt x="17037" y="283"/>
                </a:cubicBezTo>
                <a:cubicBezTo>
                  <a:pt x="15260" y="129"/>
                  <a:pt x="12781" y="1"/>
                  <a:pt x="10056" y="1"/>
                </a:cubicBezTo>
                <a:close/>
              </a:path>
            </a:pathLst>
          </a:custGeom>
          <a:solidFill>
            <a:srgbClr val="FFFAE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2" name="Google Shape;1002;p33"/>
          <p:cNvSpPr/>
          <p:nvPr/>
        </p:nvSpPr>
        <p:spPr>
          <a:xfrm>
            <a:off x="781" y="4879326"/>
            <a:ext cx="10895816" cy="730364"/>
          </a:xfrm>
          <a:custGeom>
            <a:avLst/>
            <a:gdLst/>
            <a:ahLst/>
            <a:cxnLst/>
            <a:rect l="l" t="t" r="r" b="b"/>
            <a:pathLst>
              <a:path w="45536" h="3894" extrusionOk="0">
                <a:moveTo>
                  <a:pt x="10726" y="0"/>
                </a:moveTo>
                <a:cubicBezTo>
                  <a:pt x="2590" y="0"/>
                  <a:pt x="1" y="314"/>
                  <a:pt x="1" y="314"/>
                </a:cubicBezTo>
                <a:lnTo>
                  <a:pt x="1" y="3894"/>
                </a:lnTo>
                <a:lnTo>
                  <a:pt x="45536" y="3894"/>
                </a:lnTo>
                <a:lnTo>
                  <a:pt x="45536" y="1422"/>
                </a:lnTo>
                <a:cubicBezTo>
                  <a:pt x="44956" y="1468"/>
                  <a:pt x="44232" y="1489"/>
                  <a:pt x="43390" y="1489"/>
                </a:cubicBezTo>
                <a:cubicBezTo>
                  <a:pt x="36411" y="1489"/>
                  <a:pt x="21315" y="64"/>
                  <a:pt x="12676" y="6"/>
                </a:cubicBezTo>
                <a:cubicBezTo>
                  <a:pt x="11993" y="2"/>
                  <a:pt x="11344" y="0"/>
                  <a:pt x="10726"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3" name="Google Shape;1003;p33"/>
          <p:cNvSpPr/>
          <p:nvPr/>
        </p:nvSpPr>
        <p:spPr>
          <a:xfrm>
            <a:off x="5595147" y="4485446"/>
            <a:ext cx="6648132" cy="673345"/>
          </a:xfrm>
          <a:custGeom>
            <a:avLst/>
            <a:gdLst/>
            <a:ahLst/>
            <a:cxnLst/>
            <a:rect l="l" t="t" r="r" b="b"/>
            <a:pathLst>
              <a:path w="27784" h="3590" extrusionOk="0">
                <a:moveTo>
                  <a:pt x="27784" y="0"/>
                </a:moveTo>
                <a:cubicBezTo>
                  <a:pt x="13745" y="201"/>
                  <a:pt x="1" y="3415"/>
                  <a:pt x="1" y="3415"/>
                </a:cubicBezTo>
                <a:lnTo>
                  <a:pt x="21061" y="3548"/>
                </a:lnTo>
                <a:lnTo>
                  <a:pt x="27784" y="3590"/>
                </a:lnTo>
                <a:lnTo>
                  <a:pt x="27784" y="0"/>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4" name="Google Shape;1004;p33"/>
          <p:cNvSpPr/>
          <p:nvPr/>
        </p:nvSpPr>
        <p:spPr>
          <a:xfrm>
            <a:off x="5595147" y="4662129"/>
            <a:ext cx="6648132" cy="674096"/>
          </a:xfrm>
          <a:custGeom>
            <a:avLst/>
            <a:gdLst/>
            <a:ahLst/>
            <a:cxnLst/>
            <a:rect l="l" t="t" r="r" b="b"/>
            <a:pathLst>
              <a:path w="27784" h="3594" extrusionOk="0">
                <a:moveTo>
                  <a:pt x="27784" y="1"/>
                </a:moveTo>
                <a:cubicBezTo>
                  <a:pt x="13745" y="218"/>
                  <a:pt x="1" y="3432"/>
                  <a:pt x="1" y="3432"/>
                </a:cubicBezTo>
                <a:lnTo>
                  <a:pt x="21061" y="3552"/>
                </a:lnTo>
                <a:lnTo>
                  <a:pt x="27784" y="3594"/>
                </a:lnTo>
                <a:lnTo>
                  <a:pt x="27784"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5" name="Google Shape;1005;p33"/>
          <p:cNvSpPr/>
          <p:nvPr/>
        </p:nvSpPr>
        <p:spPr>
          <a:xfrm>
            <a:off x="781" y="5102525"/>
            <a:ext cx="12242480" cy="1755388"/>
          </a:xfrm>
          <a:custGeom>
            <a:avLst/>
            <a:gdLst/>
            <a:ahLst/>
            <a:cxnLst/>
            <a:rect l="l" t="t" r="r" b="b"/>
            <a:pathLst>
              <a:path w="51164" h="9359" extrusionOk="0">
                <a:moveTo>
                  <a:pt x="28954" y="0"/>
                </a:moveTo>
                <a:cubicBezTo>
                  <a:pt x="13795" y="0"/>
                  <a:pt x="1" y="193"/>
                  <a:pt x="1" y="193"/>
                </a:cubicBezTo>
                <a:lnTo>
                  <a:pt x="1" y="9359"/>
                </a:lnTo>
                <a:lnTo>
                  <a:pt x="51164" y="9359"/>
                </a:lnTo>
                <a:lnTo>
                  <a:pt x="51164" y="193"/>
                </a:lnTo>
                <a:cubicBezTo>
                  <a:pt x="44455" y="48"/>
                  <a:pt x="36534" y="0"/>
                  <a:pt x="28954" y="0"/>
                </a:cubicBezTo>
                <a:close/>
              </a:path>
            </a:pathLst>
          </a:custGeom>
          <a:solidFill>
            <a:srgbClr val="FFC6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6" name="Google Shape;1006;p33"/>
          <p:cNvSpPr/>
          <p:nvPr/>
        </p:nvSpPr>
        <p:spPr>
          <a:xfrm>
            <a:off x="781" y="5196681"/>
            <a:ext cx="12242480" cy="561935"/>
          </a:xfrm>
          <a:custGeom>
            <a:avLst/>
            <a:gdLst/>
            <a:ahLst/>
            <a:cxnLst/>
            <a:rect l="l" t="t" r="r" b="b"/>
            <a:pathLst>
              <a:path w="51164" h="2996" extrusionOk="0">
                <a:moveTo>
                  <a:pt x="28954" y="1"/>
                </a:moveTo>
                <a:cubicBezTo>
                  <a:pt x="13795" y="1"/>
                  <a:pt x="1" y="67"/>
                  <a:pt x="1" y="67"/>
                </a:cubicBezTo>
                <a:lnTo>
                  <a:pt x="1" y="2996"/>
                </a:lnTo>
                <a:lnTo>
                  <a:pt x="51164" y="2996"/>
                </a:lnTo>
                <a:lnTo>
                  <a:pt x="51164" y="67"/>
                </a:lnTo>
                <a:cubicBezTo>
                  <a:pt x="44455" y="17"/>
                  <a:pt x="36534" y="1"/>
                  <a:pt x="28954" y="1"/>
                </a:cubicBezTo>
                <a:close/>
              </a:path>
            </a:pathLst>
          </a:custGeom>
          <a:solidFill>
            <a:srgbClr val="FF8C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7" name="Google Shape;1007;p33"/>
          <p:cNvSpPr/>
          <p:nvPr/>
        </p:nvSpPr>
        <p:spPr>
          <a:xfrm>
            <a:off x="781" y="5285021"/>
            <a:ext cx="12242480" cy="1572891"/>
          </a:xfrm>
          <a:custGeom>
            <a:avLst/>
            <a:gdLst/>
            <a:ahLst/>
            <a:cxnLst/>
            <a:rect l="l" t="t" r="r" b="b"/>
            <a:pathLst>
              <a:path w="51164" h="8386" extrusionOk="0">
                <a:moveTo>
                  <a:pt x="51164" y="1"/>
                </a:moveTo>
                <a:cubicBezTo>
                  <a:pt x="51164" y="1"/>
                  <a:pt x="12488" y="1783"/>
                  <a:pt x="1" y="4579"/>
                </a:cubicBezTo>
                <a:lnTo>
                  <a:pt x="1" y="8386"/>
                </a:lnTo>
                <a:lnTo>
                  <a:pt x="51164" y="8386"/>
                </a:lnTo>
                <a:lnTo>
                  <a:pt x="51164" y="1"/>
                </a:ln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8" name="Google Shape;1008;p33"/>
          <p:cNvSpPr/>
          <p:nvPr/>
        </p:nvSpPr>
        <p:spPr>
          <a:xfrm>
            <a:off x="10563795" y="5013246"/>
            <a:ext cx="659215" cy="140671"/>
          </a:xfrm>
          <a:custGeom>
            <a:avLst/>
            <a:gdLst/>
            <a:ahLst/>
            <a:cxnLst/>
            <a:rect l="l" t="t" r="r" b="b"/>
            <a:pathLst>
              <a:path w="2755" h="750" extrusionOk="0">
                <a:moveTo>
                  <a:pt x="1395" y="1"/>
                </a:moveTo>
                <a:cubicBezTo>
                  <a:pt x="598" y="1"/>
                  <a:pt x="1" y="734"/>
                  <a:pt x="1" y="734"/>
                </a:cubicBezTo>
                <a:lnTo>
                  <a:pt x="2755" y="750"/>
                </a:lnTo>
                <a:cubicBezTo>
                  <a:pt x="2755" y="750"/>
                  <a:pt x="2525" y="167"/>
                  <a:pt x="1621" y="21"/>
                </a:cubicBezTo>
                <a:cubicBezTo>
                  <a:pt x="1544" y="7"/>
                  <a:pt x="1468" y="1"/>
                  <a:pt x="1395"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9" name="Google Shape;1009;p33"/>
          <p:cNvSpPr/>
          <p:nvPr/>
        </p:nvSpPr>
        <p:spPr>
          <a:xfrm>
            <a:off x="11080161" y="4960166"/>
            <a:ext cx="875523" cy="193751"/>
          </a:xfrm>
          <a:custGeom>
            <a:avLst/>
            <a:gdLst/>
            <a:ahLst/>
            <a:cxnLst/>
            <a:rect l="l" t="t" r="r" b="b"/>
            <a:pathLst>
              <a:path w="3659" h="1033" extrusionOk="0">
                <a:moveTo>
                  <a:pt x="1939" y="0"/>
                </a:moveTo>
                <a:cubicBezTo>
                  <a:pt x="757" y="0"/>
                  <a:pt x="1" y="1004"/>
                  <a:pt x="1" y="1004"/>
                </a:cubicBezTo>
                <a:lnTo>
                  <a:pt x="3659" y="1033"/>
                </a:lnTo>
                <a:cubicBezTo>
                  <a:pt x="3659" y="1033"/>
                  <a:pt x="3390" y="87"/>
                  <a:pt x="2094" y="6"/>
                </a:cubicBezTo>
                <a:cubicBezTo>
                  <a:pt x="2041" y="2"/>
                  <a:pt x="1990" y="0"/>
                  <a:pt x="1939"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0" name="Google Shape;1010;p33"/>
          <p:cNvSpPr/>
          <p:nvPr/>
        </p:nvSpPr>
        <p:spPr>
          <a:xfrm>
            <a:off x="11154578" y="5016246"/>
            <a:ext cx="717359" cy="137671"/>
          </a:xfrm>
          <a:custGeom>
            <a:avLst/>
            <a:gdLst/>
            <a:ahLst/>
            <a:cxnLst/>
            <a:rect l="l" t="t" r="r" b="b"/>
            <a:pathLst>
              <a:path w="2998" h="734" extrusionOk="0">
                <a:moveTo>
                  <a:pt x="1586" y="1"/>
                </a:moveTo>
                <a:cubicBezTo>
                  <a:pt x="619" y="1"/>
                  <a:pt x="1" y="718"/>
                  <a:pt x="1" y="718"/>
                </a:cubicBezTo>
                <a:lnTo>
                  <a:pt x="2998" y="734"/>
                </a:lnTo>
                <a:cubicBezTo>
                  <a:pt x="2998" y="734"/>
                  <a:pt x="2781" y="57"/>
                  <a:pt x="1715" y="5"/>
                </a:cubicBezTo>
                <a:cubicBezTo>
                  <a:pt x="1671" y="2"/>
                  <a:pt x="1628" y="1"/>
                  <a:pt x="1586"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1" name="Google Shape;1011;p33"/>
          <p:cNvSpPr/>
          <p:nvPr/>
        </p:nvSpPr>
        <p:spPr>
          <a:xfrm>
            <a:off x="6215361" y="4999366"/>
            <a:ext cx="859969" cy="154551"/>
          </a:xfrm>
          <a:custGeom>
            <a:avLst/>
            <a:gdLst/>
            <a:ahLst/>
            <a:cxnLst/>
            <a:rect l="l" t="t" r="r" b="b"/>
            <a:pathLst>
              <a:path w="3594" h="824" extrusionOk="0">
                <a:moveTo>
                  <a:pt x="1950" y="0"/>
                </a:moveTo>
                <a:cubicBezTo>
                  <a:pt x="881" y="0"/>
                  <a:pt x="1" y="808"/>
                  <a:pt x="1" y="808"/>
                </a:cubicBezTo>
                <a:lnTo>
                  <a:pt x="3594" y="824"/>
                </a:lnTo>
                <a:cubicBezTo>
                  <a:pt x="3594" y="824"/>
                  <a:pt x="3377" y="147"/>
                  <a:pt x="2188" y="14"/>
                </a:cubicBezTo>
                <a:cubicBezTo>
                  <a:pt x="2108" y="5"/>
                  <a:pt x="2028" y="0"/>
                  <a:pt x="1950"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2" name="Google Shape;1012;p33"/>
          <p:cNvSpPr/>
          <p:nvPr/>
        </p:nvSpPr>
        <p:spPr>
          <a:xfrm>
            <a:off x="6932483" y="4948348"/>
            <a:ext cx="943717" cy="205568"/>
          </a:xfrm>
          <a:custGeom>
            <a:avLst/>
            <a:gdLst/>
            <a:ahLst/>
            <a:cxnLst/>
            <a:rect l="l" t="t" r="r" b="b"/>
            <a:pathLst>
              <a:path w="3944" h="1096" extrusionOk="0">
                <a:moveTo>
                  <a:pt x="2071" y="1"/>
                </a:moveTo>
                <a:cubicBezTo>
                  <a:pt x="814" y="1"/>
                  <a:pt x="1" y="1067"/>
                  <a:pt x="1" y="1067"/>
                </a:cubicBezTo>
                <a:lnTo>
                  <a:pt x="3944" y="1096"/>
                </a:lnTo>
                <a:cubicBezTo>
                  <a:pt x="3944" y="1096"/>
                  <a:pt x="3471" y="14"/>
                  <a:pt x="2094" y="1"/>
                </a:cubicBezTo>
                <a:cubicBezTo>
                  <a:pt x="2086" y="1"/>
                  <a:pt x="2079" y="1"/>
                  <a:pt x="2071" y="1"/>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3" name="Google Shape;1013;p33"/>
          <p:cNvSpPr/>
          <p:nvPr/>
        </p:nvSpPr>
        <p:spPr>
          <a:xfrm>
            <a:off x="9797860" y="5209623"/>
            <a:ext cx="875523" cy="123603"/>
          </a:xfrm>
          <a:custGeom>
            <a:avLst/>
            <a:gdLst/>
            <a:ahLst/>
            <a:cxnLst/>
            <a:rect l="l" t="t" r="r" b="b"/>
            <a:pathLst>
              <a:path w="3659" h="659" extrusionOk="0">
                <a:moveTo>
                  <a:pt x="1994" y="0"/>
                </a:moveTo>
                <a:cubicBezTo>
                  <a:pt x="896" y="0"/>
                  <a:pt x="1" y="659"/>
                  <a:pt x="1" y="659"/>
                </a:cubicBezTo>
                <a:lnTo>
                  <a:pt x="3659" y="659"/>
                </a:lnTo>
                <a:cubicBezTo>
                  <a:pt x="3659" y="659"/>
                  <a:pt x="3445" y="121"/>
                  <a:pt x="2230" y="11"/>
                </a:cubicBezTo>
                <a:cubicBezTo>
                  <a:pt x="2150" y="4"/>
                  <a:pt x="2072" y="0"/>
                  <a:pt x="1994" y="0"/>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4" name="Google Shape;1014;p33"/>
          <p:cNvSpPr/>
          <p:nvPr/>
        </p:nvSpPr>
        <p:spPr>
          <a:xfrm>
            <a:off x="7103807" y="5037816"/>
            <a:ext cx="717359" cy="105784"/>
          </a:xfrm>
          <a:custGeom>
            <a:avLst/>
            <a:gdLst/>
            <a:ahLst/>
            <a:cxnLst/>
            <a:rect l="l" t="t" r="r" b="b"/>
            <a:pathLst>
              <a:path w="2998" h="564" extrusionOk="0">
                <a:moveTo>
                  <a:pt x="1640" y="1"/>
                </a:moveTo>
                <a:cubicBezTo>
                  <a:pt x="742" y="1"/>
                  <a:pt x="1" y="564"/>
                  <a:pt x="1" y="564"/>
                </a:cubicBezTo>
                <a:lnTo>
                  <a:pt x="2998" y="564"/>
                </a:lnTo>
                <a:cubicBezTo>
                  <a:pt x="2998" y="564"/>
                  <a:pt x="2823" y="104"/>
                  <a:pt x="1838" y="10"/>
                </a:cubicBezTo>
                <a:cubicBezTo>
                  <a:pt x="1771" y="4"/>
                  <a:pt x="1705" y="1"/>
                  <a:pt x="1640"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5" name="Google Shape;1015;p33"/>
          <p:cNvSpPr/>
          <p:nvPr/>
        </p:nvSpPr>
        <p:spPr>
          <a:xfrm>
            <a:off x="6477372" y="5055634"/>
            <a:ext cx="507272" cy="87967"/>
          </a:xfrm>
          <a:custGeom>
            <a:avLst/>
            <a:gdLst/>
            <a:ahLst/>
            <a:cxnLst/>
            <a:rect l="l" t="t" r="r" b="b"/>
            <a:pathLst>
              <a:path w="2120" h="469" extrusionOk="0">
                <a:moveTo>
                  <a:pt x="1152" y="1"/>
                </a:moveTo>
                <a:cubicBezTo>
                  <a:pt x="514" y="1"/>
                  <a:pt x="1" y="469"/>
                  <a:pt x="1" y="469"/>
                </a:cubicBezTo>
                <a:lnTo>
                  <a:pt x="2120" y="469"/>
                </a:lnTo>
                <a:cubicBezTo>
                  <a:pt x="2120" y="469"/>
                  <a:pt x="1997" y="90"/>
                  <a:pt x="1297" y="9"/>
                </a:cubicBezTo>
                <a:cubicBezTo>
                  <a:pt x="1248" y="3"/>
                  <a:pt x="1199" y="1"/>
                  <a:pt x="1152" y="1"/>
                </a:cubicBezTo>
                <a:close/>
              </a:path>
            </a:pathLst>
          </a:custGeom>
          <a:solidFill>
            <a:srgbClr val="F7727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6" name="Google Shape;1016;p33"/>
          <p:cNvSpPr/>
          <p:nvPr/>
        </p:nvSpPr>
        <p:spPr>
          <a:xfrm>
            <a:off x="7543364" y="5032751"/>
            <a:ext cx="875523" cy="123603"/>
          </a:xfrm>
          <a:custGeom>
            <a:avLst/>
            <a:gdLst/>
            <a:ahLst/>
            <a:cxnLst/>
            <a:rect l="l" t="t" r="r" b="b"/>
            <a:pathLst>
              <a:path w="3659" h="659" extrusionOk="0">
                <a:moveTo>
                  <a:pt x="1996" y="0"/>
                </a:moveTo>
                <a:cubicBezTo>
                  <a:pt x="891" y="0"/>
                  <a:pt x="1" y="659"/>
                  <a:pt x="1" y="659"/>
                </a:cubicBezTo>
                <a:lnTo>
                  <a:pt x="3659" y="659"/>
                </a:lnTo>
                <a:cubicBezTo>
                  <a:pt x="3659" y="659"/>
                  <a:pt x="3442" y="118"/>
                  <a:pt x="2240" y="11"/>
                </a:cubicBezTo>
                <a:cubicBezTo>
                  <a:pt x="2157" y="3"/>
                  <a:pt x="2076" y="0"/>
                  <a:pt x="1996" y="0"/>
                </a:cubicBezTo>
                <a:close/>
              </a:path>
            </a:pathLst>
          </a:custGeom>
          <a:solidFill>
            <a:srgbClr val="FBB11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3"/>
          <p:cNvSpPr/>
          <p:nvPr/>
        </p:nvSpPr>
        <p:spPr>
          <a:xfrm>
            <a:off x="7775944" y="5439385"/>
            <a:ext cx="3074976" cy="869160"/>
          </a:xfrm>
          <a:custGeom>
            <a:avLst/>
            <a:gdLst/>
            <a:ahLst/>
            <a:cxnLst/>
            <a:rect l="l" t="t" r="r" b="b"/>
            <a:pathLst>
              <a:path w="12851" h="4634" extrusionOk="0">
                <a:moveTo>
                  <a:pt x="4009" y="1"/>
                </a:moveTo>
                <a:cubicBezTo>
                  <a:pt x="4009" y="1"/>
                  <a:pt x="2512" y="56"/>
                  <a:pt x="1" y="260"/>
                </a:cubicBezTo>
                <a:cubicBezTo>
                  <a:pt x="1" y="260"/>
                  <a:pt x="6170" y="1893"/>
                  <a:pt x="10045" y="4634"/>
                </a:cubicBezTo>
                <a:cubicBezTo>
                  <a:pt x="10045" y="4634"/>
                  <a:pt x="12339" y="4213"/>
                  <a:pt x="12851" y="4119"/>
                </a:cubicBezTo>
                <a:cubicBezTo>
                  <a:pt x="12851" y="4119"/>
                  <a:pt x="9815" y="1556"/>
                  <a:pt x="4009"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8" name="Google Shape;1018;p33"/>
          <p:cNvSpPr/>
          <p:nvPr/>
        </p:nvSpPr>
        <p:spPr>
          <a:xfrm>
            <a:off x="5869601" y="5545734"/>
            <a:ext cx="3178824" cy="826021"/>
          </a:xfrm>
          <a:custGeom>
            <a:avLst/>
            <a:gdLst/>
            <a:ahLst/>
            <a:cxnLst/>
            <a:rect l="l" t="t" r="r" b="b"/>
            <a:pathLst>
              <a:path w="13285" h="4404" extrusionOk="0">
                <a:moveTo>
                  <a:pt x="3662" y="1"/>
                </a:moveTo>
                <a:cubicBezTo>
                  <a:pt x="3662" y="1"/>
                  <a:pt x="785" y="163"/>
                  <a:pt x="1" y="286"/>
                </a:cubicBezTo>
                <a:cubicBezTo>
                  <a:pt x="1" y="286"/>
                  <a:pt x="7197" y="2123"/>
                  <a:pt x="10249" y="4404"/>
                </a:cubicBezTo>
                <a:cubicBezTo>
                  <a:pt x="10249" y="4404"/>
                  <a:pt x="12773" y="4229"/>
                  <a:pt x="13285" y="4132"/>
                </a:cubicBezTo>
                <a:cubicBezTo>
                  <a:pt x="13285" y="4132"/>
                  <a:pt x="9465" y="1556"/>
                  <a:pt x="3662"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9" name="Google Shape;1019;p33"/>
          <p:cNvSpPr/>
          <p:nvPr/>
        </p:nvSpPr>
        <p:spPr>
          <a:xfrm>
            <a:off x="9742825" y="5343354"/>
            <a:ext cx="2500467" cy="982823"/>
          </a:xfrm>
          <a:custGeom>
            <a:avLst/>
            <a:gdLst/>
            <a:ahLst/>
            <a:cxnLst/>
            <a:rect l="l" t="t" r="r" b="b"/>
            <a:pathLst>
              <a:path w="10450" h="5240" extrusionOk="0">
                <a:moveTo>
                  <a:pt x="4566" y="1"/>
                </a:moveTo>
                <a:cubicBezTo>
                  <a:pt x="4566" y="1"/>
                  <a:pt x="2661" y="43"/>
                  <a:pt x="1" y="257"/>
                </a:cubicBezTo>
                <a:cubicBezTo>
                  <a:pt x="1" y="257"/>
                  <a:pt x="5227" y="1323"/>
                  <a:pt x="10450" y="5240"/>
                </a:cubicBezTo>
                <a:lnTo>
                  <a:pt x="9248" y="4307"/>
                </a:lnTo>
                <a:lnTo>
                  <a:pt x="10450" y="4443"/>
                </a:lnTo>
                <a:lnTo>
                  <a:pt x="10450" y="2593"/>
                </a:lnTo>
                <a:cubicBezTo>
                  <a:pt x="7482" y="743"/>
                  <a:pt x="4566" y="1"/>
                  <a:pt x="4566" y="1"/>
                </a:cubicBezTo>
                <a:close/>
              </a:path>
            </a:pathLst>
          </a:custGeom>
          <a:solidFill>
            <a:srgbClr val="CEDE8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0" name="Google Shape;1020;p33"/>
          <p:cNvSpPr/>
          <p:nvPr/>
        </p:nvSpPr>
        <p:spPr>
          <a:xfrm>
            <a:off x="5385059" y="5285022"/>
            <a:ext cx="6858220" cy="385439"/>
          </a:xfrm>
          <a:custGeom>
            <a:avLst/>
            <a:gdLst/>
            <a:ahLst/>
            <a:cxnLst/>
            <a:rect l="l" t="t" r="r" b="b"/>
            <a:pathLst>
              <a:path w="28662" h="2055" extrusionOk="0">
                <a:moveTo>
                  <a:pt x="28662" y="1"/>
                </a:moveTo>
                <a:cubicBezTo>
                  <a:pt x="28662" y="1"/>
                  <a:pt x="21589" y="354"/>
                  <a:pt x="16486" y="678"/>
                </a:cubicBezTo>
                <a:cubicBezTo>
                  <a:pt x="11383" y="1002"/>
                  <a:pt x="908" y="1689"/>
                  <a:pt x="1" y="1838"/>
                </a:cubicBezTo>
                <a:cubicBezTo>
                  <a:pt x="1" y="1838"/>
                  <a:pt x="1122" y="2000"/>
                  <a:pt x="1488" y="2055"/>
                </a:cubicBezTo>
                <a:cubicBezTo>
                  <a:pt x="1488" y="2055"/>
                  <a:pt x="8360" y="1595"/>
                  <a:pt x="13071" y="1216"/>
                </a:cubicBezTo>
                <a:cubicBezTo>
                  <a:pt x="17782" y="840"/>
                  <a:pt x="28662" y="393"/>
                  <a:pt x="28662" y="393"/>
                </a:cubicBezTo>
                <a:lnTo>
                  <a:pt x="28662" y="1"/>
                </a:ln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1" name="Google Shape;1021;p33"/>
          <p:cNvSpPr/>
          <p:nvPr/>
        </p:nvSpPr>
        <p:spPr>
          <a:xfrm>
            <a:off x="781" y="5440885"/>
            <a:ext cx="12242480" cy="1417027"/>
          </a:xfrm>
          <a:custGeom>
            <a:avLst/>
            <a:gdLst/>
            <a:ahLst/>
            <a:cxnLst/>
            <a:rect l="l" t="t" r="r" b="b"/>
            <a:pathLst>
              <a:path w="51164" h="7555" extrusionOk="0">
                <a:moveTo>
                  <a:pt x="7656" y="1"/>
                </a:moveTo>
                <a:cubicBezTo>
                  <a:pt x="2876" y="1"/>
                  <a:pt x="1" y="385"/>
                  <a:pt x="1" y="385"/>
                </a:cubicBezTo>
                <a:lnTo>
                  <a:pt x="1" y="7555"/>
                </a:lnTo>
                <a:lnTo>
                  <a:pt x="51164" y="7555"/>
                </a:lnTo>
                <a:lnTo>
                  <a:pt x="51164" y="3249"/>
                </a:lnTo>
                <a:cubicBezTo>
                  <a:pt x="49225" y="3578"/>
                  <a:pt x="47012" y="3826"/>
                  <a:pt x="44108" y="3826"/>
                </a:cubicBezTo>
                <a:cubicBezTo>
                  <a:pt x="39852" y="3826"/>
                  <a:pt x="34112" y="3292"/>
                  <a:pt x="25581" y="1694"/>
                </a:cubicBezTo>
                <a:cubicBezTo>
                  <a:pt x="18442" y="347"/>
                  <a:pt x="12191" y="1"/>
                  <a:pt x="7656"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2" name="Google Shape;1022;p33"/>
          <p:cNvSpPr/>
          <p:nvPr/>
        </p:nvSpPr>
        <p:spPr>
          <a:xfrm>
            <a:off x="781" y="5412190"/>
            <a:ext cx="12242480" cy="784569"/>
          </a:xfrm>
          <a:custGeom>
            <a:avLst/>
            <a:gdLst/>
            <a:ahLst/>
            <a:cxnLst/>
            <a:rect l="l" t="t" r="r" b="b"/>
            <a:pathLst>
              <a:path w="51164" h="4183" extrusionOk="0">
                <a:moveTo>
                  <a:pt x="7629" y="0"/>
                </a:moveTo>
                <a:cubicBezTo>
                  <a:pt x="4994" y="0"/>
                  <a:pt x="2508" y="145"/>
                  <a:pt x="1" y="431"/>
                </a:cubicBezTo>
                <a:lnTo>
                  <a:pt x="1" y="1105"/>
                </a:lnTo>
                <a:cubicBezTo>
                  <a:pt x="1" y="1105"/>
                  <a:pt x="4651" y="656"/>
                  <a:pt x="10046" y="656"/>
                </a:cubicBezTo>
                <a:cubicBezTo>
                  <a:pt x="12743" y="656"/>
                  <a:pt x="15627" y="768"/>
                  <a:pt x="18210" y="1105"/>
                </a:cubicBezTo>
                <a:cubicBezTo>
                  <a:pt x="24431" y="1920"/>
                  <a:pt x="37415" y="4183"/>
                  <a:pt x="45913" y="4183"/>
                </a:cubicBezTo>
                <a:cubicBezTo>
                  <a:pt x="47984" y="4183"/>
                  <a:pt x="49788" y="4049"/>
                  <a:pt x="51164" y="3726"/>
                </a:cubicBezTo>
                <a:lnTo>
                  <a:pt x="51164" y="3402"/>
                </a:lnTo>
                <a:cubicBezTo>
                  <a:pt x="51164" y="3402"/>
                  <a:pt x="49472" y="3778"/>
                  <a:pt x="45715" y="3778"/>
                </a:cubicBezTo>
                <a:cubicBezTo>
                  <a:pt x="42433" y="3778"/>
                  <a:pt x="37573" y="3491"/>
                  <a:pt x="30888" y="2414"/>
                </a:cubicBezTo>
                <a:cubicBezTo>
                  <a:pt x="20832" y="796"/>
                  <a:pt x="13818" y="0"/>
                  <a:pt x="7629" y="0"/>
                </a:cubicBezTo>
                <a:close/>
              </a:path>
            </a:pathLst>
          </a:custGeom>
          <a:solidFill>
            <a:srgbClr val="3D7D4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3" name="Google Shape;1023;p33"/>
          <p:cNvSpPr/>
          <p:nvPr/>
        </p:nvSpPr>
        <p:spPr>
          <a:xfrm>
            <a:off x="782" y="5452140"/>
            <a:ext cx="4661159" cy="1405773"/>
          </a:xfrm>
          <a:custGeom>
            <a:avLst/>
            <a:gdLst/>
            <a:ahLst/>
            <a:cxnLst/>
            <a:rect l="l" t="t" r="r" b="b"/>
            <a:pathLst>
              <a:path w="19480" h="7495" extrusionOk="0">
                <a:moveTo>
                  <a:pt x="13405" y="1"/>
                </a:moveTo>
                <a:cubicBezTo>
                  <a:pt x="4589" y="2282"/>
                  <a:pt x="1" y="7495"/>
                  <a:pt x="1" y="7495"/>
                </a:cubicBezTo>
                <a:lnTo>
                  <a:pt x="10058" y="7495"/>
                </a:lnTo>
                <a:cubicBezTo>
                  <a:pt x="13674" y="3121"/>
                  <a:pt x="19480" y="581"/>
                  <a:pt x="19480" y="581"/>
                </a:cubicBezTo>
                <a:cubicBezTo>
                  <a:pt x="17118" y="299"/>
                  <a:pt x="13405" y="1"/>
                  <a:pt x="13405"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4" name="Google Shape;1024;p33"/>
          <p:cNvSpPr/>
          <p:nvPr/>
        </p:nvSpPr>
        <p:spPr>
          <a:xfrm>
            <a:off x="4429137" y="5761430"/>
            <a:ext cx="3750940" cy="1096484"/>
          </a:xfrm>
          <a:custGeom>
            <a:avLst/>
            <a:gdLst/>
            <a:ahLst/>
            <a:cxnLst/>
            <a:rect l="l" t="t" r="r" b="b"/>
            <a:pathLst>
              <a:path w="15676" h="5846" extrusionOk="0">
                <a:moveTo>
                  <a:pt x="8843" y="1"/>
                </a:moveTo>
                <a:cubicBezTo>
                  <a:pt x="2849" y="2321"/>
                  <a:pt x="1" y="5846"/>
                  <a:pt x="1" y="5846"/>
                </a:cubicBezTo>
                <a:lnTo>
                  <a:pt x="10071" y="5846"/>
                </a:lnTo>
                <a:cubicBezTo>
                  <a:pt x="13677" y="1472"/>
                  <a:pt x="15676" y="1025"/>
                  <a:pt x="15676" y="1025"/>
                </a:cubicBezTo>
                <a:cubicBezTo>
                  <a:pt x="13327" y="756"/>
                  <a:pt x="8843" y="1"/>
                  <a:pt x="884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5" name="Google Shape;1025;p33"/>
          <p:cNvSpPr/>
          <p:nvPr/>
        </p:nvSpPr>
        <p:spPr>
          <a:xfrm>
            <a:off x="8512448" y="6082911"/>
            <a:ext cx="3443227" cy="775004"/>
          </a:xfrm>
          <a:custGeom>
            <a:avLst/>
            <a:gdLst/>
            <a:ahLst/>
            <a:cxnLst/>
            <a:rect l="l" t="t" r="r" b="b"/>
            <a:pathLst>
              <a:path w="14390" h="4132" extrusionOk="0">
                <a:moveTo>
                  <a:pt x="14390" y="1"/>
                </a:moveTo>
                <a:lnTo>
                  <a:pt x="14390" y="1"/>
                </a:lnTo>
                <a:cubicBezTo>
                  <a:pt x="13070" y="161"/>
                  <a:pt x="11559" y="209"/>
                  <a:pt x="10213" y="209"/>
                </a:cubicBezTo>
                <a:cubicBezTo>
                  <a:pt x="8146" y="209"/>
                  <a:pt x="6468" y="95"/>
                  <a:pt x="6468" y="95"/>
                </a:cubicBezTo>
                <a:cubicBezTo>
                  <a:pt x="2418" y="1647"/>
                  <a:pt x="1" y="4132"/>
                  <a:pt x="1" y="4132"/>
                </a:cubicBezTo>
                <a:lnTo>
                  <a:pt x="10058" y="4132"/>
                </a:lnTo>
                <a:cubicBezTo>
                  <a:pt x="12501" y="811"/>
                  <a:pt x="14389" y="1"/>
                  <a:pt x="14390"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3"/>
          <p:cNvSpPr/>
          <p:nvPr/>
        </p:nvSpPr>
        <p:spPr>
          <a:xfrm>
            <a:off x="8784991" y="1703500"/>
            <a:ext cx="4416152" cy="749489"/>
          </a:xfrm>
          <a:custGeom>
            <a:avLst/>
            <a:gdLst/>
            <a:ahLst/>
            <a:cxnLst/>
            <a:rect l="l" t="t" r="r" b="b"/>
            <a:pathLst>
              <a:path w="18456" h="3996" extrusionOk="0">
                <a:moveTo>
                  <a:pt x="18456" y="1"/>
                </a:moveTo>
                <a:cubicBezTo>
                  <a:pt x="18456" y="1"/>
                  <a:pt x="17944" y="202"/>
                  <a:pt x="17607" y="202"/>
                </a:cubicBezTo>
                <a:lnTo>
                  <a:pt x="17241" y="202"/>
                </a:lnTo>
                <a:cubicBezTo>
                  <a:pt x="16324" y="202"/>
                  <a:pt x="13907" y="215"/>
                  <a:pt x="12828" y="474"/>
                </a:cubicBezTo>
                <a:cubicBezTo>
                  <a:pt x="11477" y="782"/>
                  <a:pt x="12543" y="701"/>
                  <a:pt x="11221" y="905"/>
                </a:cubicBezTo>
                <a:cubicBezTo>
                  <a:pt x="9912" y="1093"/>
                  <a:pt x="10019" y="1135"/>
                  <a:pt x="9358" y="1297"/>
                </a:cubicBezTo>
                <a:cubicBezTo>
                  <a:pt x="8681" y="1446"/>
                  <a:pt x="7926" y="1365"/>
                  <a:pt x="7184" y="1446"/>
                </a:cubicBezTo>
                <a:cubicBezTo>
                  <a:pt x="6442" y="1527"/>
                  <a:pt x="6562" y="1608"/>
                  <a:pt x="5888" y="1689"/>
                </a:cubicBezTo>
                <a:cubicBezTo>
                  <a:pt x="5279" y="1754"/>
                  <a:pt x="4793" y="1890"/>
                  <a:pt x="4200" y="1890"/>
                </a:cubicBezTo>
                <a:cubicBezTo>
                  <a:pt x="4132" y="1890"/>
                  <a:pt x="4064" y="1877"/>
                  <a:pt x="3983" y="1877"/>
                </a:cubicBezTo>
                <a:cubicBezTo>
                  <a:pt x="3782" y="1864"/>
                  <a:pt x="3432" y="1864"/>
                  <a:pt x="3027" y="1864"/>
                </a:cubicBezTo>
                <a:cubicBezTo>
                  <a:pt x="2094" y="1864"/>
                  <a:pt x="947" y="1890"/>
                  <a:pt x="947" y="1890"/>
                </a:cubicBezTo>
                <a:cubicBezTo>
                  <a:pt x="947" y="1890"/>
                  <a:pt x="1" y="2078"/>
                  <a:pt x="163" y="2078"/>
                </a:cubicBezTo>
                <a:lnTo>
                  <a:pt x="244" y="2078"/>
                </a:lnTo>
                <a:cubicBezTo>
                  <a:pt x="273" y="2065"/>
                  <a:pt x="312" y="2065"/>
                  <a:pt x="367" y="2065"/>
                </a:cubicBezTo>
                <a:cubicBezTo>
                  <a:pt x="853" y="2065"/>
                  <a:pt x="1906" y="2240"/>
                  <a:pt x="3228" y="2350"/>
                </a:cubicBezTo>
                <a:cubicBezTo>
                  <a:pt x="4673" y="2457"/>
                  <a:pt x="5010" y="2389"/>
                  <a:pt x="6306" y="2538"/>
                </a:cubicBezTo>
                <a:cubicBezTo>
                  <a:pt x="6468" y="2564"/>
                  <a:pt x="6643" y="2564"/>
                  <a:pt x="6818" y="2564"/>
                </a:cubicBezTo>
                <a:cubicBezTo>
                  <a:pt x="7210" y="2564"/>
                  <a:pt x="7602" y="2525"/>
                  <a:pt x="7994" y="2483"/>
                </a:cubicBezTo>
                <a:cubicBezTo>
                  <a:pt x="8386" y="2444"/>
                  <a:pt x="8778" y="2402"/>
                  <a:pt x="9128" y="2402"/>
                </a:cubicBezTo>
                <a:cubicBezTo>
                  <a:pt x="9465" y="2402"/>
                  <a:pt x="9789" y="2431"/>
                  <a:pt x="10074" y="2538"/>
                </a:cubicBezTo>
                <a:cubicBezTo>
                  <a:pt x="11140" y="2930"/>
                  <a:pt x="8924" y="2823"/>
                  <a:pt x="8872" y="2969"/>
                </a:cubicBezTo>
                <a:cubicBezTo>
                  <a:pt x="8817" y="3131"/>
                  <a:pt x="9815" y="3131"/>
                  <a:pt x="10680" y="3280"/>
                </a:cubicBezTo>
                <a:cubicBezTo>
                  <a:pt x="11545" y="3442"/>
                  <a:pt x="13703" y="3241"/>
                  <a:pt x="13920" y="3523"/>
                </a:cubicBezTo>
                <a:lnTo>
                  <a:pt x="14137" y="3795"/>
                </a:lnTo>
                <a:cubicBezTo>
                  <a:pt x="14137" y="3795"/>
                  <a:pt x="14461" y="3727"/>
                  <a:pt x="14811" y="3727"/>
                </a:cubicBezTo>
                <a:cubicBezTo>
                  <a:pt x="14986" y="3727"/>
                  <a:pt x="15148" y="3740"/>
                  <a:pt x="15297" y="3795"/>
                </a:cubicBezTo>
                <a:cubicBezTo>
                  <a:pt x="15702" y="3941"/>
                  <a:pt x="15472" y="3941"/>
                  <a:pt x="16162" y="3983"/>
                </a:cubicBezTo>
                <a:cubicBezTo>
                  <a:pt x="16214" y="3996"/>
                  <a:pt x="16269" y="3996"/>
                  <a:pt x="16324" y="3996"/>
                </a:cubicBezTo>
                <a:cubicBezTo>
                  <a:pt x="16619" y="3996"/>
                  <a:pt x="16930" y="3957"/>
                  <a:pt x="17186" y="3915"/>
                </a:cubicBezTo>
                <a:cubicBezTo>
                  <a:pt x="17445" y="3876"/>
                  <a:pt x="17659" y="3821"/>
                  <a:pt x="17769" y="3821"/>
                </a:cubicBezTo>
                <a:cubicBezTo>
                  <a:pt x="17795" y="3821"/>
                  <a:pt x="17808" y="3834"/>
                  <a:pt x="17821" y="3834"/>
                </a:cubicBezTo>
                <a:cubicBezTo>
                  <a:pt x="18012" y="3876"/>
                  <a:pt x="18456" y="3996"/>
                  <a:pt x="18456" y="3996"/>
                </a:cubicBezTo>
                <a:lnTo>
                  <a:pt x="18456" y="1"/>
                </a:lnTo>
                <a:close/>
              </a:path>
            </a:pathLst>
          </a:custGeom>
          <a:solidFill>
            <a:srgbClr val="FFFFFF">
              <a:alpha val="848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3"/>
          <p:cNvSpPr txBox="1">
            <a:spLocks noGrp="1"/>
          </p:cNvSpPr>
          <p:nvPr>
            <p:ph type="title"/>
          </p:nvPr>
        </p:nvSpPr>
        <p:spPr>
          <a:xfrm>
            <a:off x="3399200" y="987033"/>
            <a:ext cx="5393600" cy="178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128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028" name="Google Shape;1028;p33"/>
          <p:cNvSpPr txBox="1">
            <a:spLocks noGrp="1"/>
          </p:cNvSpPr>
          <p:nvPr>
            <p:ph type="subTitle" idx="1"/>
          </p:nvPr>
        </p:nvSpPr>
        <p:spPr>
          <a:xfrm>
            <a:off x="3399200" y="2772233"/>
            <a:ext cx="5393600" cy="126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108573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Background ">
  <p:cSld name="Background ">
    <p:bg>
      <p:bgPr>
        <a:solidFill>
          <a:schemeClr val="accent4"/>
        </a:solidFill>
        <a:effectLst/>
      </p:bgPr>
    </p:bg>
    <p:spTree>
      <p:nvGrpSpPr>
        <p:cNvPr id="1" name="Shape 1076"/>
        <p:cNvGrpSpPr/>
        <p:nvPr/>
      </p:nvGrpSpPr>
      <p:grpSpPr>
        <a:xfrm>
          <a:off x="0" y="0"/>
          <a:ext cx="0" cy="0"/>
          <a:chOff x="0" y="0"/>
          <a:chExt cx="0" cy="0"/>
        </a:xfrm>
      </p:grpSpPr>
    </p:spTree>
    <p:extLst>
      <p:ext uri="{BB962C8B-B14F-4D97-AF65-F5344CB8AC3E}">
        <p14:creationId xmlns:p14="http://schemas.microsoft.com/office/powerpoint/2010/main" val="2379372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dk2"/>
        </a:solidFill>
        <a:effectLst/>
      </p:bgPr>
    </p:bg>
    <p:spTree>
      <p:nvGrpSpPr>
        <p:cNvPr id="1" name="Shape 1077"/>
        <p:cNvGrpSpPr/>
        <p:nvPr/>
      </p:nvGrpSpPr>
      <p:grpSpPr>
        <a:xfrm>
          <a:off x="0" y="0"/>
          <a:ext cx="0" cy="0"/>
          <a:chOff x="0" y="0"/>
          <a:chExt cx="0" cy="0"/>
        </a:xfrm>
      </p:grpSpPr>
      <p:sp>
        <p:nvSpPr>
          <p:cNvPr id="1078" name="Google Shape;1078;p38"/>
          <p:cNvSpPr/>
          <p:nvPr/>
        </p:nvSpPr>
        <p:spPr>
          <a:xfrm>
            <a:off x="4976902" y="62492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38"/>
          <p:cNvSpPr/>
          <p:nvPr/>
        </p:nvSpPr>
        <p:spPr>
          <a:xfrm>
            <a:off x="9604340" y="59611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38"/>
          <p:cNvSpPr/>
          <p:nvPr/>
        </p:nvSpPr>
        <p:spPr>
          <a:xfrm>
            <a:off x="17" y="5321402"/>
            <a:ext cx="12192016" cy="826665"/>
          </a:xfrm>
          <a:custGeom>
            <a:avLst/>
            <a:gdLst/>
            <a:ahLst/>
            <a:cxnLst/>
            <a:rect l="l" t="t" r="r" b="b"/>
            <a:pathLst>
              <a:path w="40501" h="5369" extrusionOk="0">
                <a:moveTo>
                  <a:pt x="34477" y="1"/>
                </a:moveTo>
                <a:cubicBezTo>
                  <a:pt x="31201" y="1"/>
                  <a:pt x="27125" y="3907"/>
                  <a:pt x="23815" y="4222"/>
                </a:cubicBezTo>
                <a:cubicBezTo>
                  <a:pt x="23673" y="4235"/>
                  <a:pt x="23530" y="4242"/>
                  <a:pt x="23385" y="4242"/>
                </a:cubicBezTo>
                <a:cubicBezTo>
                  <a:pt x="20043" y="4242"/>
                  <a:pt x="15781" y="801"/>
                  <a:pt x="11124" y="78"/>
                </a:cubicBezTo>
                <a:cubicBezTo>
                  <a:pt x="10838" y="34"/>
                  <a:pt x="10548" y="13"/>
                  <a:pt x="10254" y="13"/>
                </a:cubicBezTo>
                <a:cubicBezTo>
                  <a:pt x="5549" y="13"/>
                  <a:pt x="1" y="5369"/>
                  <a:pt x="1" y="5369"/>
                </a:cubicBezTo>
                <a:lnTo>
                  <a:pt x="40501" y="5369"/>
                </a:lnTo>
                <a:lnTo>
                  <a:pt x="40501" y="2278"/>
                </a:lnTo>
                <a:cubicBezTo>
                  <a:pt x="40501" y="2278"/>
                  <a:pt x="38071" y="253"/>
                  <a:pt x="34750" y="10"/>
                </a:cubicBezTo>
                <a:cubicBezTo>
                  <a:pt x="34660" y="4"/>
                  <a:pt x="34569" y="1"/>
                  <a:pt x="3447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38"/>
          <p:cNvSpPr/>
          <p:nvPr/>
        </p:nvSpPr>
        <p:spPr>
          <a:xfrm>
            <a:off x="-16" y="5669032"/>
            <a:ext cx="12192016" cy="826673"/>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38"/>
          <p:cNvSpPr/>
          <p:nvPr/>
        </p:nvSpPr>
        <p:spPr>
          <a:xfrm>
            <a:off x="4853785" y="5500935"/>
            <a:ext cx="7338209" cy="1648471"/>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38"/>
          <p:cNvSpPr/>
          <p:nvPr/>
        </p:nvSpPr>
        <p:spPr>
          <a:xfrm>
            <a:off x="-15" y="6092424"/>
            <a:ext cx="11949201" cy="756421"/>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38"/>
          <p:cNvSpPr/>
          <p:nvPr/>
        </p:nvSpPr>
        <p:spPr>
          <a:xfrm>
            <a:off x="-16" y="6392956"/>
            <a:ext cx="12192016" cy="756440"/>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85" name="Google Shape;1085;p38"/>
          <p:cNvGrpSpPr/>
          <p:nvPr/>
        </p:nvGrpSpPr>
        <p:grpSpPr>
          <a:xfrm flipH="1">
            <a:off x="776280" y="5185306"/>
            <a:ext cx="3442029" cy="1169041"/>
            <a:chOff x="1260750" y="1341725"/>
            <a:chExt cx="438475" cy="148925"/>
          </a:xfrm>
        </p:grpSpPr>
        <p:sp>
          <p:nvSpPr>
            <p:cNvPr id="1086" name="Google Shape;1086;p38"/>
            <p:cNvSpPr/>
            <p:nvPr/>
          </p:nvSpPr>
          <p:spPr>
            <a:xfrm>
              <a:off x="1644550" y="1363050"/>
              <a:ext cx="33375" cy="121100"/>
            </a:xfrm>
            <a:custGeom>
              <a:avLst/>
              <a:gdLst/>
              <a:ahLst/>
              <a:cxnLst/>
              <a:rect l="l" t="t" r="r" b="b"/>
              <a:pathLst>
                <a:path w="1335" h="4844" extrusionOk="0">
                  <a:moveTo>
                    <a:pt x="0" y="0"/>
                  </a:moveTo>
                  <a:lnTo>
                    <a:pt x="0" y="4698"/>
                  </a:lnTo>
                  <a:lnTo>
                    <a:pt x="1335" y="4844"/>
                  </a:lnTo>
                  <a:lnTo>
                    <a:pt x="1335" y="0"/>
                  </a:lnTo>
                  <a:close/>
                </a:path>
              </a:pathLst>
            </a:custGeom>
            <a:solidFill>
              <a:srgbClr val="FFC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38"/>
            <p:cNvSpPr/>
            <p:nvPr/>
          </p:nvSpPr>
          <p:spPr>
            <a:xfrm>
              <a:off x="1643150" y="1341725"/>
              <a:ext cx="35825" cy="21350"/>
            </a:xfrm>
            <a:custGeom>
              <a:avLst/>
              <a:gdLst/>
              <a:ahLst/>
              <a:cxnLst/>
              <a:rect l="l" t="t" r="r" b="b"/>
              <a:pathLst>
                <a:path w="1433" h="854" extrusionOk="0">
                  <a:moveTo>
                    <a:pt x="717" y="1"/>
                  </a:moveTo>
                  <a:cubicBezTo>
                    <a:pt x="1" y="1"/>
                    <a:pt x="56" y="853"/>
                    <a:pt x="56" y="853"/>
                  </a:cubicBezTo>
                  <a:lnTo>
                    <a:pt x="1391" y="853"/>
                  </a:lnTo>
                  <a:cubicBezTo>
                    <a:pt x="1391" y="853"/>
                    <a:pt x="1433" y="1"/>
                    <a:pt x="717" y="1"/>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38"/>
            <p:cNvSpPr/>
            <p:nvPr/>
          </p:nvSpPr>
          <p:spPr>
            <a:xfrm>
              <a:off x="1663075" y="1424750"/>
              <a:ext cx="6425" cy="3125"/>
            </a:xfrm>
            <a:custGeom>
              <a:avLst/>
              <a:gdLst/>
              <a:ahLst/>
              <a:cxnLst/>
              <a:rect l="l" t="t" r="r" b="b"/>
              <a:pathLst>
                <a:path w="257" h="125" extrusionOk="0">
                  <a:moveTo>
                    <a:pt x="1" y="1"/>
                  </a:moveTo>
                  <a:lnTo>
                    <a:pt x="1" y="124"/>
                  </a:lnTo>
                  <a:lnTo>
                    <a:pt x="257" y="124"/>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38"/>
            <p:cNvSpPr/>
            <p:nvPr/>
          </p:nvSpPr>
          <p:spPr>
            <a:xfrm>
              <a:off x="1670875" y="1424750"/>
              <a:ext cx="6400" cy="3125"/>
            </a:xfrm>
            <a:custGeom>
              <a:avLst/>
              <a:gdLst/>
              <a:ahLst/>
              <a:cxnLst/>
              <a:rect l="l" t="t" r="r" b="b"/>
              <a:pathLst>
                <a:path w="256" h="125" extrusionOk="0">
                  <a:moveTo>
                    <a:pt x="0" y="1"/>
                  </a:moveTo>
                  <a:lnTo>
                    <a:pt x="0" y="124"/>
                  </a:lnTo>
                  <a:lnTo>
                    <a:pt x="256" y="124"/>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38"/>
            <p:cNvSpPr/>
            <p:nvPr/>
          </p:nvSpPr>
          <p:spPr>
            <a:xfrm>
              <a:off x="1666825" y="1429125"/>
              <a:ext cx="6725" cy="3425"/>
            </a:xfrm>
            <a:custGeom>
              <a:avLst/>
              <a:gdLst/>
              <a:ahLst/>
              <a:cxnLst/>
              <a:rect l="l" t="t" r="r" b="b"/>
              <a:pathLst>
                <a:path w="269" h="137" extrusionOk="0">
                  <a:moveTo>
                    <a:pt x="0" y="1"/>
                  </a:moveTo>
                  <a:lnTo>
                    <a:pt x="0" y="137"/>
                  </a:lnTo>
                  <a:lnTo>
                    <a:pt x="269" y="137"/>
                  </a:lnTo>
                  <a:lnTo>
                    <a:pt x="269"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38"/>
            <p:cNvSpPr/>
            <p:nvPr/>
          </p:nvSpPr>
          <p:spPr>
            <a:xfrm>
              <a:off x="1648275" y="1369125"/>
              <a:ext cx="6400" cy="3000"/>
            </a:xfrm>
            <a:custGeom>
              <a:avLst/>
              <a:gdLst/>
              <a:ahLst/>
              <a:cxnLst/>
              <a:rect l="l" t="t" r="r" b="b"/>
              <a:pathLst>
                <a:path w="256" h="120" extrusionOk="0">
                  <a:moveTo>
                    <a:pt x="0" y="0"/>
                  </a:moveTo>
                  <a:lnTo>
                    <a:pt x="0" y="120"/>
                  </a:lnTo>
                  <a:lnTo>
                    <a:pt x="256" y="120"/>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38"/>
            <p:cNvSpPr/>
            <p:nvPr/>
          </p:nvSpPr>
          <p:spPr>
            <a:xfrm>
              <a:off x="1655950" y="1369125"/>
              <a:ext cx="6525" cy="3000"/>
            </a:xfrm>
            <a:custGeom>
              <a:avLst/>
              <a:gdLst/>
              <a:ahLst/>
              <a:cxnLst/>
              <a:rect l="l" t="t" r="r" b="b"/>
              <a:pathLst>
                <a:path w="261" h="120" extrusionOk="0">
                  <a:moveTo>
                    <a:pt x="1" y="0"/>
                  </a:moveTo>
                  <a:lnTo>
                    <a:pt x="1" y="120"/>
                  </a:lnTo>
                  <a:lnTo>
                    <a:pt x="260" y="120"/>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38"/>
            <p:cNvSpPr/>
            <p:nvPr/>
          </p:nvSpPr>
          <p:spPr>
            <a:xfrm>
              <a:off x="1651900" y="1373500"/>
              <a:ext cx="6525" cy="3325"/>
            </a:xfrm>
            <a:custGeom>
              <a:avLst/>
              <a:gdLst/>
              <a:ahLst/>
              <a:cxnLst/>
              <a:rect l="l" t="t" r="r" b="b"/>
              <a:pathLst>
                <a:path w="261" h="133" extrusionOk="0">
                  <a:moveTo>
                    <a:pt x="1" y="0"/>
                  </a:moveTo>
                  <a:lnTo>
                    <a:pt x="1" y="133"/>
                  </a:lnTo>
                  <a:lnTo>
                    <a:pt x="260" y="133"/>
                  </a:lnTo>
                  <a:lnTo>
                    <a:pt x="260"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38"/>
            <p:cNvSpPr/>
            <p:nvPr/>
          </p:nvSpPr>
          <p:spPr>
            <a:xfrm>
              <a:off x="1667450"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38"/>
            <p:cNvSpPr/>
            <p:nvPr/>
          </p:nvSpPr>
          <p:spPr>
            <a:xfrm>
              <a:off x="1659675" y="139065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38"/>
            <p:cNvSpPr/>
            <p:nvPr/>
          </p:nvSpPr>
          <p:spPr>
            <a:xfrm>
              <a:off x="1663400" y="1386275"/>
              <a:ext cx="6750" cy="3125"/>
            </a:xfrm>
            <a:custGeom>
              <a:avLst/>
              <a:gdLst/>
              <a:ahLst/>
              <a:cxnLst/>
              <a:rect l="l" t="t" r="r" b="b"/>
              <a:pathLst>
                <a:path w="270" h="125" extrusionOk="0">
                  <a:moveTo>
                    <a:pt x="1" y="1"/>
                  </a:moveTo>
                  <a:lnTo>
                    <a:pt x="1" y="124"/>
                  </a:lnTo>
                  <a:lnTo>
                    <a:pt x="270" y="124"/>
                  </a:lnTo>
                  <a:lnTo>
                    <a:pt x="27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38"/>
            <p:cNvSpPr/>
            <p:nvPr/>
          </p:nvSpPr>
          <p:spPr>
            <a:xfrm>
              <a:off x="1663075"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38"/>
            <p:cNvSpPr/>
            <p:nvPr/>
          </p:nvSpPr>
          <p:spPr>
            <a:xfrm>
              <a:off x="1655300" y="14335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38"/>
            <p:cNvSpPr/>
            <p:nvPr/>
          </p:nvSpPr>
          <p:spPr>
            <a:xfrm>
              <a:off x="1659350" y="1429125"/>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38"/>
            <p:cNvSpPr/>
            <p:nvPr/>
          </p:nvSpPr>
          <p:spPr>
            <a:xfrm>
              <a:off x="1648900" y="1409200"/>
              <a:ext cx="6425" cy="3425"/>
            </a:xfrm>
            <a:custGeom>
              <a:avLst/>
              <a:gdLst/>
              <a:ahLst/>
              <a:cxnLst/>
              <a:rect l="l" t="t" r="r" b="b"/>
              <a:pathLst>
                <a:path w="257" h="137" extrusionOk="0">
                  <a:moveTo>
                    <a:pt x="1" y="1"/>
                  </a:moveTo>
                  <a:lnTo>
                    <a:pt x="1" y="137"/>
                  </a:lnTo>
                  <a:lnTo>
                    <a:pt x="257" y="137"/>
                  </a:lnTo>
                  <a:lnTo>
                    <a:pt x="257"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38"/>
            <p:cNvSpPr/>
            <p:nvPr/>
          </p:nvSpPr>
          <p:spPr>
            <a:xfrm>
              <a:off x="1656700" y="1409200"/>
              <a:ext cx="6400" cy="3425"/>
            </a:xfrm>
            <a:custGeom>
              <a:avLst/>
              <a:gdLst/>
              <a:ahLst/>
              <a:cxnLst/>
              <a:rect l="l" t="t" r="r" b="b"/>
              <a:pathLst>
                <a:path w="256" h="137" extrusionOk="0">
                  <a:moveTo>
                    <a:pt x="0" y="1"/>
                  </a:moveTo>
                  <a:lnTo>
                    <a:pt x="0" y="137"/>
                  </a:lnTo>
                  <a:lnTo>
                    <a:pt x="256" y="137"/>
                  </a:lnTo>
                  <a:lnTo>
                    <a:pt x="256"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38"/>
            <p:cNvSpPr/>
            <p:nvPr/>
          </p:nvSpPr>
          <p:spPr>
            <a:xfrm>
              <a:off x="1664050" y="1409200"/>
              <a:ext cx="6525" cy="3425"/>
            </a:xfrm>
            <a:custGeom>
              <a:avLst/>
              <a:gdLst/>
              <a:ahLst/>
              <a:cxnLst/>
              <a:rect l="l" t="t" r="r" b="b"/>
              <a:pathLst>
                <a:path w="261" h="137" extrusionOk="0">
                  <a:moveTo>
                    <a:pt x="1" y="1"/>
                  </a:moveTo>
                  <a:lnTo>
                    <a:pt x="1" y="137"/>
                  </a:lnTo>
                  <a:lnTo>
                    <a:pt x="260" y="137"/>
                  </a:lnTo>
                  <a:lnTo>
                    <a:pt x="260" y="1"/>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38"/>
            <p:cNvSpPr/>
            <p:nvPr/>
          </p:nvSpPr>
          <p:spPr>
            <a:xfrm>
              <a:off x="1652650" y="1413675"/>
              <a:ext cx="6400" cy="3325"/>
            </a:xfrm>
            <a:custGeom>
              <a:avLst/>
              <a:gdLst/>
              <a:ahLst/>
              <a:cxnLst/>
              <a:rect l="l" t="t" r="r" b="b"/>
              <a:pathLst>
                <a:path w="256" h="133" extrusionOk="0">
                  <a:moveTo>
                    <a:pt x="0" y="0"/>
                  </a:moveTo>
                  <a:lnTo>
                    <a:pt x="0" y="133"/>
                  </a:lnTo>
                  <a:lnTo>
                    <a:pt x="256" y="133"/>
                  </a:lnTo>
                  <a:lnTo>
                    <a:pt x="256"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38"/>
            <p:cNvSpPr/>
            <p:nvPr/>
          </p:nvSpPr>
          <p:spPr>
            <a:xfrm>
              <a:off x="1660000" y="1413675"/>
              <a:ext cx="6825" cy="3325"/>
            </a:xfrm>
            <a:custGeom>
              <a:avLst/>
              <a:gdLst/>
              <a:ahLst/>
              <a:cxnLst/>
              <a:rect l="l" t="t" r="r" b="b"/>
              <a:pathLst>
                <a:path w="273" h="133" extrusionOk="0">
                  <a:moveTo>
                    <a:pt x="1" y="0"/>
                  </a:moveTo>
                  <a:lnTo>
                    <a:pt x="1" y="133"/>
                  </a:lnTo>
                  <a:lnTo>
                    <a:pt x="273" y="133"/>
                  </a:lnTo>
                  <a:lnTo>
                    <a:pt x="273" y="0"/>
                  </a:lnTo>
                  <a:close/>
                </a:path>
              </a:pathLst>
            </a:custGeom>
            <a:solidFill>
              <a:srgbClr val="C456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38"/>
            <p:cNvSpPr/>
            <p:nvPr/>
          </p:nvSpPr>
          <p:spPr>
            <a:xfrm>
              <a:off x="1569300" y="1378825"/>
              <a:ext cx="34450" cy="102325"/>
            </a:xfrm>
            <a:custGeom>
              <a:avLst/>
              <a:gdLst/>
              <a:ahLst/>
              <a:cxnLst/>
              <a:rect l="l" t="t" r="r" b="b"/>
              <a:pathLst>
                <a:path w="1378" h="4093" extrusionOk="0">
                  <a:moveTo>
                    <a:pt x="606" y="367"/>
                  </a:moveTo>
                  <a:lnTo>
                    <a:pt x="606" y="1002"/>
                  </a:lnTo>
                  <a:lnTo>
                    <a:pt x="512" y="1002"/>
                  </a:lnTo>
                  <a:lnTo>
                    <a:pt x="606" y="367"/>
                  </a:lnTo>
                  <a:close/>
                  <a:moveTo>
                    <a:pt x="661" y="312"/>
                  </a:moveTo>
                  <a:lnTo>
                    <a:pt x="794" y="1002"/>
                  </a:lnTo>
                  <a:lnTo>
                    <a:pt x="661" y="1002"/>
                  </a:lnTo>
                  <a:lnTo>
                    <a:pt x="661" y="312"/>
                  </a:lnTo>
                  <a:close/>
                  <a:moveTo>
                    <a:pt x="606" y="1054"/>
                  </a:moveTo>
                  <a:lnTo>
                    <a:pt x="606" y="1663"/>
                  </a:lnTo>
                  <a:lnTo>
                    <a:pt x="418" y="1663"/>
                  </a:lnTo>
                  <a:lnTo>
                    <a:pt x="512" y="1054"/>
                  </a:lnTo>
                  <a:close/>
                  <a:moveTo>
                    <a:pt x="794" y="1054"/>
                  </a:moveTo>
                  <a:lnTo>
                    <a:pt x="904" y="1663"/>
                  </a:lnTo>
                  <a:lnTo>
                    <a:pt x="661" y="1663"/>
                  </a:lnTo>
                  <a:lnTo>
                    <a:pt x="661" y="1054"/>
                  </a:lnTo>
                  <a:close/>
                  <a:moveTo>
                    <a:pt x="606" y="1718"/>
                  </a:moveTo>
                  <a:lnTo>
                    <a:pt x="606" y="2499"/>
                  </a:lnTo>
                  <a:lnTo>
                    <a:pt x="282" y="2499"/>
                  </a:lnTo>
                  <a:lnTo>
                    <a:pt x="405" y="1718"/>
                  </a:lnTo>
                  <a:close/>
                  <a:moveTo>
                    <a:pt x="917" y="1718"/>
                  </a:moveTo>
                  <a:lnTo>
                    <a:pt x="1066" y="2499"/>
                  </a:lnTo>
                  <a:lnTo>
                    <a:pt x="661" y="2499"/>
                  </a:lnTo>
                  <a:lnTo>
                    <a:pt x="661" y="1718"/>
                  </a:lnTo>
                  <a:close/>
                  <a:moveTo>
                    <a:pt x="606" y="2554"/>
                  </a:moveTo>
                  <a:lnTo>
                    <a:pt x="606" y="4038"/>
                  </a:lnTo>
                  <a:lnTo>
                    <a:pt x="52" y="4038"/>
                  </a:lnTo>
                  <a:lnTo>
                    <a:pt x="282" y="2554"/>
                  </a:lnTo>
                  <a:close/>
                  <a:moveTo>
                    <a:pt x="606" y="1"/>
                  </a:moveTo>
                  <a:lnTo>
                    <a:pt x="0" y="4093"/>
                  </a:lnTo>
                  <a:lnTo>
                    <a:pt x="661" y="4093"/>
                  </a:lnTo>
                  <a:lnTo>
                    <a:pt x="661" y="2554"/>
                  </a:lnTo>
                  <a:lnTo>
                    <a:pt x="1066" y="2554"/>
                  </a:lnTo>
                  <a:lnTo>
                    <a:pt x="1322" y="3931"/>
                  </a:lnTo>
                  <a:lnTo>
                    <a:pt x="1377" y="3918"/>
                  </a:lnTo>
                  <a:lnTo>
                    <a:pt x="661" y="1"/>
                  </a:ln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38"/>
            <p:cNvSpPr/>
            <p:nvPr/>
          </p:nvSpPr>
          <p:spPr>
            <a:xfrm>
              <a:off x="1573975" y="1380525"/>
              <a:ext cx="10475" cy="10475"/>
            </a:xfrm>
            <a:custGeom>
              <a:avLst/>
              <a:gdLst/>
              <a:ahLst/>
              <a:cxnLst/>
              <a:rect l="l" t="t" r="r" b="b"/>
              <a:pathLst>
                <a:path w="419" h="419" extrusionOk="0">
                  <a:moveTo>
                    <a:pt x="364" y="1"/>
                  </a:moveTo>
                  <a:lnTo>
                    <a:pt x="1" y="205"/>
                  </a:lnTo>
                  <a:lnTo>
                    <a:pt x="69" y="312"/>
                  </a:lnTo>
                  <a:lnTo>
                    <a:pt x="299" y="124"/>
                  </a:lnTo>
                  <a:lnTo>
                    <a:pt x="95" y="338"/>
                  </a:lnTo>
                  <a:lnTo>
                    <a:pt x="202" y="419"/>
                  </a:lnTo>
                  <a:lnTo>
                    <a:pt x="419" y="56"/>
                  </a:lnTo>
                  <a:cubicBezTo>
                    <a:pt x="393" y="43"/>
                    <a:pt x="380" y="30"/>
                    <a:pt x="364" y="1"/>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38"/>
            <p:cNvSpPr/>
            <p:nvPr/>
          </p:nvSpPr>
          <p:spPr>
            <a:xfrm>
              <a:off x="1572275" y="1366675"/>
              <a:ext cx="26350" cy="24750"/>
            </a:xfrm>
            <a:custGeom>
              <a:avLst/>
              <a:gdLst/>
              <a:ahLst/>
              <a:cxnLst/>
              <a:rect l="l" t="t" r="r" b="b"/>
              <a:pathLst>
                <a:path w="1054" h="990" extrusionOk="0">
                  <a:moveTo>
                    <a:pt x="529" y="419"/>
                  </a:moveTo>
                  <a:lnTo>
                    <a:pt x="529" y="422"/>
                  </a:lnTo>
                  <a:lnTo>
                    <a:pt x="529" y="419"/>
                  </a:lnTo>
                  <a:lnTo>
                    <a:pt x="529" y="419"/>
                  </a:lnTo>
                  <a:cubicBezTo>
                    <a:pt x="529" y="419"/>
                    <a:pt x="529" y="419"/>
                    <a:pt x="529" y="419"/>
                  </a:cubicBezTo>
                  <a:close/>
                  <a:moveTo>
                    <a:pt x="487" y="1"/>
                  </a:moveTo>
                  <a:lnTo>
                    <a:pt x="380" y="17"/>
                  </a:lnTo>
                  <a:lnTo>
                    <a:pt x="474" y="380"/>
                  </a:lnTo>
                  <a:lnTo>
                    <a:pt x="286" y="56"/>
                  </a:lnTo>
                  <a:lnTo>
                    <a:pt x="189" y="124"/>
                  </a:lnTo>
                  <a:lnTo>
                    <a:pt x="432" y="422"/>
                  </a:lnTo>
                  <a:lnTo>
                    <a:pt x="137" y="163"/>
                  </a:lnTo>
                  <a:lnTo>
                    <a:pt x="69" y="260"/>
                  </a:lnTo>
                  <a:lnTo>
                    <a:pt x="419" y="474"/>
                  </a:lnTo>
                  <a:lnTo>
                    <a:pt x="419" y="474"/>
                  </a:lnTo>
                  <a:lnTo>
                    <a:pt x="27" y="367"/>
                  </a:lnTo>
                  <a:lnTo>
                    <a:pt x="14" y="474"/>
                  </a:lnTo>
                  <a:lnTo>
                    <a:pt x="338" y="516"/>
                  </a:lnTo>
                  <a:lnTo>
                    <a:pt x="1" y="542"/>
                  </a:lnTo>
                  <a:lnTo>
                    <a:pt x="14" y="665"/>
                  </a:lnTo>
                  <a:lnTo>
                    <a:pt x="432" y="555"/>
                  </a:lnTo>
                  <a:cubicBezTo>
                    <a:pt x="432" y="542"/>
                    <a:pt x="419" y="542"/>
                    <a:pt x="419" y="529"/>
                  </a:cubicBezTo>
                  <a:cubicBezTo>
                    <a:pt x="419" y="474"/>
                    <a:pt x="448" y="422"/>
                    <a:pt x="500" y="422"/>
                  </a:cubicBezTo>
                  <a:cubicBezTo>
                    <a:pt x="508" y="420"/>
                    <a:pt x="516" y="419"/>
                    <a:pt x="524" y="419"/>
                  </a:cubicBezTo>
                  <a:cubicBezTo>
                    <a:pt x="526" y="419"/>
                    <a:pt x="527" y="419"/>
                    <a:pt x="529" y="419"/>
                  </a:cubicBezTo>
                  <a:lnTo>
                    <a:pt x="529" y="419"/>
                  </a:lnTo>
                  <a:lnTo>
                    <a:pt x="487" y="1"/>
                  </a:lnTo>
                  <a:close/>
                  <a:moveTo>
                    <a:pt x="568" y="1"/>
                  </a:moveTo>
                  <a:lnTo>
                    <a:pt x="529" y="419"/>
                  </a:lnTo>
                  <a:lnTo>
                    <a:pt x="529" y="419"/>
                  </a:lnTo>
                  <a:cubicBezTo>
                    <a:pt x="573" y="421"/>
                    <a:pt x="610" y="458"/>
                    <a:pt x="610" y="503"/>
                  </a:cubicBezTo>
                  <a:cubicBezTo>
                    <a:pt x="623" y="542"/>
                    <a:pt x="594" y="584"/>
                    <a:pt x="555" y="610"/>
                  </a:cubicBezTo>
                  <a:lnTo>
                    <a:pt x="772" y="989"/>
                  </a:lnTo>
                  <a:lnTo>
                    <a:pt x="866" y="921"/>
                  </a:lnTo>
                  <a:lnTo>
                    <a:pt x="649" y="649"/>
                  </a:lnTo>
                  <a:lnTo>
                    <a:pt x="905" y="866"/>
                  </a:lnTo>
                  <a:lnTo>
                    <a:pt x="973" y="772"/>
                  </a:lnTo>
                  <a:lnTo>
                    <a:pt x="636" y="568"/>
                  </a:lnTo>
                  <a:lnTo>
                    <a:pt x="1028" y="678"/>
                  </a:lnTo>
                  <a:lnTo>
                    <a:pt x="1054" y="555"/>
                  </a:lnTo>
                  <a:lnTo>
                    <a:pt x="649" y="516"/>
                  </a:lnTo>
                  <a:lnTo>
                    <a:pt x="1041" y="487"/>
                  </a:lnTo>
                  <a:lnTo>
                    <a:pt x="1015" y="367"/>
                  </a:lnTo>
                  <a:lnTo>
                    <a:pt x="662" y="461"/>
                  </a:lnTo>
                  <a:lnTo>
                    <a:pt x="662" y="461"/>
                  </a:lnTo>
                  <a:lnTo>
                    <a:pt x="986" y="286"/>
                  </a:lnTo>
                  <a:lnTo>
                    <a:pt x="918" y="179"/>
                  </a:lnTo>
                  <a:lnTo>
                    <a:pt x="594" y="448"/>
                  </a:lnTo>
                  <a:lnTo>
                    <a:pt x="866" y="137"/>
                  </a:lnTo>
                  <a:lnTo>
                    <a:pt x="772" y="56"/>
                  </a:lnTo>
                  <a:lnTo>
                    <a:pt x="581" y="367"/>
                  </a:lnTo>
                  <a:lnTo>
                    <a:pt x="691" y="30"/>
                  </a:lnTo>
                  <a:lnTo>
                    <a:pt x="568"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38"/>
            <p:cNvSpPr/>
            <p:nvPr/>
          </p:nvSpPr>
          <p:spPr>
            <a:xfrm>
              <a:off x="1581775" y="1381900"/>
              <a:ext cx="7050" cy="10800"/>
            </a:xfrm>
            <a:custGeom>
              <a:avLst/>
              <a:gdLst/>
              <a:ahLst/>
              <a:cxnLst/>
              <a:rect l="l" t="t" r="r" b="b"/>
              <a:pathLst>
                <a:path w="282" h="432" extrusionOk="0">
                  <a:moveTo>
                    <a:pt x="107" y="1"/>
                  </a:moveTo>
                  <a:lnTo>
                    <a:pt x="0" y="406"/>
                  </a:lnTo>
                  <a:lnTo>
                    <a:pt x="107" y="432"/>
                  </a:lnTo>
                  <a:lnTo>
                    <a:pt x="133" y="121"/>
                  </a:lnTo>
                  <a:lnTo>
                    <a:pt x="162" y="419"/>
                  </a:lnTo>
                  <a:lnTo>
                    <a:pt x="282" y="406"/>
                  </a:lnTo>
                  <a:lnTo>
                    <a:pt x="175"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38"/>
            <p:cNvSpPr/>
            <p:nvPr/>
          </p:nvSpPr>
          <p:spPr>
            <a:xfrm>
              <a:off x="1586125" y="1381600"/>
              <a:ext cx="25" cy="325"/>
            </a:xfrm>
            <a:custGeom>
              <a:avLst/>
              <a:gdLst/>
              <a:ahLst/>
              <a:cxnLst/>
              <a:rect l="l" t="t" r="r" b="b"/>
              <a:pathLst>
                <a:path w="1" h="13" extrusionOk="0">
                  <a:moveTo>
                    <a:pt x="1" y="13"/>
                  </a:moveTo>
                  <a:lnTo>
                    <a:pt x="1" y="13"/>
                  </a:lnTo>
                  <a:lnTo>
                    <a:pt x="1"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38"/>
            <p:cNvSpPr/>
            <p:nvPr/>
          </p:nvSpPr>
          <p:spPr>
            <a:xfrm>
              <a:off x="1619925" y="1424750"/>
              <a:ext cx="325" cy="1425"/>
            </a:xfrm>
            <a:custGeom>
              <a:avLst/>
              <a:gdLst/>
              <a:ahLst/>
              <a:cxnLst/>
              <a:rect l="l" t="t" r="r" b="b"/>
              <a:pathLst>
                <a:path w="13" h="57" extrusionOk="0">
                  <a:moveTo>
                    <a:pt x="0" y="56"/>
                  </a:moveTo>
                  <a:cubicBezTo>
                    <a:pt x="0" y="56"/>
                    <a:pt x="0" y="27"/>
                    <a:pt x="13" y="1"/>
                  </a:cubicBezTo>
                  <a:cubicBezTo>
                    <a:pt x="0" y="27"/>
                    <a:pt x="0" y="56"/>
                    <a:pt x="0" y="56"/>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38"/>
            <p:cNvSpPr/>
            <p:nvPr/>
          </p:nvSpPr>
          <p:spPr>
            <a:xfrm>
              <a:off x="1608825" y="1417725"/>
              <a:ext cx="23150" cy="17575"/>
            </a:xfrm>
            <a:custGeom>
              <a:avLst/>
              <a:gdLst/>
              <a:ahLst/>
              <a:cxnLst/>
              <a:rect l="l" t="t" r="r" b="b"/>
              <a:pathLst>
                <a:path w="926" h="703" extrusionOk="0">
                  <a:moveTo>
                    <a:pt x="347" y="175"/>
                  </a:moveTo>
                  <a:cubicBezTo>
                    <a:pt x="336" y="186"/>
                    <a:pt x="325" y="197"/>
                    <a:pt x="313" y="200"/>
                  </a:cubicBezTo>
                  <a:lnTo>
                    <a:pt x="313" y="200"/>
                  </a:lnTo>
                  <a:cubicBezTo>
                    <a:pt x="323" y="192"/>
                    <a:pt x="333" y="182"/>
                    <a:pt x="347" y="175"/>
                  </a:cubicBezTo>
                  <a:close/>
                  <a:moveTo>
                    <a:pt x="509" y="146"/>
                  </a:moveTo>
                  <a:cubicBezTo>
                    <a:pt x="537" y="186"/>
                    <a:pt x="586" y="251"/>
                    <a:pt x="615" y="279"/>
                  </a:cubicBezTo>
                  <a:lnTo>
                    <a:pt x="615" y="279"/>
                  </a:lnTo>
                  <a:cubicBezTo>
                    <a:pt x="573" y="240"/>
                    <a:pt x="508" y="188"/>
                    <a:pt x="483" y="175"/>
                  </a:cubicBezTo>
                  <a:lnTo>
                    <a:pt x="483" y="162"/>
                  </a:lnTo>
                  <a:cubicBezTo>
                    <a:pt x="496" y="175"/>
                    <a:pt x="525" y="175"/>
                    <a:pt x="525" y="188"/>
                  </a:cubicBezTo>
                  <a:cubicBezTo>
                    <a:pt x="527" y="190"/>
                    <a:pt x="529" y="191"/>
                    <a:pt x="530" y="191"/>
                  </a:cubicBezTo>
                  <a:cubicBezTo>
                    <a:pt x="533" y="191"/>
                    <a:pt x="522" y="170"/>
                    <a:pt x="509" y="146"/>
                  </a:cubicBezTo>
                  <a:close/>
                  <a:moveTo>
                    <a:pt x="428" y="162"/>
                  </a:moveTo>
                  <a:lnTo>
                    <a:pt x="428" y="162"/>
                  </a:lnTo>
                  <a:cubicBezTo>
                    <a:pt x="407" y="183"/>
                    <a:pt x="394" y="204"/>
                    <a:pt x="397" y="204"/>
                  </a:cubicBezTo>
                  <a:cubicBezTo>
                    <a:pt x="398" y="204"/>
                    <a:pt x="400" y="203"/>
                    <a:pt x="402" y="201"/>
                  </a:cubicBezTo>
                  <a:cubicBezTo>
                    <a:pt x="415" y="188"/>
                    <a:pt x="428" y="188"/>
                    <a:pt x="444" y="175"/>
                  </a:cubicBezTo>
                  <a:lnTo>
                    <a:pt x="444" y="188"/>
                  </a:lnTo>
                  <a:cubicBezTo>
                    <a:pt x="415" y="201"/>
                    <a:pt x="347" y="256"/>
                    <a:pt x="321" y="295"/>
                  </a:cubicBezTo>
                  <a:cubicBezTo>
                    <a:pt x="347" y="256"/>
                    <a:pt x="389" y="201"/>
                    <a:pt x="428" y="162"/>
                  </a:cubicBezTo>
                  <a:close/>
                  <a:moveTo>
                    <a:pt x="496" y="0"/>
                  </a:moveTo>
                  <a:cubicBezTo>
                    <a:pt x="496" y="0"/>
                    <a:pt x="201" y="146"/>
                    <a:pt x="240" y="146"/>
                  </a:cubicBezTo>
                  <a:cubicBezTo>
                    <a:pt x="244" y="146"/>
                    <a:pt x="247" y="146"/>
                    <a:pt x="249" y="145"/>
                  </a:cubicBezTo>
                  <a:lnTo>
                    <a:pt x="249" y="145"/>
                  </a:lnTo>
                  <a:cubicBezTo>
                    <a:pt x="194" y="185"/>
                    <a:pt x="107" y="227"/>
                    <a:pt x="133" y="227"/>
                  </a:cubicBezTo>
                  <a:cubicBezTo>
                    <a:pt x="185" y="214"/>
                    <a:pt x="214" y="201"/>
                    <a:pt x="214" y="201"/>
                  </a:cubicBezTo>
                  <a:lnTo>
                    <a:pt x="214" y="201"/>
                  </a:lnTo>
                  <a:cubicBezTo>
                    <a:pt x="214" y="201"/>
                    <a:pt x="52" y="308"/>
                    <a:pt x="78" y="308"/>
                  </a:cubicBezTo>
                  <a:cubicBezTo>
                    <a:pt x="104" y="295"/>
                    <a:pt x="308" y="146"/>
                    <a:pt x="308" y="146"/>
                  </a:cubicBezTo>
                  <a:lnTo>
                    <a:pt x="308" y="146"/>
                  </a:lnTo>
                  <a:cubicBezTo>
                    <a:pt x="308" y="146"/>
                    <a:pt x="257" y="219"/>
                    <a:pt x="271" y="219"/>
                  </a:cubicBezTo>
                  <a:cubicBezTo>
                    <a:pt x="273" y="219"/>
                    <a:pt x="277" y="218"/>
                    <a:pt x="282" y="214"/>
                  </a:cubicBezTo>
                  <a:cubicBezTo>
                    <a:pt x="287" y="214"/>
                    <a:pt x="291" y="213"/>
                    <a:pt x="294" y="212"/>
                  </a:cubicBezTo>
                  <a:lnTo>
                    <a:pt x="294" y="212"/>
                  </a:lnTo>
                  <a:cubicBezTo>
                    <a:pt x="228" y="265"/>
                    <a:pt x="148" y="324"/>
                    <a:pt x="172" y="324"/>
                  </a:cubicBezTo>
                  <a:cubicBezTo>
                    <a:pt x="198" y="314"/>
                    <a:pt x="223" y="300"/>
                    <a:pt x="241" y="288"/>
                  </a:cubicBezTo>
                  <a:lnTo>
                    <a:pt x="241" y="288"/>
                  </a:lnTo>
                  <a:cubicBezTo>
                    <a:pt x="173" y="346"/>
                    <a:pt x="1" y="512"/>
                    <a:pt x="20" y="512"/>
                  </a:cubicBezTo>
                  <a:cubicBezTo>
                    <a:pt x="21" y="512"/>
                    <a:pt x="22" y="512"/>
                    <a:pt x="23" y="512"/>
                  </a:cubicBezTo>
                  <a:cubicBezTo>
                    <a:pt x="52" y="499"/>
                    <a:pt x="253" y="308"/>
                    <a:pt x="253" y="308"/>
                  </a:cubicBezTo>
                  <a:lnTo>
                    <a:pt x="253" y="308"/>
                  </a:lnTo>
                  <a:cubicBezTo>
                    <a:pt x="253" y="308"/>
                    <a:pt x="167" y="445"/>
                    <a:pt x="182" y="445"/>
                  </a:cubicBezTo>
                  <a:cubicBezTo>
                    <a:pt x="183" y="445"/>
                    <a:pt x="184" y="444"/>
                    <a:pt x="185" y="444"/>
                  </a:cubicBezTo>
                  <a:cubicBezTo>
                    <a:pt x="201" y="418"/>
                    <a:pt x="266" y="337"/>
                    <a:pt x="295" y="295"/>
                  </a:cubicBezTo>
                  <a:lnTo>
                    <a:pt x="295" y="295"/>
                  </a:lnTo>
                  <a:cubicBezTo>
                    <a:pt x="295" y="308"/>
                    <a:pt x="282" y="324"/>
                    <a:pt x="282" y="324"/>
                  </a:cubicBezTo>
                  <a:lnTo>
                    <a:pt x="295" y="324"/>
                  </a:lnTo>
                  <a:cubicBezTo>
                    <a:pt x="308" y="324"/>
                    <a:pt x="363" y="269"/>
                    <a:pt x="363" y="269"/>
                  </a:cubicBezTo>
                  <a:lnTo>
                    <a:pt x="363" y="269"/>
                  </a:lnTo>
                  <a:cubicBezTo>
                    <a:pt x="363" y="269"/>
                    <a:pt x="208" y="538"/>
                    <a:pt x="238" y="538"/>
                  </a:cubicBezTo>
                  <a:cubicBezTo>
                    <a:pt x="238" y="538"/>
                    <a:pt x="239" y="538"/>
                    <a:pt x="240" y="538"/>
                  </a:cubicBezTo>
                  <a:cubicBezTo>
                    <a:pt x="253" y="512"/>
                    <a:pt x="295" y="457"/>
                    <a:pt x="321" y="418"/>
                  </a:cubicBezTo>
                  <a:lnTo>
                    <a:pt x="321" y="418"/>
                  </a:lnTo>
                  <a:cubicBezTo>
                    <a:pt x="269" y="506"/>
                    <a:pt x="161" y="703"/>
                    <a:pt x="169" y="703"/>
                  </a:cubicBezTo>
                  <a:cubicBezTo>
                    <a:pt x="169" y="703"/>
                    <a:pt x="170" y="702"/>
                    <a:pt x="172" y="700"/>
                  </a:cubicBezTo>
                  <a:cubicBezTo>
                    <a:pt x="214" y="661"/>
                    <a:pt x="402" y="308"/>
                    <a:pt x="402" y="308"/>
                  </a:cubicBezTo>
                  <a:lnTo>
                    <a:pt x="402" y="308"/>
                  </a:lnTo>
                  <a:cubicBezTo>
                    <a:pt x="402" y="308"/>
                    <a:pt x="367" y="406"/>
                    <a:pt x="374" y="406"/>
                  </a:cubicBezTo>
                  <a:cubicBezTo>
                    <a:pt x="375" y="406"/>
                    <a:pt x="375" y="406"/>
                    <a:pt x="376" y="405"/>
                  </a:cubicBezTo>
                  <a:cubicBezTo>
                    <a:pt x="389" y="389"/>
                    <a:pt x="428" y="308"/>
                    <a:pt x="457" y="269"/>
                  </a:cubicBezTo>
                  <a:lnTo>
                    <a:pt x="457" y="243"/>
                  </a:lnTo>
                  <a:lnTo>
                    <a:pt x="470" y="243"/>
                  </a:lnTo>
                  <a:lnTo>
                    <a:pt x="457" y="227"/>
                  </a:lnTo>
                  <a:cubicBezTo>
                    <a:pt x="470" y="227"/>
                    <a:pt x="470" y="227"/>
                    <a:pt x="470" y="214"/>
                  </a:cubicBezTo>
                  <a:lnTo>
                    <a:pt x="470" y="243"/>
                  </a:lnTo>
                  <a:cubicBezTo>
                    <a:pt x="470" y="256"/>
                    <a:pt x="457" y="256"/>
                    <a:pt x="457" y="269"/>
                  </a:cubicBezTo>
                  <a:lnTo>
                    <a:pt x="457" y="282"/>
                  </a:lnTo>
                  <a:cubicBezTo>
                    <a:pt x="457" y="269"/>
                    <a:pt x="457" y="256"/>
                    <a:pt x="470" y="256"/>
                  </a:cubicBezTo>
                  <a:cubicBezTo>
                    <a:pt x="496" y="295"/>
                    <a:pt x="538" y="376"/>
                    <a:pt x="551" y="389"/>
                  </a:cubicBezTo>
                  <a:cubicBezTo>
                    <a:pt x="552" y="390"/>
                    <a:pt x="552" y="390"/>
                    <a:pt x="553" y="390"/>
                  </a:cubicBezTo>
                  <a:cubicBezTo>
                    <a:pt x="559" y="390"/>
                    <a:pt x="525" y="295"/>
                    <a:pt x="525" y="295"/>
                  </a:cubicBezTo>
                  <a:lnTo>
                    <a:pt x="525" y="295"/>
                  </a:lnTo>
                  <a:cubicBezTo>
                    <a:pt x="525" y="295"/>
                    <a:pt x="713" y="648"/>
                    <a:pt x="752" y="687"/>
                  </a:cubicBezTo>
                  <a:cubicBezTo>
                    <a:pt x="753" y="688"/>
                    <a:pt x="755" y="689"/>
                    <a:pt x="755" y="689"/>
                  </a:cubicBezTo>
                  <a:cubicBezTo>
                    <a:pt x="767" y="689"/>
                    <a:pt x="655" y="494"/>
                    <a:pt x="606" y="405"/>
                  </a:cubicBezTo>
                  <a:lnTo>
                    <a:pt x="606" y="405"/>
                  </a:lnTo>
                  <a:cubicBezTo>
                    <a:pt x="632" y="444"/>
                    <a:pt x="671" y="512"/>
                    <a:pt x="700" y="525"/>
                  </a:cubicBezTo>
                  <a:cubicBezTo>
                    <a:pt x="701" y="526"/>
                    <a:pt x="702" y="527"/>
                    <a:pt x="702" y="527"/>
                  </a:cubicBezTo>
                  <a:cubicBezTo>
                    <a:pt x="713" y="527"/>
                    <a:pt x="564" y="256"/>
                    <a:pt x="564" y="256"/>
                  </a:cubicBezTo>
                  <a:lnTo>
                    <a:pt x="564" y="256"/>
                  </a:lnTo>
                  <a:cubicBezTo>
                    <a:pt x="564" y="256"/>
                    <a:pt x="619" y="308"/>
                    <a:pt x="645" y="324"/>
                  </a:cubicBezTo>
                  <a:lnTo>
                    <a:pt x="645" y="308"/>
                  </a:lnTo>
                  <a:cubicBezTo>
                    <a:pt x="645" y="308"/>
                    <a:pt x="645" y="304"/>
                    <a:pt x="643" y="299"/>
                  </a:cubicBezTo>
                  <a:lnTo>
                    <a:pt x="643" y="299"/>
                  </a:lnTo>
                  <a:cubicBezTo>
                    <a:pt x="674" y="346"/>
                    <a:pt x="729" y="420"/>
                    <a:pt x="752" y="431"/>
                  </a:cubicBezTo>
                  <a:cubicBezTo>
                    <a:pt x="753" y="432"/>
                    <a:pt x="753" y="432"/>
                    <a:pt x="753" y="432"/>
                  </a:cubicBezTo>
                  <a:cubicBezTo>
                    <a:pt x="759" y="432"/>
                    <a:pt x="671" y="308"/>
                    <a:pt x="671" y="308"/>
                  </a:cubicBezTo>
                  <a:lnTo>
                    <a:pt x="671" y="308"/>
                  </a:lnTo>
                  <a:cubicBezTo>
                    <a:pt x="671" y="308"/>
                    <a:pt x="875" y="486"/>
                    <a:pt x="901" y="499"/>
                  </a:cubicBezTo>
                  <a:cubicBezTo>
                    <a:pt x="902" y="499"/>
                    <a:pt x="903" y="500"/>
                    <a:pt x="904" y="500"/>
                  </a:cubicBezTo>
                  <a:cubicBezTo>
                    <a:pt x="926" y="500"/>
                    <a:pt x="751" y="339"/>
                    <a:pt x="690" y="278"/>
                  </a:cubicBezTo>
                  <a:lnTo>
                    <a:pt x="690" y="278"/>
                  </a:lnTo>
                  <a:cubicBezTo>
                    <a:pt x="706" y="289"/>
                    <a:pt x="729" y="300"/>
                    <a:pt x="752" y="308"/>
                  </a:cubicBezTo>
                  <a:cubicBezTo>
                    <a:pt x="756" y="309"/>
                    <a:pt x="758" y="310"/>
                    <a:pt x="760" y="310"/>
                  </a:cubicBezTo>
                  <a:cubicBezTo>
                    <a:pt x="775" y="310"/>
                    <a:pt x="681" y="239"/>
                    <a:pt x="619" y="201"/>
                  </a:cubicBezTo>
                  <a:lnTo>
                    <a:pt x="619" y="188"/>
                  </a:lnTo>
                  <a:cubicBezTo>
                    <a:pt x="619" y="201"/>
                    <a:pt x="632" y="201"/>
                    <a:pt x="645" y="201"/>
                  </a:cubicBezTo>
                  <a:cubicBezTo>
                    <a:pt x="652" y="204"/>
                    <a:pt x="656" y="205"/>
                    <a:pt x="659" y="205"/>
                  </a:cubicBezTo>
                  <a:cubicBezTo>
                    <a:pt x="682" y="205"/>
                    <a:pt x="619" y="133"/>
                    <a:pt x="619" y="133"/>
                  </a:cubicBezTo>
                  <a:lnTo>
                    <a:pt x="619" y="133"/>
                  </a:lnTo>
                  <a:cubicBezTo>
                    <a:pt x="619" y="133"/>
                    <a:pt x="820" y="282"/>
                    <a:pt x="849" y="295"/>
                  </a:cubicBezTo>
                  <a:cubicBezTo>
                    <a:pt x="875" y="295"/>
                    <a:pt x="713" y="188"/>
                    <a:pt x="713" y="188"/>
                  </a:cubicBezTo>
                  <a:lnTo>
                    <a:pt x="713" y="188"/>
                  </a:lnTo>
                  <a:lnTo>
                    <a:pt x="794" y="214"/>
                  </a:lnTo>
                  <a:cubicBezTo>
                    <a:pt x="820" y="214"/>
                    <a:pt x="713" y="162"/>
                    <a:pt x="658" y="133"/>
                  </a:cubicBezTo>
                  <a:lnTo>
                    <a:pt x="687" y="133"/>
                  </a:lnTo>
                  <a:cubicBezTo>
                    <a:pt x="726" y="133"/>
                    <a:pt x="496" y="0"/>
                    <a:pt x="49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38"/>
            <p:cNvSpPr/>
            <p:nvPr/>
          </p:nvSpPr>
          <p:spPr>
            <a:xfrm>
              <a:off x="1620550" y="1424750"/>
              <a:ext cx="675" cy="1100"/>
            </a:xfrm>
            <a:custGeom>
              <a:avLst/>
              <a:gdLst/>
              <a:ahLst/>
              <a:cxnLst/>
              <a:rect l="l" t="t" r="r" b="b"/>
              <a:pathLst>
                <a:path w="27" h="44" extrusionOk="0">
                  <a:moveTo>
                    <a:pt x="1" y="1"/>
                  </a:moveTo>
                  <a:lnTo>
                    <a:pt x="1" y="1"/>
                  </a:lnTo>
                  <a:cubicBezTo>
                    <a:pt x="14" y="27"/>
                    <a:pt x="14" y="43"/>
                    <a:pt x="14" y="43"/>
                  </a:cubicBezTo>
                  <a:cubicBezTo>
                    <a:pt x="27" y="43"/>
                    <a:pt x="14" y="14"/>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38"/>
            <p:cNvSpPr/>
            <p:nvPr/>
          </p:nvSpPr>
          <p:spPr>
            <a:xfrm>
              <a:off x="1619500" y="1429450"/>
              <a:ext cx="750" cy="1400"/>
            </a:xfrm>
            <a:custGeom>
              <a:avLst/>
              <a:gdLst/>
              <a:ahLst/>
              <a:cxnLst/>
              <a:rect l="l" t="t" r="r" b="b"/>
              <a:pathLst>
                <a:path w="30" h="56" extrusionOk="0">
                  <a:moveTo>
                    <a:pt x="30" y="1"/>
                  </a:moveTo>
                  <a:cubicBezTo>
                    <a:pt x="17" y="30"/>
                    <a:pt x="1" y="56"/>
                    <a:pt x="1" y="56"/>
                  </a:cubicBezTo>
                  <a:cubicBezTo>
                    <a:pt x="17" y="56"/>
                    <a:pt x="17" y="30"/>
                    <a:pt x="3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38"/>
            <p:cNvSpPr/>
            <p:nvPr/>
          </p:nvSpPr>
          <p:spPr>
            <a:xfrm>
              <a:off x="1605700" y="1420375"/>
              <a:ext cx="29300" cy="22075"/>
            </a:xfrm>
            <a:custGeom>
              <a:avLst/>
              <a:gdLst/>
              <a:ahLst/>
              <a:cxnLst/>
              <a:rect l="l" t="t" r="r" b="b"/>
              <a:pathLst>
                <a:path w="1172" h="883" extrusionOk="0">
                  <a:moveTo>
                    <a:pt x="406" y="250"/>
                  </a:moveTo>
                  <a:cubicBezTo>
                    <a:pt x="403" y="252"/>
                    <a:pt x="401" y="254"/>
                    <a:pt x="398" y="255"/>
                  </a:cubicBezTo>
                  <a:lnTo>
                    <a:pt x="398" y="255"/>
                  </a:lnTo>
                  <a:cubicBezTo>
                    <a:pt x="401" y="254"/>
                    <a:pt x="403" y="252"/>
                    <a:pt x="406" y="250"/>
                  </a:cubicBezTo>
                  <a:close/>
                  <a:moveTo>
                    <a:pt x="595" y="312"/>
                  </a:moveTo>
                  <a:cubicBezTo>
                    <a:pt x="595" y="325"/>
                    <a:pt x="595" y="338"/>
                    <a:pt x="608" y="351"/>
                  </a:cubicBezTo>
                  <a:cubicBezTo>
                    <a:pt x="608" y="338"/>
                    <a:pt x="595" y="325"/>
                    <a:pt x="595" y="312"/>
                  </a:cubicBezTo>
                  <a:close/>
                  <a:moveTo>
                    <a:pt x="634" y="189"/>
                  </a:moveTo>
                  <a:lnTo>
                    <a:pt x="634" y="189"/>
                  </a:lnTo>
                  <a:cubicBezTo>
                    <a:pt x="689" y="244"/>
                    <a:pt x="744" y="312"/>
                    <a:pt x="783" y="351"/>
                  </a:cubicBezTo>
                  <a:cubicBezTo>
                    <a:pt x="731" y="312"/>
                    <a:pt x="650" y="231"/>
                    <a:pt x="621" y="218"/>
                  </a:cubicBezTo>
                  <a:lnTo>
                    <a:pt x="621" y="202"/>
                  </a:lnTo>
                  <a:cubicBezTo>
                    <a:pt x="634" y="218"/>
                    <a:pt x="663" y="231"/>
                    <a:pt x="676" y="244"/>
                  </a:cubicBezTo>
                  <a:cubicBezTo>
                    <a:pt x="676" y="244"/>
                    <a:pt x="663" y="218"/>
                    <a:pt x="634" y="189"/>
                  </a:cubicBezTo>
                  <a:close/>
                  <a:moveTo>
                    <a:pt x="540" y="202"/>
                  </a:moveTo>
                  <a:cubicBezTo>
                    <a:pt x="514" y="244"/>
                    <a:pt x="501" y="257"/>
                    <a:pt x="514" y="257"/>
                  </a:cubicBezTo>
                  <a:cubicBezTo>
                    <a:pt x="527" y="244"/>
                    <a:pt x="540" y="231"/>
                    <a:pt x="553" y="231"/>
                  </a:cubicBezTo>
                  <a:cubicBezTo>
                    <a:pt x="527" y="257"/>
                    <a:pt x="446" y="325"/>
                    <a:pt x="407" y="364"/>
                  </a:cubicBezTo>
                  <a:cubicBezTo>
                    <a:pt x="433" y="325"/>
                    <a:pt x="501" y="257"/>
                    <a:pt x="540" y="202"/>
                  </a:cubicBezTo>
                  <a:close/>
                  <a:moveTo>
                    <a:pt x="595" y="312"/>
                  </a:moveTo>
                  <a:lnTo>
                    <a:pt x="582" y="325"/>
                  </a:lnTo>
                  <a:lnTo>
                    <a:pt x="582" y="364"/>
                  </a:lnTo>
                  <a:cubicBezTo>
                    <a:pt x="582" y="338"/>
                    <a:pt x="582" y="325"/>
                    <a:pt x="595" y="312"/>
                  </a:cubicBezTo>
                  <a:close/>
                  <a:moveTo>
                    <a:pt x="621" y="1"/>
                  </a:moveTo>
                  <a:cubicBezTo>
                    <a:pt x="621" y="1"/>
                    <a:pt x="282" y="177"/>
                    <a:pt x="306" y="177"/>
                  </a:cubicBezTo>
                  <a:cubicBezTo>
                    <a:pt x="307" y="177"/>
                    <a:pt x="308" y="176"/>
                    <a:pt x="310" y="176"/>
                  </a:cubicBezTo>
                  <a:lnTo>
                    <a:pt x="339" y="176"/>
                  </a:lnTo>
                  <a:cubicBezTo>
                    <a:pt x="271" y="218"/>
                    <a:pt x="135" y="283"/>
                    <a:pt x="177" y="283"/>
                  </a:cubicBezTo>
                  <a:cubicBezTo>
                    <a:pt x="229" y="270"/>
                    <a:pt x="271" y="257"/>
                    <a:pt x="271" y="257"/>
                  </a:cubicBezTo>
                  <a:lnTo>
                    <a:pt x="271" y="257"/>
                  </a:lnTo>
                  <a:cubicBezTo>
                    <a:pt x="271" y="257"/>
                    <a:pt x="85" y="381"/>
                    <a:pt x="105" y="381"/>
                  </a:cubicBezTo>
                  <a:cubicBezTo>
                    <a:pt x="106" y="381"/>
                    <a:pt x="107" y="381"/>
                    <a:pt x="109" y="380"/>
                  </a:cubicBezTo>
                  <a:cubicBezTo>
                    <a:pt x="135" y="380"/>
                    <a:pt x="391" y="189"/>
                    <a:pt x="391" y="189"/>
                  </a:cubicBezTo>
                  <a:lnTo>
                    <a:pt x="391" y="189"/>
                  </a:lnTo>
                  <a:cubicBezTo>
                    <a:pt x="391" y="189"/>
                    <a:pt x="322" y="279"/>
                    <a:pt x="345" y="279"/>
                  </a:cubicBezTo>
                  <a:cubicBezTo>
                    <a:pt x="349" y="279"/>
                    <a:pt x="355" y="276"/>
                    <a:pt x="365" y="270"/>
                  </a:cubicBezTo>
                  <a:cubicBezTo>
                    <a:pt x="369" y="270"/>
                    <a:pt x="375" y="268"/>
                    <a:pt x="382" y="264"/>
                  </a:cubicBezTo>
                  <a:lnTo>
                    <a:pt x="382" y="264"/>
                  </a:lnTo>
                  <a:cubicBezTo>
                    <a:pt x="306" y="327"/>
                    <a:pt x="194" y="407"/>
                    <a:pt x="211" y="407"/>
                  </a:cubicBezTo>
                  <a:cubicBezTo>
                    <a:pt x="212" y="407"/>
                    <a:pt x="213" y="407"/>
                    <a:pt x="216" y="406"/>
                  </a:cubicBezTo>
                  <a:cubicBezTo>
                    <a:pt x="264" y="395"/>
                    <a:pt x="312" y="362"/>
                    <a:pt x="332" y="344"/>
                  </a:cubicBezTo>
                  <a:lnTo>
                    <a:pt x="332" y="344"/>
                  </a:lnTo>
                  <a:cubicBezTo>
                    <a:pt x="277" y="394"/>
                    <a:pt x="1" y="649"/>
                    <a:pt x="26" y="649"/>
                  </a:cubicBezTo>
                  <a:cubicBezTo>
                    <a:pt x="26" y="649"/>
                    <a:pt x="27" y="649"/>
                    <a:pt x="28" y="649"/>
                  </a:cubicBezTo>
                  <a:cubicBezTo>
                    <a:pt x="67" y="623"/>
                    <a:pt x="326" y="393"/>
                    <a:pt x="326" y="393"/>
                  </a:cubicBezTo>
                  <a:lnTo>
                    <a:pt x="326" y="393"/>
                  </a:lnTo>
                  <a:cubicBezTo>
                    <a:pt x="326" y="393"/>
                    <a:pt x="218" y="557"/>
                    <a:pt x="226" y="557"/>
                  </a:cubicBezTo>
                  <a:cubicBezTo>
                    <a:pt x="226" y="557"/>
                    <a:pt x="227" y="557"/>
                    <a:pt x="229" y="555"/>
                  </a:cubicBezTo>
                  <a:cubicBezTo>
                    <a:pt x="257" y="527"/>
                    <a:pt x="335" y="424"/>
                    <a:pt x="375" y="368"/>
                  </a:cubicBezTo>
                  <a:lnTo>
                    <a:pt x="375" y="368"/>
                  </a:lnTo>
                  <a:cubicBezTo>
                    <a:pt x="365" y="384"/>
                    <a:pt x="365" y="406"/>
                    <a:pt x="365" y="406"/>
                  </a:cubicBezTo>
                  <a:lnTo>
                    <a:pt x="365" y="419"/>
                  </a:lnTo>
                  <a:cubicBezTo>
                    <a:pt x="391" y="406"/>
                    <a:pt x="459" y="338"/>
                    <a:pt x="459" y="338"/>
                  </a:cubicBezTo>
                  <a:lnTo>
                    <a:pt x="459" y="338"/>
                  </a:lnTo>
                  <a:cubicBezTo>
                    <a:pt x="459" y="338"/>
                    <a:pt x="273" y="677"/>
                    <a:pt x="293" y="677"/>
                  </a:cubicBezTo>
                  <a:cubicBezTo>
                    <a:pt x="294" y="677"/>
                    <a:pt x="295" y="676"/>
                    <a:pt x="297" y="675"/>
                  </a:cubicBezTo>
                  <a:cubicBezTo>
                    <a:pt x="318" y="656"/>
                    <a:pt x="352" y="614"/>
                    <a:pt x="380" y="571"/>
                  </a:cubicBezTo>
                  <a:lnTo>
                    <a:pt x="380" y="571"/>
                  </a:lnTo>
                  <a:cubicBezTo>
                    <a:pt x="312" y="689"/>
                    <a:pt x="211" y="883"/>
                    <a:pt x="224" y="883"/>
                  </a:cubicBezTo>
                  <a:cubicBezTo>
                    <a:pt x="225" y="883"/>
                    <a:pt x="226" y="882"/>
                    <a:pt x="229" y="879"/>
                  </a:cubicBezTo>
                  <a:cubicBezTo>
                    <a:pt x="284" y="824"/>
                    <a:pt x="514" y="380"/>
                    <a:pt x="514" y="380"/>
                  </a:cubicBezTo>
                  <a:lnTo>
                    <a:pt x="514" y="380"/>
                  </a:lnTo>
                  <a:cubicBezTo>
                    <a:pt x="514" y="380"/>
                    <a:pt x="464" y="501"/>
                    <a:pt x="470" y="501"/>
                  </a:cubicBezTo>
                  <a:cubicBezTo>
                    <a:pt x="471" y="501"/>
                    <a:pt x="471" y="501"/>
                    <a:pt x="472" y="500"/>
                  </a:cubicBezTo>
                  <a:cubicBezTo>
                    <a:pt x="501" y="487"/>
                    <a:pt x="553" y="393"/>
                    <a:pt x="582" y="325"/>
                  </a:cubicBezTo>
                  <a:lnTo>
                    <a:pt x="582" y="299"/>
                  </a:lnTo>
                  <a:cubicBezTo>
                    <a:pt x="595" y="283"/>
                    <a:pt x="595" y="283"/>
                    <a:pt x="595" y="270"/>
                  </a:cubicBezTo>
                  <a:lnTo>
                    <a:pt x="595" y="299"/>
                  </a:lnTo>
                  <a:lnTo>
                    <a:pt x="595" y="312"/>
                  </a:lnTo>
                  <a:cubicBezTo>
                    <a:pt x="621" y="380"/>
                    <a:pt x="689" y="474"/>
                    <a:pt x="702" y="487"/>
                  </a:cubicBezTo>
                  <a:cubicBezTo>
                    <a:pt x="703" y="488"/>
                    <a:pt x="704" y="488"/>
                    <a:pt x="705" y="488"/>
                  </a:cubicBezTo>
                  <a:cubicBezTo>
                    <a:pt x="725" y="488"/>
                    <a:pt x="663" y="364"/>
                    <a:pt x="663" y="364"/>
                  </a:cubicBezTo>
                  <a:lnTo>
                    <a:pt x="663" y="364"/>
                  </a:lnTo>
                  <a:cubicBezTo>
                    <a:pt x="663" y="364"/>
                    <a:pt x="906" y="811"/>
                    <a:pt x="958" y="866"/>
                  </a:cubicBezTo>
                  <a:cubicBezTo>
                    <a:pt x="961" y="869"/>
                    <a:pt x="962" y="870"/>
                    <a:pt x="963" y="870"/>
                  </a:cubicBezTo>
                  <a:cubicBezTo>
                    <a:pt x="977" y="870"/>
                    <a:pt x="882" y="701"/>
                    <a:pt x="812" y="583"/>
                  </a:cubicBezTo>
                  <a:lnTo>
                    <a:pt x="812" y="583"/>
                  </a:lnTo>
                  <a:cubicBezTo>
                    <a:pt x="836" y="616"/>
                    <a:pt x="861" y="647"/>
                    <a:pt x="877" y="662"/>
                  </a:cubicBezTo>
                  <a:cubicBezTo>
                    <a:pt x="878" y="663"/>
                    <a:pt x="879" y="663"/>
                    <a:pt x="880" y="663"/>
                  </a:cubicBezTo>
                  <a:cubicBezTo>
                    <a:pt x="905" y="663"/>
                    <a:pt x="715" y="325"/>
                    <a:pt x="715" y="325"/>
                  </a:cubicBezTo>
                  <a:lnTo>
                    <a:pt x="715" y="325"/>
                  </a:lnTo>
                  <a:cubicBezTo>
                    <a:pt x="715" y="325"/>
                    <a:pt x="783" y="393"/>
                    <a:pt x="812" y="406"/>
                  </a:cubicBezTo>
                  <a:lnTo>
                    <a:pt x="812" y="393"/>
                  </a:lnTo>
                  <a:cubicBezTo>
                    <a:pt x="825" y="393"/>
                    <a:pt x="812" y="364"/>
                    <a:pt x="812" y="351"/>
                  </a:cubicBezTo>
                  <a:lnTo>
                    <a:pt x="812" y="351"/>
                  </a:lnTo>
                  <a:cubicBezTo>
                    <a:pt x="838" y="406"/>
                    <a:pt x="932" y="513"/>
                    <a:pt x="945" y="542"/>
                  </a:cubicBezTo>
                  <a:cubicBezTo>
                    <a:pt x="947" y="544"/>
                    <a:pt x="948" y="545"/>
                    <a:pt x="949" y="545"/>
                  </a:cubicBezTo>
                  <a:cubicBezTo>
                    <a:pt x="959" y="545"/>
                    <a:pt x="851" y="380"/>
                    <a:pt x="851" y="380"/>
                  </a:cubicBezTo>
                  <a:lnTo>
                    <a:pt x="851" y="380"/>
                  </a:lnTo>
                  <a:cubicBezTo>
                    <a:pt x="851" y="380"/>
                    <a:pt x="1107" y="607"/>
                    <a:pt x="1149" y="636"/>
                  </a:cubicBezTo>
                  <a:cubicBezTo>
                    <a:pt x="1150" y="636"/>
                    <a:pt x="1150" y="636"/>
                    <a:pt x="1151" y="636"/>
                  </a:cubicBezTo>
                  <a:cubicBezTo>
                    <a:pt x="1172" y="636"/>
                    <a:pt x="944" y="416"/>
                    <a:pt x="862" y="345"/>
                  </a:cubicBezTo>
                  <a:lnTo>
                    <a:pt x="862" y="345"/>
                  </a:lnTo>
                  <a:cubicBezTo>
                    <a:pt x="886" y="362"/>
                    <a:pt x="923" y="384"/>
                    <a:pt x="958" y="393"/>
                  </a:cubicBezTo>
                  <a:cubicBezTo>
                    <a:pt x="960" y="394"/>
                    <a:pt x="962" y="394"/>
                    <a:pt x="964" y="394"/>
                  </a:cubicBezTo>
                  <a:cubicBezTo>
                    <a:pt x="985" y="394"/>
                    <a:pt x="871" y="308"/>
                    <a:pt x="783" y="244"/>
                  </a:cubicBezTo>
                  <a:lnTo>
                    <a:pt x="783" y="231"/>
                  </a:lnTo>
                  <a:lnTo>
                    <a:pt x="812" y="257"/>
                  </a:lnTo>
                  <a:cubicBezTo>
                    <a:pt x="822" y="263"/>
                    <a:pt x="828" y="266"/>
                    <a:pt x="831" y="266"/>
                  </a:cubicBezTo>
                  <a:cubicBezTo>
                    <a:pt x="851" y="266"/>
                    <a:pt x="783" y="176"/>
                    <a:pt x="783" y="176"/>
                  </a:cubicBezTo>
                  <a:lnTo>
                    <a:pt x="783" y="176"/>
                  </a:lnTo>
                  <a:cubicBezTo>
                    <a:pt x="783" y="176"/>
                    <a:pt x="1039" y="364"/>
                    <a:pt x="1081" y="364"/>
                  </a:cubicBezTo>
                  <a:cubicBezTo>
                    <a:pt x="1082" y="365"/>
                    <a:pt x="1083" y="365"/>
                    <a:pt x="1083" y="365"/>
                  </a:cubicBezTo>
                  <a:cubicBezTo>
                    <a:pt x="1085" y="365"/>
                    <a:pt x="906" y="244"/>
                    <a:pt x="906" y="244"/>
                  </a:cubicBezTo>
                  <a:lnTo>
                    <a:pt x="906" y="244"/>
                  </a:lnTo>
                  <a:cubicBezTo>
                    <a:pt x="906" y="244"/>
                    <a:pt x="945" y="257"/>
                    <a:pt x="1000" y="270"/>
                  </a:cubicBezTo>
                  <a:cubicBezTo>
                    <a:pt x="1039" y="270"/>
                    <a:pt x="906" y="202"/>
                    <a:pt x="838" y="163"/>
                  </a:cubicBezTo>
                  <a:lnTo>
                    <a:pt x="877" y="163"/>
                  </a:lnTo>
                  <a:cubicBezTo>
                    <a:pt x="879" y="163"/>
                    <a:pt x="880" y="164"/>
                    <a:pt x="881" y="164"/>
                  </a:cubicBezTo>
                  <a:cubicBezTo>
                    <a:pt x="910" y="164"/>
                    <a:pt x="621" y="1"/>
                    <a:pt x="62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38"/>
            <p:cNvSpPr/>
            <p:nvPr/>
          </p:nvSpPr>
          <p:spPr>
            <a:xfrm>
              <a:off x="1620875" y="1429125"/>
              <a:ext cx="350" cy="1400"/>
            </a:xfrm>
            <a:custGeom>
              <a:avLst/>
              <a:gdLst/>
              <a:ahLst/>
              <a:cxnLst/>
              <a:rect l="l" t="t" r="r" b="b"/>
              <a:pathLst>
                <a:path w="14" h="56" extrusionOk="0">
                  <a:moveTo>
                    <a:pt x="1" y="1"/>
                  </a:moveTo>
                  <a:cubicBezTo>
                    <a:pt x="1" y="30"/>
                    <a:pt x="14" y="56"/>
                    <a:pt x="14" y="56"/>
                  </a:cubicBezTo>
                  <a:cubicBezTo>
                    <a:pt x="14" y="56"/>
                    <a:pt x="1" y="30"/>
                    <a:pt x="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38"/>
            <p:cNvSpPr/>
            <p:nvPr/>
          </p:nvSpPr>
          <p:spPr>
            <a:xfrm>
              <a:off x="1619275" y="1436925"/>
              <a:ext cx="675" cy="1775"/>
            </a:xfrm>
            <a:custGeom>
              <a:avLst/>
              <a:gdLst/>
              <a:ahLst/>
              <a:cxnLst/>
              <a:rect l="l" t="t" r="r" b="b"/>
              <a:pathLst>
                <a:path w="27" h="71" extrusionOk="0">
                  <a:moveTo>
                    <a:pt x="26" y="0"/>
                  </a:moveTo>
                  <a:cubicBezTo>
                    <a:pt x="12" y="36"/>
                    <a:pt x="0" y="71"/>
                    <a:pt x="6" y="71"/>
                  </a:cubicBezTo>
                  <a:cubicBezTo>
                    <a:pt x="7" y="71"/>
                    <a:pt x="8" y="70"/>
                    <a:pt x="10" y="68"/>
                  </a:cubicBezTo>
                  <a:cubicBezTo>
                    <a:pt x="10" y="68"/>
                    <a:pt x="10" y="42"/>
                    <a:pt x="26"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38"/>
            <p:cNvSpPr/>
            <p:nvPr/>
          </p:nvSpPr>
          <p:spPr>
            <a:xfrm>
              <a:off x="1602425" y="1425825"/>
              <a:ext cx="35950" cy="27450"/>
            </a:xfrm>
            <a:custGeom>
              <a:avLst/>
              <a:gdLst/>
              <a:ahLst/>
              <a:cxnLst/>
              <a:rect l="l" t="t" r="r" b="b"/>
              <a:pathLst>
                <a:path w="1438" h="1098" extrusionOk="0">
                  <a:moveTo>
                    <a:pt x="713" y="363"/>
                  </a:moveTo>
                  <a:cubicBezTo>
                    <a:pt x="713" y="363"/>
                    <a:pt x="713" y="376"/>
                    <a:pt x="726" y="376"/>
                  </a:cubicBezTo>
                  <a:cubicBezTo>
                    <a:pt x="726" y="363"/>
                    <a:pt x="713" y="363"/>
                    <a:pt x="713" y="363"/>
                  </a:cubicBezTo>
                  <a:close/>
                  <a:moveTo>
                    <a:pt x="731" y="408"/>
                  </a:moveTo>
                  <a:cubicBezTo>
                    <a:pt x="733" y="411"/>
                    <a:pt x="736" y="415"/>
                    <a:pt x="739" y="418"/>
                  </a:cubicBezTo>
                  <a:lnTo>
                    <a:pt x="739" y="418"/>
                  </a:lnTo>
                  <a:cubicBezTo>
                    <a:pt x="739" y="418"/>
                    <a:pt x="735" y="414"/>
                    <a:pt x="731" y="408"/>
                  </a:cubicBezTo>
                  <a:close/>
                  <a:moveTo>
                    <a:pt x="781" y="227"/>
                  </a:moveTo>
                  <a:cubicBezTo>
                    <a:pt x="833" y="295"/>
                    <a:pt x="914" y="376"/>
                    <a:pt x="956" y="431"/>
                  </a:cubicBezTo>
                  <a:cubicBezTo>
                    <a:pt x="888" y="376"/>
                    <a:pt x="781" y="282"/>
                    <a:pt x="752" y="256"/>
                  </a:cubicBezTo>
                  <a:cubicBezTo>
                    <a:pt x="765" y="256"/>
                    <a:pt x="807" y="269"/>
                    <a:pt x="820" y="295"/>
                  </a:cubicBezTo>
                  <a:cubicBezTo>
                    <a:pt x="833" y="295"/>
                    <a:pt x="807" y="269"/>
                    <a:pt x="781" y="227"/>
                  </a:cubicBezTo>
                  <a:close/>
                  <a:moveTo>
                    <a:pt x="658" y="243"/>
                  </a:moveTo>
                  <a:lnTo>
                    <a:pt x="658" y="243"/>
                  </a:lnTo>
                  <a:cubicBezTo>
                    <a:pt x="636" y="276"/>
                    <a:pt x="612" y="311"/>
                    <a:pt x="615" y="311"/>
                  </a:cubicBezTo>
                  <a:cubicBezTo>
                    <a:pt x="615" y="311"/>
                    <a:pt x="617" y="310"/>
                    <a:pt x="619" y="308"/>
                  </a:cubicBezTo>
                  <a:cubicBezTo>
                    <a:pt x="632" y="295"/>
                    <a:pt x="658" y="282"/>
                    <a:pt x="671" y="269"/>
                  </a:cubicBezTo>
                  <a:lnTo>
                    <a:pt x="684" y="269"/>
                  </a:lnTo>
                  <a:cubicBezTo>
                    <a:pt x="645" y="308"/>
                    <a:pt x="538" y="389"/>
                    <a:pt x="483" y="457"/>
                  </a:cubicBezTo>
                  <a:cubicBezTo>
                    <a:pt x="522" y="405"/>
                    <a:pt x="590" y="308"/>
                    <a:pt x="658" y="243"/>
                  </a:cubicBezTo>
                  <a:close/>
                  <a:moveTo>
                    <a:pt x="765" y="0"/>
                  </a:moveTo>
                  <a:cubicBezTo>
                    <a:pt x="765" y="0"/>
                    <a:pt x="295" y="214"/>
                    <a:pt x="360" y="214"/>
                  </a:cubicBezTo>
                  <a:cubicBezTo>
                    <a:pt x="370" y="214"/>
                    <a:pt x="379" y="214"/>
                    <a:pt x="388" y="211"/>
                  </a:cubicBezTo>
                  <a:lnTo>
                    <a:pt x="388" y="211"/>
                  </a:lnTo>
                  <a:cubicBezTo>
                    <a:pt x="303" y="266"/>
                    <a:pt x="161" y="350"/>
                    <a:pt x="198" y="350"/>
                  </a:cubicBezTo>
                  <a:cubicBezTo>
                    <a:pt x="266" y="337"/>
                    <a:pt x="321" y="308"/>
                    <a:pt x="321" y="308"/>
                  </a:cubicBezTo>
                  <a:lnTo>
                    <a:pt x="321" y="308"/>
                  </a:lnTo>
                  <a:cubicBezTo>
                    <a:pt x="321" y="308"/>
                    <a:pt x="87" y="471"/>
                    <a:pt x="100" y="471"/>
                  </a:cubicBezTo>
                  <a:cubicBezTo>
                    <a:pt x="101" y="471"/>
                    <a:pt x="102" y="471"/>
                    <a:pt x="104" y="470"/>
                  </a:cubicBezTo>
                  <a:cubicBezTo>
                    <a:pt x="146" y="457"/>
                    <a:pt x="483" y="227"/>
                    <a:pt x="483" y="227"/>
                  </a:cubicBezTo>
                  <a:lnTo>
                    <a:pt x="483" y="227"/>
                  </a:lnTo>
                  <a:cubicBezTo>
                    <a:pt x="483" y="227"/>
                    <a:pt x="387" y="343"/>
                    <a:pt x="411" y="343"/>
                  </a:cubicBezTo>
                  <a:cubicBezTo>
                    <a:pt x="415" y="343"/>
                    <a:pt x="420" y="342"/>
                    <a:pt x="428" y="337"/>
                  </a:cubicBezTo>
                  <a:cubicBezTo>
                    <a:pt x="457" y="324"/>
                    <a:pt x="496" y="282"/>
                    <a:pt x="522" y="256"/>
                  </a:cubicBezTo>
                  <a:lnTo>
                    <a:pt x="522" y="256"/>
                  </a:lnTo>
                  <a:cubicBezTo>
                    <a:pt x="509" y="282"/>
                    <a:pt x="483" y="308"/>
                    <a:pt x="483" y="308"/>
                  </a:cubicBezTo>
                  <a:cubicBezTo>
                    <a:pt x="366" y="385"/>
                    <a:pt x="214" y="500"/>
                    <a:pt x="246" y="500"/>
                  </a:cubicBezTo>
                  <a:cubicBezTo>
                    <a:pt x="248" y="500"/>
                    <a:pt x="250" y="500"/>
                    <a:pt x="253" y="499"/>
                  </a:cubicBezTo>
                  <a:cubicBezTo>
                    <a:pt x="298" y="491"/>
                    <a:pt x="342" y="464"/>
                    <a:pt x="371" y="443"/>
                  </a:cubicBezTo>
                  <a:lnTo>
                    <a:pt x="371" y="443"/>
                  </a:lnTo>
                  <a:cubicBezTo>
                    <a:pt x="274" y="529"/>
                    <a:pt x="0" y="795"/>
                    <a:pt x="7" y="795"/>
                  </a:cubicBezTo>
                  <a:cubicBezTo>
                    <a:pt x="8" y="795"/>
                    <a:pt x="8" y="795"/>
                    <a:pt x="10" y="794"/>
                  </a:cubicBezTo>
                  <a:cubicBezTo>
                    <a:pt x="65" y="781"/>
                    <a:pt x="376" y="486"/>
                    <a:pt x="376" y="486"/>
                  </a:cubicBezTo>
                  <a:lnTo>
                    <a:pt x="376" y="486"/>
                  </a:lnTo>
                  <a:cubicBezTo>
                    <a:pt x="376" y="486"/>
                    <a:pt x="254" y="689"/>
                    <a:pt x="263" y="689"/>
                  </a:cubicBezTo>
                  <a:cubicBezTo>
                    <a:pt x="264" y="689"/>
                    <a:pt x="264" y="688"/>
                    <a:pt x="266" y="687"/>
                  </a:cubicBezTo>
                  <a:cubicBezTo>
                    <a:pt x="295" y="661"/>
                    <a:pt x="402" y="512"/>
                    <a:pt x="441" y="444"/>
                  </a:cubicBezTo>
                  <a:lnTo>
                    <a:pt x="441" y="444"/>
                  </a:lnTo>
                  <a:cubicBezTo>
                    <a:pt x="441" y="470"/>
                    <a:pt x="428" y="499"/>
                    <a:pt x="441" y="499"/>
                  </a:cubicBezTo>
                  <a:lnTo>
                    <a:pt x="441" y="512"/>
                  </a:lnTo>
                  <a:cubicBezTo>
                    <a:pt x="470" y="499"/>
                    <a:pt x="564" y="418"/>
                    <a:pt x="564" y="418"/>
                  </a:cubicBezTo>
                  <a:lnTo>
                    <a:pt x="564" y="418"/>
                  </a:lnTo>
                  <a:cubicBezTo>
                    <a:pt x="564" y="418"/>
                    <a:pt x="328" y="838"/>
                    <a:pt x="355" y="838"/>
                  </a:cubicBezTo>
                  <a:cubicBezTo>
                    <a:pt x="356" y="838"/>
                    <a:pt x="358" y="838"/>
                    <a:pt x="360" y="836"/>
                  </a:cubicBezTo>
                  <a:cubicBezTo>
                    <a:pt x="389" y="810"/>
                    <a:pt x="441" y="713"/>
                    <a:pt x="483" y="648"/>
                  </a:cubicBezTo>
                  <a:lnTo>
                    <a:pt x="483" y="648"/>
                  </a:lnTo>
                  <a:cubicBezTo>
                    <a:pt x="408" y="783"/>
                    <a:pt x="240" y="1098"/>
                    <a:pt x="258" y="1098"/>
                  </a:cubicBezTo>
                  <a:cubicBezTo>
                    <a:pt x="260" y="1098"/>
                    <a:pt x="262" y="1096"/>
                    <a:pt x="266" y="1092"/>
                  </a:cubicBezTo>
                  <a:cubicBezTo>
                    <a:pt x="321" y="1037"/>
                    <a:pt x="632" y="470"/>
                    <a:pt x="632" y="470"/>
                  </a:cubicBezTo>
                  <a:lnTo>
                    <a:pt x="632" y="470"/>
                  </a:lnTo>
                  <a:cubicBezTo>
                    <a:pt x="632" y="470"/>
                    <a:pt x="557" y="620"/>
                    <a:pt x="574" y="620"/>
                  </a:cubicBezTo>
                  <a:cubicBezTo>
                    <a:pt x="575" y="620"/>
                    <a:pt x="576" y="619"/>
                    <a:pt x="577" y="619"/>
                  </a:cubicBezTo>
                  <a:cubicBezTo>
                    <a:pt x="601" y="607"/>
                    <a:pt x="660" y="491"/>
                    <a:pt x="702" y="422"/>
                  </a:cubicBezTo>
                  <a:lnTo>
                    <a:pt x="702" y="422"/>
                  </a:lnTo>
                  <a:cubicBezTo>
                    <a:pt x="700" y="429"/>
                    <a:pt x="700" y="437"/>
                    <a:pt x="700" y="444"/>
                  </a:cubicBezTo>
                  <a:cubicBezTo>
                    <a:pt x="713" y="418"/>
                    <a:pt x="713" y="405"/>
                    <a:pt x="726" y="376"/>
                  </a:cubicBezTo>
                  <a:lnTo>
                    <a:pt x="726" y="376"/>
                  </a:lnTo>
                  <a:cubicBezTo>
                    <a:pt x="713" y="389"/>
                    <a:pt x="713" y="389"/>
                    <a:pt x="713" y="405"/>
                  </a:cubicBezTo>
                  <a:lnTo>
                    <a:pt x="713" y="363"/>
                  </a:lnTo>
                  <a:cubicBezTo>
                    <a:pt x="713" y="350"/>
                    <a:pt x="713" y="337"/>
                    <a:pt x="726" y="337"/>
                  </a:cubicBezTo>
                  <a:lnTo>
                    <a:pt x="726" y="363"/>
                  </a:lnTo>
                  <a:lnTo>
                    <a:pt x="726" y="376"/>
                  </a:lnTo>
                  <a:cubicBezTo>
                    <a:pt x="726" y="380"/>
                    <a:pt x="726" y="385"/>
                    <a:pt x="726" y="390"/>
                  </a:cubicBezTo>
                  <a:lnTo>
                    <a:pt x="726" y="390"/>
                  </a:lnTo>
                  <a:cubicBezTo>
                    <a:pt x="726" y="389"/>
                    <a:pt x="726" y="389"/>
                    <a:pt x="726" y="389"/>
                  </a:cubicBezTo>
                  <a:lnTo>
                    <a:pt x="726" y="389"/>
                  </a:lnTo>
                  <a:cubicBezTo>
                    <a:pt x="726" y="396"/>
                    <a:pt x="729" y="403"/>
                    <a:pt x="731" y="408"/>
                  </a:cubicBezTo>
                  <a:lnTo>
                    <a:pt x="731" y="408"/>
                  </a:lnTo>
                  <a:cubicBezTo>
                    <a:pt x="728" y="402"/>
                    <a:pt x="727" y="396"/>
                    <a:pt x="726" y="390"/>
                  </a:cubicBezTo>
                  <a:lnTo>
                    <a:pt x="726" y="390"/>
                  </a:lnTo>
                  <a:cubicBezTo>
                    <a:pt x="765" y="458"/>
                    <a:pt x="833" y="593"/>
                    <a:pt x="862" y="606"/>
                  </a:cubicBezTo>
                  <a:cubicBezTo>
                    <a:pt x="863" y="606"/>
                    <a:pt x="864" y="607"/>
                    <a:pt x="865" y="607"/>
                  </a:cubicBezTo>
                  <a:cubicBezTo>
                    <a:pt x="882" y="607"/>
                    <a:pt x="807" y="457"/>
                    <a:pt x="807" y="457"/>
                  </a:cubicBezTo>
                  <a:lnTo>
                    <a:pt x="807" y="457"/>
                  </a:lnTo>
                  <a:cubicBezTo>
                    <a:pt x="807" y="457"/>
                    <a:pt x="1105" y="1011"/>
                    <a:pt x="1170" y="1079"/>
                  </a:cubicBezTo>
                  <a:cubicBezTo>
                    <a:pt x="1173" y="1081"/>
                    <a:pt x="1175" y="1082"/>
                    <a:pt x="1177" y="1082"/>
                  </a:cubicBezTo>
                  <a:cubicBezTo>
                    <a:pt x="1200" y="1082"/>
                    <a:pt x="1095" y="880"/>
                    <a:pt x="1013" y="732"/>
                  </a:cubicBezTo>
                  <a:lnTo>
                    <a:pt x="1013" y="732"/>
                  </a:lnTo>
                  <a:cubicBezTo>
                    <a:pt x="1038" y="766"/>
                    <a:pt x="1062" y="795"/>
                    <a:pt x="1076" y="810"/>
                  </a:cubicBezTo>
                  <a:cubicBezTo>
                    <a:pt x="1078" y="812"/>
                    <a:pt x="1080" y="812"/>
                    <a:pt x="1081" y="812"/>
                  </a:cubicBezTo>
                  <a:cubicBezTo>
                    <a:pt x="1110" y="812"/>
                    <a:pt x="875" y="405"/>
                    <a:pt x="875" y="405"/>
                  </a:cubicBezTo>
                  <a:lnTo>
                    <a:pt x="875" y="405"/>
                  </a:lnTo>
                  <a:cubicBezTo>
                    <a:pt x="875" y="405"/>
                    <a:pt x="956" y="486"/>
                    <a:pt x="995" y="486"/>
                  </a:cubicBezTo>
                  <a:cubicBezTo>
                    <a:pt x="1008" y="486"/>
                    <a:pt x="995" y="457"/>
                    <a:pt x="995" y="431"/>
                  </a:cubicBezTo>
                  <a:lnTo>
                    <a:pt x="995" y="431"/>
                  </a:lnTo>
                  <a:cubicBezTo>
                    <a:pt x="1037" y="499"/>
                    <a:pt x="1144" y="632"/>
                    <a:pt x="1170" y="661"/>
                  </a:cubicBezTo>
                  <a:cubicBezTo>
                    <a:pt x="1171" y="662"/>
                    <a:pt x="1173" y="663"/>
                    <a:pt x="1173" y="663"/>
                  </a:cubicBezTo>
                  <a:cubicBezTo>
                    <a:pt x="1183" y="663"/>
                    <a:pt x="1050" y="470"/>
                    <a:pt x="1050" y="470"/>
                  </a:cubicBezTo>
                  <a:lnTo>
                    <a:pt x="1050" y="470"/>
                  </a:lnTo>
                  <a:cubicBezTo>
                    <a:pt x="1050" y="470"/>
                    <a:pt x="1374" y="755"/>
                    <a:pt x="1413" y="781"/>
                  </a:cubicBezTo>
                  <a:cubicBezTo>
                    <a:pt x="1415" y="782"/>
                    <a:pt x="1416" y="783"/>
                    <a:pt x="1417" y="783"/>
                  </a:cubicBezTo>
                  <a:cubicBezTo>
                    <a:pt x="1437" y="783"/>
                    <a:pt x="1142" y="495"/>
                    <a:pt x="1057" y="409"/>
                  </a:cubicBezTo>
                  <a:lnTo>
                    <a:pt x="1057" y="409"/>
                  </a:lnTo>
                  <a:cubicBezTo>
                    <a:pt x="1084" y="435"/>
                    <a:pt x="1135" y="474"/>
                    <a:pt x="1186" y="486"/>
                  </a:cubicBezTo>
                  <a:cubicBezTo>
                    <a:pt x="1225" y="486"/>
                    <a:pt x="1076" y="376"/>
                    <a:pt x="969" y="295"/>
                  </a:cubicBezTo>
                  <a:cubicBezTo>
                    <a:pt x="969" y="295"/>
                    <a:pt x="956" y="295"/>
                    <a:pt x="956" y="282"/>
                  </a:cubicBezTo>
                  <a:lnTo>
                    <a:pt x="956" y="282"/>
                  </a:lnTo>
                  <a:cubicBezTo>
                    <a:pt x="969" y="295"/>
                    <a:pt x="995" y="308"/>
                    <a:pt x="1008" y="308"/>
                  </a:cubicBezTo>
                  <a:cubicBezTo>
                    <a:pt x="1016" y="313"/>
                    <a:pt x="1022" y="315"/>
                    <a:pt x="1025" y="315"/>
                  </a:cubicBezTo>
                  <a:cubicBezTo>
                    <a:pt x="1048" y="315"/>
                    <a:pt x="956" y="201"/>
                    <a:pt x="956" y="201"/>
                  </a:cubicBezTo>
                  <a:lnTo>
                    <a:pt x="956" y="201"/>
                  </a:lnTo>
                  <a:cubicBezTo>
                    <a:pt x="956" y="201"/>
                    <a:pt x="1293" y="444"/>
                    <a:pt x="1332" y="457"/>
                  </a:cubicBezTo>
                  <a:cubicBezTo>
                    <a:pt x="1368" y="457"/>
                    <a:pt x="1187" y="330"/>
                    <a:pt x="1133" y="292"/>
                  </a:cubicBezTo>
                  <a:lnTo>
                    <a:pt x="1133" y="292"/>
                  </a:lnTo>
                  <a:cubicBezTo>
                    <a:pt x="1153" y="305"/>
                    <a:pt x="1192" y="324"/>
                    <a:pt x="1238" y="324"/>
                  </a:cubicBezTo>
                  <a:cubicBezTo>
                    <a:pt x="1241" y="325"/>
                    <a:pt x="1242" y="325"/>
                    <a:pt x="1244" y="325"/>
                  </a:cubicBezTo>
                  <a:cubicBezTo>
                    <a:pt x="1260" y="325"/>
                    <a:pt x="1113" y="240"/>
                    <a:pt x="1037" y="188"/>
                  </a:cubicBezTo>
                  <a:lnTo>
                    <a:pt x="1037" y="188"/>
                  </a:lnTo>
                  <a:cubicBezTo>
                    <a:pt x="1037" y="188"/>
                    <a:pt x="1063" y="201"/>
                    <a:pt x="1076" y="201"/>
                  </a:cubicBezTo>
                  <a:cubicBezTo>
                    <a:pt x="1144" y="201"/>
                    <a:pt x="765" y="0"/>
                    <a:pt x="765"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38"/>
            <p:cNvSpPr/>
            <p:nvPr/>
          </p:nvSpPr>
          <p:spPr>
            <a:xfrm>
              <a:off x="1620875" y="1436275"/>
              <a:ext cx="675" cy="2050"/>
            </a:xfrm>
            <a:custGeom>
              <a:avLst/>
              <a:gdLst/>
              <a:ahLst/>
              <a:cxnLst/>
              <a:rect l="l" t="t" r="r" b="b"/>
              <a:pathLst>
                <a:path w="27" h="82" extrusionOk="0">
                  <a:moveTo>
                    <a:pt x="1" y="0"/>
                  </a:moveTo>
                  <a:cubicBezTo>
                    <a:pt x="1" y="52"/>
                    <a:pt x="14" y="81"/>
                    <a:pt x="14" y="81"/>
                  </a:cubicBezTo>
                  <a:cubicBezTo>
                    <a:pt x="27" y="81"/>
                    <a:pt x="14" y="39"/>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38"/>
            <p:cNvSpPr/>
            <p:nvPr/>
          </p:nvSpPr>
          <p:spPr>
            <a:xfrm>
              <a:off x="1619175" y="1441600"/>
              <a:ext cx="775" cy="2125"/>
            </a:xfrm>
            <a:custGeom>
              <a:avLst/>
              <a:gdLst/>
              <a:ahLst/>
              <a:cxnLst/>
              <a:rect l="l" t="t" r="r" b="b"/>
              <a:pathLst>
                <a:path w="31" h="85" extrusionOk="0">
                  <a:moveTo>
                    <a:pt x="30" y="1"/>
                  </a:moveTo>
                  <a:cubicBezTo>
                    <a:pt x="18" y="32"/>
                    <a:pt x="8" y="70"/>
                    <a:pt x="3" y="81"/>
                  </a:cubicBezTo>
                  <a:lnTo>
                    <a:pt x="3" y="81"/>
                  </a:lnTo>
                  <a:cubicBezTo>
                    <a:pt x="14" y="76"/>
                    <a:pt x="15" y="40"/>
                    <a:pt x="30" y="1"/>
                  </a:cubicBezTo>
                  <a:close/>
                  <a:moveTo>
                    <a:pt x="3" y="81"/>
                  </a:moveTo>
                  <a:cubicBezTo>
                    <a:pt x="3" y="82"/>
                    <a:pt x="2" y="82"/>
                    <a:pt x="1" y="82"/>
                  </a:cubicBezTo>
                  <a:cubicBezTo>
                    <a:pt x="1" y="84"/>
                    <a:pt x="1" y="85"/>
                    <a:pt x="1" y="85"/>
                  </a:cubicBezTo>
                  <a:cubicBezTo>
                    <a:pt x="2" y="85"/>
                    <a:pt x="3" y="84"/>
                    <a:pt x="3" y="8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38"/>
            <p:cNvSpPr/>
            <p:nvPr/>
          </p:nvSpPr>
          <p:spPr>
            <a:xfrm>
              <a:off x="1599350" y="1428475"/>
              <a:ext cx="42125" cy="32225"/>
            </a:xfrm>
            <a:custGeom>
              <a:avLst/>
              <a:gdLst/>
              <a:ahLst/>
              <a:cxnLst/>
              <a:rect l="l" t="t" r="r" b="b"/>
              <a:pathLst>
                <a:path w="1685" h="1289" extrusionOk="0">
                  <a:moveTo>
                    <a:pt x="836" y="432"/>
                  </a:moveTo>
                  <a:cubicBezTo>
                    <a:pt x="836" y="432"/>
                    <a:pt x="836" y="445"/>
                    <a:pt x="849" y="445"/>
                  </a:cubicBezTo>
                  <a:cubicBezTo>
                    <a:pt x="849" y="432"/>
                    <a:pt x="836" y="432"/>
                    <a:pt x="836" y="432"/>
                  </a:cubicBezTo>
                  <a:close/>
                  <a:moveTo>
                    <a:pt x="849" y="406"/>
                  </a:moveTo>
                  <a:lnTo>
                    <a:pt x="849" y="432"/>
                  </a:lnTo>
                  <a:lnTo>
                    <a:pt x="849" y="445"/>
                  </a:lnTo>
                  <a:cubicBezTo>
                    <a:pt x="836" y="461"/>
                    <a:pt x="836" y="474"/>
                    <a:pt x="836" y="487"/>
                  </a:cubicBezTo>
                  <a:lnTo>
                    <a:pt x="836" y="432"/>
                  </a:lnTo>
                  <a:cubicBezTo>
                    <a:pt x="836" y="419"/>
                    <a:pt x="836" y="406"/>
                    <a:pt x="849" y="406"/>
                  </a:cubicBezTo>
                  <a:close/>
                  <a:moveTo>
                    <a:pt x="917" y="270"/>
                  </a:moveTo>
                  <a:lnTo>
                    <a:pt x="917" y="270"/>
                  </a:lnTo>
                  <a:cubicBezTo>
                    <a:pt x="985" y="351"/>
                    <a:pt x="1066" y="461"/>
                    <a:pt x="1118" y="513"/>
                  </a:cubicBezTo>
                  <a:cubicBezTo>
                    <a:pt x="1037" y="445"/>
                    <a:pt x="917" y="338"/>
                    <a:pt x="875" y="312"/>
                  </a:cubicBezTo>
                  <a:lnTo>
                    <a:pt x="888" y="299"/>
                  </a:lnTo>
                  <a:cubicBezTo>
                    <a:pt x="904" y="312"/>
                    <a:pt x="943" y="325"/>
                    <a:pt x="956" y="351"/>
                  </a:cubicBezTo>
                  <a:cubicBezTo>
                    <a:pt x="958" y="353"/>
                    <a:pt x="959" y="353"/>
                    <a:pt x="959" y="353"/>
                  </a:cubicBezTo>
                  <a:cubicBezTo>
                    <a:pt x="962" y="353"/>
                    <a:pt x="940" y="318"/>
                    <a:pt x="917" y="270"/>
                  </a:cubicBezTo>
                  <a:close/>
                  <a:moveTo>
                    <a:pt x="768" y="299"/>
                  </a:moveTo>
                  <a:lnTo>
                    <a:pt x="768" y="299"/>
                  </a:lnTo>
                  <a:cubicBezTo>
                    <a:pt x="746" y="332"/>
                    <a:pt x="722" y="367"/>
                    <a:pt x="723" y="367"/>
                  </a:cubicBezTo>
                  <a:cubicBezTo>
                    <a:pt x="723" y="367"/>
                    <a:pt x="724" y="366"/>
                    <a:pt x="726" y="364"/>
                  </a:cubicBezTo>
                  <a:cubicBezTo>
                    <a:pt x="742" y="351"/>
                    <a:pt x="768" y="338"/>
                    <a:pt x="794" y="325"/>
                  </a:cubicBezTo>
                  <a:lnTo>
                    <a:pt x="794" y="325"/>
                  </a:lnTo>
                  <a:cubicBezTo>
                    <a:pt x="755" y="364"/>
                    <a:pt x="632" y="474"/>
                    <a:pt x="564" y="542"/>
                  </a:cubicBezTo>
                  <a:cubicBezTo>
                    <a:pt x="619" y="474"/>
                    <a:pt x="700" y="380"/>
                    <a:pt x="768" y="299"/>
                  </a:cubicBezTo>
                  <a:close/>
                  <a:moveTo>
                    <a:pt x="888" y="1"/>
                  </a:moveTo>
                  <a:cubicBezTo>
                    <a:pt x="888" y="1"/>
                    <a:pt x="375" y="257"/>
                    <a:pt x="426" y="257"/>
                  </a:cubicBezTo>
                  <a:cubicBezTo>
                    <a:pt x="428" y="257"/>
                    <a:pt x="429" y="257"/>
                    <a:pt x="431" y="257"/>
                  </a:cubicBezTo>
                  <a:lnTo>
                    <a:pt x="483" y="257"/>
                  </a:lnTo>
                  <a:cubicBezTo>
                    <a:pt x="382" y="309"/>
                    <a:pt x="209" y="407"/>
                    <a:pt x="233" y="407"/>
                  </a:cubicBezTo>
                  <a:cubicBezTo>
                    <a:pt x="235" y="407"/>
                    <a:pt x="237" y="407"/>
                    <a:pt x="240" y="406"/>
                  </a:cubicBezTo>
                  <a:cubicBezTo>
                    <a:pt x="321" y="406"/>
                    <a:pt x="389" y="364"/>
                    <a:pt x="389" y="364"/>
                  </a:cubicBezTo>
                  <a:lnTo>
                    <a:pt x="389" y="364"/>
                  </a:lnTo>
                  <a:cubicBezTo>
                    <a:pt x="389" y="364"/>
                    <a:pt x="97" y="556"/>
                    <a:pt x="129" y="556"/>
                  </a:cubicBezTo>
                  <a:cubicBezTo>
                    <a:pt x="130" y="556"/>
                    <a:pt x="131" y="555"/>
                    <a:pt x="133" y="555"/>
                  </a:cubicBezTo>
                  <a:cubicBezTo>
                    <a:pt x="188" y="542"/>
                    <a:pt x="564" y="270"/>
                    <a:pt x="564" y="270"/>
                  </a:cubicBezTo>
                  <a:lnTo>
                    <a:pt x="564" y="270"/>
                  </a:lnTo>
                  <a:cubicBezTo>
                    <a:pt x="564" y="270"/>
                    <a:pt x="446" y="412"/>
                    <a:pt x="491" y="412"/>
                  </a:cubicBezTo>
                  <a:cubicBezTo>
                    <a:pt x="496" y="412"/>
                    <a:pt x="503" y="410"/>
                    <a:pt x="512" y="406"/>
                  </a:cubicBezTo>
                  <a:cubicBezTo>
                    <a:pt x="538" y="380"/>
                    <a:pt x="580" y="351"/>
                    <a:pt x="619" y="312"/>
                  </a:cubicBezTo>
                  <a:lnTo>
                    <a:pt x="619" y="312"/>
                  </a:lnTo>
                  <a:cubicBezTo>
                    <a:pt x="593" y="338"/>
                    <a:pt x="580" y="364"/>
                    <a:pt x="564" y="380"/>
                  </a:cubicBezTo>
                  <a:cubicBezTo>
                    <a:pt x="431" y="461"/>
                    <a:pt x="240" y="594"/>
                    <a:pt x="308" y="594"/>
                  </a:cubicBezTo>
                  <a:cubicBezTo>
                    <a:pt x="376" y="568"/>
                    <a:pt x="457" y="500"/>
                    <a:pt x="470" y="487"/>
                  </a:cubicBezTo>
                  <a:lnTo>
                    <a:pt x="470" y="487"/>
                  </a:lnTo>
                  <a:cubicBezTo>
                    <a:pt x="432" y="525"/>
                    <a:pt x="0" y="932"/>
                    <a:pt x="22" y="932"/>
                  </a:cubicBezTo>
                  <a:cubicBezTo>
                    <a:pt x="23" y="932"/>
                    <a:pt x="24" y="932"/>
                    <a:pt x="26" y="931"/>
                  </a:cubicBezTo>
                  <a:cubicBezTo>
                    <a:pt x="94" y="905"/>
                    <a:pt x="457" y="568"/>
                    <a:pt x="457" y="568"/>
                  </a:cubicBezTo>
                  <a:lnTo>
                    <a:pt x="457" y="568"/>
                  </a:lnTo>
                  <a:cubicBezTo>
                    <a:pt x="457" y="568"/>
                    <a:pt x="305" y="802"/>
                    <a:pt x="316" y="802"/>
                  </a:cubicBezTo>
                  <a:cubicBezTo>
                    <a:pt x="317" y="802"/>
                    <a:pt x="318" y="801"/>
                    <a:pt x="321" y="798"/>
                  </a:cubicBezTo>
                  <a:cubicBezTo>
                    <a:pt x="350" y="769"/>
                    <a:pt x="483" y="607"/>
                    <a:pt x="525" y="526"/>
                  </a:cubicBezTo>
                  <a:lnTo>
                    <a:pt x="525" y="526"/>
                  </a:lnTo>
                  <a:cubicBezTo>
                    <a:pt x="512" y="555"/>
                    <a:pt x="512" y="594"/>
                    <a:pt x="512" y="594"/>
                  </a:cubicBezTo>
                  <a:cubicBezTo>
                    <a:pt x="564" y="594"/>
                    <a:pt x="661" y="500"/>
                    <a:pt x="661" y="500"/>
                  </a:cubicBezTo>
                  <a:lnTo>
                    <a:pt x="661" y="500"/>
                  </a:lnTo>
                  <a:cubicBezTo>
                    <a:pt x="661" y="500"/>
                    <a:pt x="384" y="975"/>
                    <a:pt x="413" y="975"/>
                  </a:cubicBezTo>
                  <a:cubicBezTo>
                    <a:pt x="414" y="975"/>
                    <a:pt x="416" y="974"/>
                    <a:pt x="418" y="973"/>
                  </a:cubicBezTo>
                  <a:cubicBezTo>
                    <a:pt x="457" y="947"/>
                    <a:pt x="525" y="837"/>
                    <a:pt x="580" y="769"/>
                  </a:cubicBezTo>
                  <a:lnTo>
                    <a:pt x="580" y="769"/>
                  </a:lnTo>
                  <a:cubicBezTo>
                    <a:pt x="489" y="921"/>
                    <a:pt x="283" y="1289"/>
                    <a:pt x="302" y="1289"/>
                  </a:cubicBezTo>
                  <a:cubicBezTo>
                    <a:pt x="303" y="1289"/>
                    <a:pt x="305" y="1287"/>
                    <a:pt x="308" y="1284"/>
                  </a:cubicBezTo>
                  <a:cubicBezTo>
                    <a:pt x="389" y="1203"/>
                    <a:pt x="742" y="555"/>
                    <a:pt x="742" y="555"/>
                  </a:cubicBezTo>
                  <a:lnTo>
                    <a:pt x="742" y="555"/>
                  </a:lnTo>
                  <a:cubicBezTo>
                    <a:pt x="742" y="555"/>
                    <a:pt x="656" y="732"/>
                    <a:pt x="670" y="732"/>
                  </a:cubicBezTo>
                  <a:cubicBezTo>
                    <a:pt x="671" y="732"/>
                    <a:pt x="672" y="732"/>
                    <a:pt x="674" y="730"/>
                  </a:cubicBezTo>
                  <a:cubicBezTo>
                    <a:pt x="698" y="718"/>
                    <a:pt x="772" y="585"/>
                    <a:pt x="826" y="502"/>
                  </a:cubicBezTo>
                  <a:lnTo>
                    <a:pt x="826" y="502"/>
                  </a:lnTo>
                  <a:cubicBezTo>
                    <a:pt x="823" y="510"/>
                    <a:pt x="823" y="518"/>
                    <a:pt x="823" y="526"/>
                  </a:cubicBezTo>
                  <a:cubicBezTo>
                    <a:pt x="836" y="500"/>
                    <a:pt x="836" y="474"/>
                    <a:pt x="849" y="461"/>
                  </a:cubicBezTo>
                  <a:cubicBezTo>
                    <a:pt x="849" y="461"/>
                    <a:pt x="849" y="461"/>
                    <a:pt x="849" y="461"/>
                  </a:cubicBezTo>
                  <a:lnTo>
                    <a:pt x="849" y="461"/>
                  </a:lnTo>
                  <a:cubicBezTo>
                    <a:pt x="849" y="474"/>
                    <a:pt x="862" y="487"/>
                    <a:pt x="862" y="500"/>
                  </a:cubicBezTo>
                  <a:cubicBezTo>
                    <a:pt x="862" y="495"/>
                    <a:pt x="862" y="490"/>
                    <a:pt x="861" y="485"/>
                  </a:cubicBezTo>
                  <a:lnTo>
                    <a:pt x="861" y="485"/>
                  </a:lnTo>
                  <a:cubicBezTo>
                    <a:pt x="905" y="568"/>
                    <a:pt x="986" y="691"/>
                    <a:pt x="998" y="717"/>
                  </a:cubicBezTo>
                  <a:cubicBezTo>
                    <a:pt x="999" y="717"/>
                    <a:pt x="1000" y="718"/>
                    <a:pt x="1001" y="718"/>
                  </a:cubicBezTo>
                  <a:cubicBezTo>
                    <a:pt x="1031" y="718"/>
                    <a:pt x="943" y="542"/>
                    <a:pt x="943" y="542"/>
                  </a:cubicBezTo>
                  <a:lnTo>
                    <a:pt x="943" y="542"/>
                  </a:lnTo>
                  <a:cubicBezTo>
                    <a:pt x="943" y="542"/>
                    <a:pt x="1293" y="1190"/>
                    <a:pt x="1374" y="1255"/>
                  </a:cubicBezTo>
                  <a:cubicBezTo>
                    <a:pt x="1377" y="1258"/>
                    <a:pt x="1380" y="1260"/>
                    <a:pt x="1381" y="1260"/>
                  </a:cubicBezTo>
                  <a:cubicBezTo>
                    <a:pt x="1401" y="1260"/>
                    <a:pt x="1193" y="895"/>
                    <a:pt x="1105" y="743"/>
                  </a:cubicBezTo>
                  <a:lnTo>
                    <a:pt x="1105" y="743"/>
                  </a:lnTo>
                  <a:cubicBezTo>
                    <a:pt x="1147" y="811"/>
                    <a:pt x="1212" y="918"/>
                    <a:pt x="1254" y="960"/>
                  </a:cubicBezTo>
                  <a:cubicBezTo>
                    <a:pt x="1256" y="961"/>
                    <a:pt x="1258" y="962"/>
                    <a:pt x="1260" y="962"/>
                  </a:cubicBezTo>
                  <a:cubicBezTo>
                    <a:pt x="1301" y="962"/>
                    <a:pt x="1024" y="474"/>
                    <a:pt x="1024" y="474"/>
                  </a:cubicBezTo>
                  <a:lnTo>
                    <a:pt x="1024" y="474"/>
                  </a:lnTo>
                  <a:cubicBezTo>
                    <a:pt x="1024" y="474"/>
                    <a:pt x="1118" y="568"/>
                    <a:pt x="1160" y="581"/>
                  </a:cubicBezTo>
                  <a:lnTo>
                    <a:pt x="1173" y="568"/>
                  </a:lnTo>
                  <a:cubicBezTo>
                    <a:pt x="1173" y="568"/>
                    <a:pt x="1160" y="542"/>
                    <a:pt x="1160" y="513"/>
                  </a:cubicBezTo>
                  <a:lnTo>
                    <a:pt x="1160" y="513"/>
                  </a:lnTo>
                  <a:cubicBezTo>
                    <a:pt x="1199" y="581"/>
                    <a:pt x="1335" y="756"/>
                    <a:pt x="1361" y="785"/>
                  </a:cubicBezTo>
                  <a:cubicBezTo>
                    <a:pt x="1363" y="786"/>
                    <a:pt x="1364" y="787"/>
                    <a:pt x="1366" y="787"/>
                  </a:cubicBezTo>
                  <a:cubicBezTo>
                    <a:pt x="1387" y="787"/>
                    <a:pt x="1228" y="555"/>
                    <a:pt x="1228" y="555"/>
                  </a:cubicBezTo>
                  <a:lnTo>
                    <a:pt x="1228" y="555"/>
                  </a:lnTo>
                  <a:cubicBezTo>
                    <a:pt x="1228" y="555"/>
                    <a:pt x="1591" y="892"/>
                    <a:pt x="1659" y="918"/>
                  </a:cubicBezTo>
                  <a:cubicBezTo>
                    <a:pt x="1661" y="919"/>
                    <a:pt x="1662" y="919"/>
                    <a:pt x="1663" y="919"/>
                  </a:cubicBezTo>
                  <a:cubicBezTo>
                    <a:pt x="1685" y="919"/>
                    <a:pt x="1253" y="512"/>
                    <a:pt x="1212" y="474"/>
                  </a:cubicBezTo>
                  <a:lnTo>
                    <a:pt x="1212" y="474"/>
                  </a:lnTo>
                  <a:cubicBezTo>
                    <a:pt x="1228" y="487"/>
                    <a:pt x="1309" y="555"/>
                    <a:pt x="1374" y="568"/>
                  </a:cubicBezTo>
                  <a:cubicBezTo>
                    <a:pt x="1376" y="569"/>
                    <a:pt x="1378" y="569"/>
                    <a:pt x="1380" y="569"/>
                  </a:cubicBezTo>
                  <a:cubicBezTo>
                    <a:pt x="1413" y="569"/>
                    <a:pt x="1248" y="441"/>
                    <a:pt x="1131" y="364"/>
                  </a:cubicBezTo>
                  <a:cubicBezTo>
                    <a:pt x="1118" y="351"/>
                    <a:pt x="1118" y="351"/>
                    <a:pt x="1118" y="338"/>
                  </a:cubicBezTo>
                  <a:lnTo>
                    <a:pt x="1118" y="338"/>
                  </a:lnTo>
                  <a:cubicBezTo>
                    <a:pt x="1131" y="351"/>
                    <a:pt x="1160" y="364"/>
                    <a:pt x="1173" y="380"/>
                  </a:cubicBezTo>
                  <a:cubicBezTo>
                    <a:pt x="1182" y="384"/>
                    <a:pt x="1188" y="386"/>
                    <a:pt x="1192" y="386"/>
                  </a:cubicBezTo>
                  <a:cubicBezTo>
                    <a:pt x="1226" y="386"/>
                    <a:pt x="1118" y="257"/>
                    <a:pt x="1118" y="257"/>
                  </a:cubicBezTo>
                  <a:lnTo>
                    <a:pt x="1118" y="257"/>
                  </a:lnTo>
                  <a:cubicBezTo>
                    <a:pt x="1118" y="257"/>
                    <a:pt x="1497" y="526"/>
                    <a:pt x="1552" y="542"/>
                  </a:cubicBezTo>
                  <a:cubicBezTo>
                    <a:pt x="1553" y="542"/>
                    <a:pt x="1554" y="543"/>
                    <a:pt x="1555" y="543"/>
                  </a:cubicBezTo>
                  <a:cubicBezTo>
                    <a:pt x="1573" y="543"/>
                    <a:pt x="1293" y="351"/>
                    <a:pt x="1293" y="351"/>
                  </a:cubicBezTo>
                  <a:lnTo>
                    <a:pt x="1293" y="351"/>
                  </a:lnTo>
                  <a:cubicBezTo>
                    <a:pt x="1293" y="351"/>
                    <a:pt x="1361" y="380"/>
                    <a:pt x="1442" y="393"/>
                  </a:cubicBezTo>
                  <a:cubicBezTo>
                    <a:pt x="1445" y="394"/>
                    <a:pt x="1447" y="394"/>
                    <a:pt x="1449" y="394"/>
                  </a:cubicBezTo>
                  <a:cubicBezTo>
                    <a:pt x="1475" y="394"/>
                    <a:pt x="1319" y="305"/>
                    <a:pt x="1214" y="241"/>
                  </a:cubicBezTo>
                  <a:lnTo>
                    <a:pt x="1214" y="241"/>
                  </a:lnTo>
                  <a:cubicBezTo>
                    <a:pt x="1225" y="244"/>
                    <a:pt x="1237" y="244"/>
                    <a:pt x="1254" y="244"/>
                  </a:cubicBezTo>
                  <a:cubicBezTo>
                    <a:pt x="1335" y="244"/>
                    <a:pt x="888" y="1"/>
                    <a:pt x="888"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38"/>
            <p:cNvSpPr/>
            <p:nvPr/>
          </p:nvSpPr>
          <p:spPr>
            <a:xfrm>
              <a:off x="1620875" y="1440975"/>
              <a:ext cx="675" cy="2350"/>
            </a:xfrm>
            <a:custGeom>
              <a:avLst/>
              <a:gdLst/>
              <a:ahLst/>
              <a:cxnLst/>
              <a:rect l="l" t="t" r="r" b="b"/>
              <a:pathLst>
                <a:path w="27" h="94" extrusionOk="0">
                  <a:moveTo>
                    <a:pt x="1" y="0"/>
                  </a:moveTo>
                  <a:cubicBezTo>
                    <a:pt x="14" y="55"/>
                    <a:pt x="14" y="94"/>
                    <a:pt x="27" y="94"/>
                  </a:cubicBezTo>
                  <a:cubicBezTo>
                    <a:pt x="27" y="94"/>
                    <a:pt x="14" y="55"/>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38"/>
            <p:cNvSpPr/>
            <p:nvPr/>
          </p:nvSpPr>
          <p:spPr>
            <a:xfrm>
              <a:off x="1613425" y="1432525"/>
              <a:ext cx="16225" cy="30225"/>
            </a:xfrm>
            <a:custGeom>
              <a:avLst/>
              <a:gdLst/>
              <a:ahLst/>
              <a:cxnLst/>
              <a:rect l="l" t="t" r="r" b="b"/>
              <a:pathLst>
                <a:path w="649" h="1209" extrusionOk="0">
                  <a:moveTo>
                    <a:pt x="299" y="487"/>
                  </a:moveTo>
                  <a:cubicBezTo>
                    <a:pt x="299" y="487"/>
                    <a:pt x="299" y="487"/>
                    <a:pt x="299" y="487"/>
                  </a:cubicBezTo>
                  <a:cubicBezTo>
                    <a:pt x="299" y="487"/>
                    <a:pt x="299" y="487"/>
                    <a:pt x="298" y="487"/>
                  </a:cubicBezTo>
                  <a:lnTo>
                    <a:pt x="298" y="487"/>
                  </a:lnTo>
                  <a:cubicBezTo>
                    <a:pt x="299" y="487"/>
                    <a:pt x="299" y="487"/>
                    <a:pt x="299" y="487"/>
                  </a:cubicBezTo>
                  <a:close/>
                  <a:moveTo>
                    <a:pt x="260" y="1"/>
                  </a:moveTo>
                  <a:lnTo>
                    <a:pt x="163" y="338"/>
                  </a:lnTo>
                  <a:lnTo>
                    <a:pt x="1" y="1041"/>
                  </a:lnTo>
                  <a:lnTo>
                    <a:pt x="231" y="445"/>
                  </a:lnTo>
                  <a:lnTo>
                    <a:pt x="231" y="445"/>
                  </a:lnTo>
                  <a:cubicBezTo>
                    <a:pt x="231" y="445"/>
                    <a:pt x="150" y="730"/>
                    <a:pt x="150" y="850"/>
                  </a:cubicBezTo>
                  <a:cubicBezTo>
                    <a:pt x="150" y="863"/>
                    <a:pt x="152" y="869"/>
                    <a:pt x="155" y="869"/>
                  </a:cubicBezTo>
                  <a:cubicBezTo>
                    <a:pt x="179" y="869"/>
                    <a:pt x="282" y="530"/>
                    <a:pt x="297" y="490"/>
                  </a:cubicBezTo>
                  <a:lnTo>
                    <a:pt x="297" y="490"/>
                  </a:lnTo>
                  <a:cubicBezTo>
                    <a:pt x="282" y="544"/>
                    <a:pt x="225" y="1209"/>
                    <a:pt x="241" y="1209"/>
                  </a:cubicBezTo>
                  <a:cubicBezTo>
                    <a:pt x="242" y="1209"/>
                    <a:pt x="243" y="1207"/>
                    <a:pt x="244" y="1203"/>
                  </a:cubicBezTo>
                  <a:cubicBezTo>
                    <a:pt x="260" y="1122"/>
                    <a:pt x="312" y="542"/>
                    <a:pt x="312" y="542"/>
                  </a:cubicBezTo>
                  <a:cubicBezTo>
                    <a:pt x="312" y="542"/>
                    <a:pt x="422" y="905"/>
                    <a:pt x="448" y="931"/>
                  </a:cubicBezTo>
                  <a:cubicBezTo>
                    <a:pt x="449" y="932"/>
                    <a:pt x="450" y="932"/>
                    <a:pt x="450" y="932"/>
                  </a:cubicBezTo>
                  <a:cubicBezTo>
                    <a:pt x="468" y="932"/>
                    <a:pt x="380" y="526"/>
                    <a:pt x="380" y="526"/>
                  </a:cubicBezTo>
                  <a:lnTo>
                    <a:pt x="380" y="526"/>
                  </a:lnTo>
                  <a:cubicBezTo>
                    <a:pt x="380" y="526"/>
                    <a:pt x="610" y="1028"/>
                    <a:pt x="623" y="1028"/>
                  </a:cubicBezTo>
                  <a:cubicBezTo>
                    <a:pt x="649" y="1028"/>
                    <a:pt x="260" y="1"/>
                    <a:pt x="26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38"/>
            <p:cNvSpPr/>
            <p:nvPr/>
          </p:nvSpPr>
          <p:spPr>
            <a:xfrm>
              <a:off x="1615325" y="1414950"/>
              <a:ext cx="9950" cy="5625"/>
            </a:xfrm>
            <a:custGeom>
              <a:avLst/>
              <a:gdLst/>
              <a:ahLst/>
              <a:cxnLst/>
              <a:rect l="l" t="t" r="r" b="b"/>
              <a:pathLst>
                <a:path w="398" h="225" extrusionOk="0">
                  <a:moveTo>
                    <a:pt x="89" y="82"/>
                  </a:moveTo>
                  <a:cubicBezTo>
                    <a:pt x="88" y="82"/>
                    <a:pt x="87" y="82"/>
                    <a:pt x="87" y="82"/>
                  </a:cubicBezTo>
                  <a:cubicBezTo>
                    <a:pt x="86" y="83"/>
                    <a:pt x="86" y="83"/>
                    <a:pt x="86" y="83"/>
                  </a:cubicBezTo>
                  <a:cubicBezTo>
                    <a:pt x="86" y="83"/>
                    <a:pt x="87" y="83"/>
                    <a:pt x="89" y="82"/>
                  </a:cubicBezTo>
                  <a:close/>
                  <a:moveTo>
                    <a:pt x="210" y="1"/>
                  </a:moveTo>
                  <a:cubicBezTo>
                    <a:pt x="210" y="1"/>
                    <a:pt x="108" y="71"/>
                    <a:pt x="89" y="82"/>
                  </a:cubicBezTo>
                  <a:lnTo>
                    <a:pt x="89" y="82"/>
                  </a:lnTo>
                  <a:cubicBezTo>
                    <a:pt x="109" y="80"/>
                    <a:pt x="184" y="56"/>
                    <a:pt x="184" y="56"/>
                  </a:cubicBezTo>
                  <a:lnTo>
                    <a:pt x="184" y="56"/>
                  </a:lnTo>
                  <a:cubicBezTo>
                    <a:pt x="184" y="56"/>
                    <a:pt x="0" y="164"/>
                    <a:pt x="17" y="164"/>
                  </a:cubicBezTo>
                  <a:cubicBezTo>
                    <a:pt x="18" y="164"/>
                    <a:pt x="20" y="164"/>
                    <a:pt x="22" y="163"/>
                  </a:cubicBezTo>
                  <a:cubicBezTo>
                    <a:pt x="48" y="150"/>
                    <a:pt x="168" y="111"/>
                    <a:pt x="168" y="111"/>
                  </a:cubicBezTo>
                  <a:lnTo>
                    <a:pt x="168" y="111"/>
                  </a:lnTo>
                  <a:cubicBezTo>
                    <a:pt x="168" y="111"/>
                    <a:pt x="1" y="225"/>
                    <a:pt x="18" y="225"/>
                  </a:cubicBezTo>
                  <a:cubicBezTo>
                    <a:pt x="20" y="225"/>
                    <a:pt x="25" y="223"/>
                    <a:pt x="35" y="218"/>
                  </a:cubicBezTo>
                  <a:cubicBezTo>
                    <a:pt x="103" y="192"/>
                    <a:pt x="223" y="111"/>
                    <a:pt x="223" y="111"/>
                  </a:cubicBezTo>
                  <a:cubicBezTo>
                    <a:pt x="223" y="111"/>
                    <a:pt x="367" y="206"/>
                    <a:pt x="383" y="206"/>
                  </a:cubicBezTo>
                  <a:cubicBezTo>
                    <a:pt x="384" y="206"/>
                    <a:pt x="385" y="206"/>
                    <a:pt x="385" y="205"/>
                  </a:cubicBezTo>
                  <a:cubicBezTo>
                    <a:pt x="398" y="205"/>
                    <a:pt x="249" y="95"/>
                    <a:pt x="249" y="95"/>
                  </a:cubicBezTo>
                  <a:lnTo>
                    <a:pt x="249" y="95"/>
                  </a:lnTo>
                  <a:cubicBezTo>
                    <a:pt x="249" y="95"/>
                    <a:pt x="341" y="127"/>
                    <a:pt x="366" y="127"/>
                  </a:cubicBezTo>
                  <a:cubicBezTo>
                    <a:pt x="370" y="127"/>
                    <a:pt x="372" y="126"/>
                    <a:pt x="372" y="124"/>
                  </a:cubicBezTo>
                  <a:cubicBezTo>
                    <a:pt x="372" y="114"/>
                    <a:pt x="317" y="95"/>
                    <a:pt x="291" y="86"/>
                  </a:cubicBezTo>
                  <a:lnTo>
                    <a:pt x="291" y="86"/>
                  </a:lnTo>
                  <a:cubicBezTo>
                    <a:pt x="304" y="90"/>
                    <a:pt x="323" y="95"/>
                    <a:pt x="338" y="95"/>
                  </a:cubicBezTo>
                  <a:cubicBezTo>
                    <a:pt x="350" y="95"/>
                    <a:pt x="359" y="92"/>
                    <a:pt x="359" y="82"/>
                  </a:cubicBezTo>
                  <a:cubicBezTo>
                    <a:pt x="346" y="69"/>
                    <a:pt x="210" y="1"/>
                    <a:pt x="21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38"/>
            <p:cNvSpPr/>
            <p:nvPr/>
          </p:nvSpPr>
          <p:spPr>
            <a:xfrm>
              <a:off x="1588475" y="1442025"/>
              <a:ext cx="350" cy="1300"/>
            </a:xfrm>
            <a:custGeom>
              <a:avLst/>
              <a:gdLst/>
              <a:ahLst/>
              <a:cxnLst/>
              <a:rect l="l" t="t" r="r" b="b"/>
              <a:pathLst>
                <a:path w="14" h="52" extrusionOk="0">
                  <a:moveTo>
                    <a:pt x="1" y="52"/>
                  </a:moveTo>
                  <a:cubicBezTo>
                    <a:pt x="1" y="52"/>
                    <a:pt x="1" y="26"/>
                    <a:pt x="14" y="0"/>
                  </a:cubicBezTo>
                  <a:cubicBezTo>
                    <a:pt x="1" y="26"/>
                    <a:pt x="1" y="52"/>
                    <a:pt x="1" y="5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38"/>
            <p:cNvSpPr/>
            <p:nvPr/>
          </p:nvSpPr>
          <p:spPr>
            <a:xfrm>
              <a:off x="1577800" y="1434875"/>
              <a:ext cx="22725" cy="17675"/>
            </a:xfrm>
            <a:custGeom>
              <a:avLst/>
              <a:gdLst/>
              <a:ahLst/>
              <a:cxnLst/>
              <a:rect l="l" t="t" r="r" b="b"/>
              <a:pathLst>
                <a:path w="909" h="707" extrusionOk="0">
                  <a:moveTo>
                    <a:pt x="334" y="176"/>
                  </a:moveTo>
                  <a:lnTo>
                    <a:pt x="334" y="176"/>
                  </a:lnTo>
                  <a:cubicBezTo>
                    <a:pt x="322" y="188"/>
                    <a:pt x="311" y="202"/>
                    <a:pt x="297" y="205"/>
                  </a:cubicBezTo>
                  <a:lnTo>
                    <a:pt x="297" y="205"/>
                  </a:lnTo>
                  <a:cubicBezTo>
                    <a:pt x="308" y="195"/>
                    <a:pt x="320" y="183"/>
                    <a:pt x="334" y="176"/>
                  </a:cubicBezTo>
                  <a:close/>
                  <a:moveTo>
                    <a:pt x="496" y="150"/>
                  </a:moveTo>
                  <a:cubicBezTo>
                    <a:pt x="522" y="189"/>
                    <a:pt x="577" y="257"/>
                    <a:pt x="603" y="286"/>
                  </a:cubicBezTo>
                  <a:cubicBezTo>
                    <a:pt x="564" y="244"/>
                    <a:pt x="496" y="189"/>
                    <a:pt x="470" y="176"/>
                  </a:cubicBezTo>
                  <a:lnTo>
                    <a:pt x="470" y="163"/>
                  </a:lnTo>
                  <a:cubicBezTo>
                    <a:pt x="483" y="176"/>
                    <a:pt x="509" y="176"/>
                    <a:pt x="509" y="189"/>
                  </a:cubicBezTo>
                  <a:cubicBezTo>
                    <a:pt x="512" y="192"/>
                    <a:pt x="513" y="194"/>
                    <a:pt x="514" y="194"/>
                  </a:cubicBezTo>
                  <a:cubicBezTo>
                    <a:pt x="517" y="194"/>
                    <a:pt x="506" y="171"/>
                    <a:pt x="496" y="150"/>
                  </a:cubicBezTo>
                  <a:close/>
                  <a:moveTo>
                    <a:pt x="415" y="163"/>
                  </a:moveTo>
                  <a:lnTo>
                    <a:pt x="415" y="163"/>
                  </a:lnTo>
                  <a:cubicBezTo>
                    <a:pt x="393" y="185"/>
                    <a:pt x="379" y="208"/>
                    <a:pt x="383" y="208"/>
                  </a:cubicBezTo>
                  <a:cubicBezTo>
                    <a:pt x="384" y="208"/>
                    <a:pt x="386" y="207"/>
                    <a:pt x="389" y="205"/>
                  </a:cubicBezTo>
                  <a:cubicBezTo>
                    <a:pt x="402" y="189"/>
                    <a:pt x="415" y="189"/>
                    <a:pt x="428" y="176"/>
                  </a:cubicBezTo>
                  <a:lnTo>
                    <a:pt x="428" y="189"/>
                  </a:lnTo>
                  <a:cubicBezTo>
                    <a:pt x="402" y="205"/>
                    <a:pt x="334" y="257"/>
                    <a:pt x="308" y="299"/>
                  </a:cubicBezTo>
                  <a:cubicBezTo>
                    <a:pt x="334" y="257"/>
                    <a:pt x="373" y="205"/>
                    <a:pt x="415" y="163"/>
                  </a:cubicBezTo>
                  <a:close/>
                  <a:moveTo>
                    <a:pt x="483" y="1"/>
                  </a:moveTo>
                  <a:cubicBezTo>
                    <a:pt x="483" y="1"/>
                    <a:pt x="185" y="150"/>
                    <a:pt x="227" y="150"/>
                  </a:cubicBezTo>
                  <a:cubicBezTo>
                    <a:pt x="230" y="150"/>
                    <a:pt x="232" y="150"/>
                    <a:pt x="234" y="150"/>
                  </a:cubicBezTo>
                  <a:lnTo>
                    <a:pt x="234" y="150"/>
                  </a:lnTo>
                  <a:cubicBezTo>
                    <a:pt x="177" y="187"/>
                    <a:pt x="95" y="231"/>
                    <a:pt x="130" y="231"/>
                  </a:cubicBezTo>
                  <a:cubicBezTo>
                    <a:pt x="172" y="218"/>
                    <a:pt x="198" y="205"/>
                    <a:pt x="198" y="205"/>
                  </a:cubicBezTo>
                  <a:lnTo>
                    <a:pt x="198" y="205"/>
                  </a:lnTo>
                  <a:cubicBezTo>
                    <a:pt x="198" y="205"/>
                    <a:pt x="36" y="312"/>
                    <a:pt x="65" y="312"/>
                  </a:cubicBezTo>
                  <a:cubicBezTo>
                    <a:pt x="91" y="299"/>
                    <a:pt x="292" y="150"/>
                    <a:pt x="292" y="150"/>
                  </a:cubicBezTo>
                  <a:lnTo>
                    <a:pt x="292" y="150"/>
                  </a:lnTo>
                  <a:cubicBezTo>
                    <a:pt x="292" y="150"/>
                    <a:pt x="242" y="223"/>
                    <a:pt x="256" y="223"/>
                  </a:cubicBezTo>
                  <a:cubicBezTo>
                    <a:pt x="258" y="223"/>
                    <a:pt x="261" y="221"/>
                    <a:pt x="266" y="218"/>
                  </a:cubicBezTo>
                  <a:cubicBezTo>
                    <a:pt x="270" y="218"/>
                    <a:pt x="274" y="217"/>
                    <a:pt x="278" y="216"/>
                  </a:cubicBezTo>
                  <a:lnTo>
                    <a:pt x="278" y="216"/>
                  </a:lnTo>
                  <a:cubicBezTo>
                    <a:pt x="215" y="266"/>
                    <a:pt x="132" y="325"/>
                    <a:pt x="159" y="325"/>
                  </a:cubicBezTo>
                  <a:cubicBezTo>
                    <a:pt x="194" y="313"/>
                    <a:pt x="231" y="292"/>
                    <a:pt x="248" y="276"/>
                  </a:cubicBezTo>
                  <a:lnTo>
                    <a:pt x="248" y="276"/>
                  </a:lnTo>
                  <a:cubicBezTo>
                    <a:pt x="205" y="320"/>
                    <a:pt x="1" y="514"/>
                    <a:pt x="8" y="514"/>
                  </a:cubicBezTo>
                  <a:cubicBezTo>
                    <a:pt x="9" y="514"/>
                    <a:pt x="9" y="513"/>
                    <a:pt x="10" y="513"/>
                  </a:cubicBezTo>
                  <a:cubicBezTo>
                    <a:pt x="36" y="500"/>
                    <a:pt x="240" y="312"/>
                    <a:pt x="240" y="312"/>
                  </a:cubicBezTo>
                  <a:lnTo>
                    <a:pt x="240" y="312"/>
                  </a:lnTo>
                  <a:cubicBezTo>
                    <a:pt x="240" y="312"/>
                    <a:pt x="154" y="449"/>
                    <a:pt x="169" y="449"/>
                  </a:cubicBezTo>
                  <a:cubicBezTo>
                    <a:pt x="170" y="449"/>
                    <a:pt x="171" y="449"/>
                    <a:pt x="172" y="448"/>
                  </a:cubicBezTo>
                  <a:cubicBezTo>
                    <a:pt x="185" y="419"/>
                    <a:pt x="253" y="338"/>
                    <a:pt x="279" y="299"/>
                  </a:cubicBezTo>
                  <a:lnTo>
                    <a:pt x="279" y="299"/>
                  </a:lnTo>
                  <a:cubicBezTo>
                    <a:pt x="279" y="312"/>
                    <a:pt x="266" y="325"/>
                    <a:pt x="266" y="325"/>
                  </a:cubicBezTo>
                  <a:lnTo>
                    <a:pt x="279" y="325"/>
                  </a:lnTo>
                  <a:cubicBezTo>
                    <a:pt x="292" y="325"/>
                    <a:pt x="347" y="270"/>
                    <a:pt x="347" y="270"/>
                  </a:cubicBezTo>
                  <a:lnTo>
                    <a:pt x="347" y="270"/>
                  </a:lnTo>
                  <a:cubicBezTo>
                    <a:pt x="347" y="270"/>
                    <a:pt x="192" y="542"/>
                    <a:pt x="225" y="542"/>
                  </a:cubicBezTo>
                  <a:cubicBezTo>
                    <a:pt x="225" y="542"/>
                    <a:pt x="226" y="542"/>
                    <a:pt x="227" y="542"/>
                  </a:cubicBezTo>
                  <a:cubicBezTo>
                    <a:pt x="240" y="513"/>
                    <a:pt x="279" y="461"/>
                    <a:pt x="308" y="419"/>
                  </a:cubicBezTo>
                  <a:lnTo>
                    <a:pt x="308" y="419"/>
                  </a:lnTo>
                  <a:cubicBezTo>
                    <a:pt x="256" y="508"/>
                    <a:pt x="143" y="706"/>
                    <a:pt x="156" y="706"/>
                  </a:cubicBezTo>
                  <a:cubicBezTo>
                    <a:pt x="156" y="706"/>
                    <a:pt x="157" y="705"/>
                    <a:pt x="159" y="704"/>
                  </a:cubicBezTo>
                  <a:cubicBezTo>
                    <a:pt x="198" y="662"/>
                    <a:pt x="389" y="312"/>
                    <a:pt x="389" y="312"/>
                  </a:cubicBezTo>
                  <a:lnTo>
                    <a:pt x="389" y="312"/>
                  </a:lnTo>
                  <a:cubicBezTo>
                    <a:pt x="389" y="312"/>
                    <a:pt x="352" y="407"/>
                    <a:pt x="358" y="407"/>
                  </a:cubicBezTo>
                  <a:cubicBezTo>
                    <a:pt x="359" y="407"/>
                    <a:pt x="359" y="407"/>
                    <a:pt x="360" y="406"/>
                  </a:cubicBezTo>
                  <a:cubicBezTo>
                    <a:pt x="373" y="393"/>
                    <a:pt x="415" y="312"/>
                    <a:pt x="441" y="270"/>
                  </a:cubicBezTo>
                  <a:lnTo>
                    <a:pt x="441" y="244"/>
                  </a:lnTo>
                  <a:cubicBezTo>
                    <a:pt x="454" y="231"/>
                    <a:pt x="454" y="231"/>
                    <a:pt x="454" y="218"/>
                  </a:cubicBezTo>
                  <a:lnTo>
                    <a:pt x="454" y="244"/>
                  </a:lnTo>
                  <a:cubicBezTo>
                    <a:pt x="454" y="257"/>
                    <a:pt x="441" y="257"/>
                    <a:pt x="441" y="270"/>
                  </a:cubicBezTo>
                  <a:lnTo>
                    <a:pt x="441" y="286"/>
                  </a:lnTo>
                  <a:cubicBezTo>
                    <a:pt x="441" y="270"/>
                    <a:pt x="454" y="257"/>
                    <a:pt x="454" y="257"/>
                  </a:cubicBezTo>
                  <a:cubicBezTo>
                    <a:pt x="483" y="299"/>
                    <a:pt x="522" y="380"/>
                    <a:pt x="535" y="393"/>
                  </a:cubicBezTo>
                  <a:cubicBezTo>
                    <a:pt x="536" y="394"/>
                    <a:pt x="537" y="394"/>
                    <a:pt x="537" y="394"/>
                  </a:cubicBezTo>
                  <a:cubicBezTo>
                    <a:pt x="546" y="394"/>
                    <a:pt x="509" y="299"/>
                    <a:pt x="509" y="299"/>
                  </a:cubicBezTo>
                  <a:lnTo>
                    <a:pt x="509" y="299"/>
                  </a:lnTo>
                  <a:cubicBezTo>
                    <a:pt x="509" y="299"/>
                    <a:pt x="697" y="649"/>
                    <a:pt x="739" y="691"/>
                  </a:cubicBezTo>
                  <a:cubicBezTo>
                    <a:pt x="740" y="693"/>
                    <a:pt x="741" y="693"/>
                    <a:pt x="742" y="693"/>
                  </a:cubicBezTo>
                  <a:cubicBezTo>
                    <a:pt x="750" y="693"/>
                    <a:pt x="680" y="564"/>
                    <a:pt x="632" y="468"/>
                  </a:cubicBezTo>
                  <a:lnTo>
                    <a:pt x="632" y="468"/>
                  </a:lnTo>
                  <a:cubicBezTo>
                    <a:pt x="649" y="495"/>
                    <a:pt x="669" y="520"/>
                    <a:pt x="684" y="529"/>
                  </a:cubicBezTo>
                  <a:cubicBezTo>
                    <a:pt x="685" y="530"/>
                    <a:pt x="686" y="531"/>
                    <a:pt x="687" y="531"/>
                  </a:cubicBezTo>
                  <a:cubicBezTo>
                    <a:pt x="700" y="531"/>
                    <a:pt x="551" y="257"/>
                    <a:pt x="551" y="257"/>
                  </a:cubicBezTo>
                  <a:lnTo>
                    <a:pt x="551" y="257"/>
                  </a:lnTo>
                  <a:cubicBezTo>
                    <a:pt x="551" y="257"/>
                    <a:pt x="603" y="312"/>
                    <a:pt x="632" y="325"/>
                  </a:cubicBezTo>
                  <a:lnTo>
                    <a:pt x="632" y="312"/>
                  </a:lnTo>
                  <a:cubicBezTo>
                    <a:pt x="632" y="312"/>
                    <a:pt x="632" y="310"/>
                    <a:pt x="631" y="306"/>
                  </a:cubicBezTo>
                  <a:lnTo>
                    <a:pt x="631" y="306"/>
                  </a:lnTo>
                  <a:cubicBezTo>
                    <a:pt x="664" y="351"/>
                    <a:pt x="717" y="421"/>
                    <a:pt x="739" y="432"/>
                  </a:cubicBezTo>
                  <a:cubicBezTo>
                    <a:pt x="740" y="433"/>
                    <a:pt x="740" y="433"/>
                    <a:pt x="740" y="433"/>
                  </a:cubicBezTo>
                  <a:cubicBezTo>
                    <a:pt x="742" y="433"/>
                    <a:pt x="658" y="312"/>
                    <a:pt x="658" y="312"/>
                  </a:cubicBezTo>
                  <a:lnTo>
                    <a:pt x="658" y="312"/>
                  </a:lnTo>
                  <a:cubicBezTo>
                    <a:pt x="658" y="312"/>
                    <a:pt x="859" y="487"/>
                    <a:pt x="888" y="500"/>
                  </a:cubicBezTo>
                  <a:cubicBezTo>
                    <a:pt x="889" y="500"/>
                    <a:pt x="890" y="500"/>
                    <a:pt x="891" y="500"/>
                  </a:cubicBezTo>
                  <a:cubicBezTo>
                    <a:pt x="908" y="500"/>
                    <a:pt x="761" y="367"/>
                    <a:pt x="692" y="296"/>
                  </a:cubicBezTo>
                  <a:lnTo>
                    <a:pt x="692" y="296"/>
                  </a:lnTo>
                  <a:cubicBezTo>
                    <a:pt x="706" y="305"/>
                    <a:pt x="722" y="312"/>
                    <a:pt x="739" y="312"/>
                  </a:cubicBezTo>
                  <a:cubicBezTo>
                    <a:pt x="742" y="313"/>
                    <a:pt x="744" y="313"/>
                    <a:pt x="745" y="313"/>
                  </a:cubicBezTo>
                  <a:cubicBezTo>
                    <a:pt x="762" y="313"/>
                    <a:pt x="666" y="241"/>
                    <a:pt x="603" y="205"/>
                  </a:cubicBezTo>
                  <a:lnTo>
                    <a:pt x="603" y="189"/>
                  </a:lnTo>
                  <a:cubicBezTo>
                    <a:pt x="603" y="205"/>
                    <a:pt x="616" y="205"/>
                    <a:pt x="632" y="218"/>
                  </a:cubicBezTo>
                  <a:cubicBezTo>
                    <a:pt x="635" y="219"/>
                    <a:pt x="638" y="219"/>
                    <a:pt x="640" y="219"/>
                  </a:cubicBezTo>
                  <a:cubicBezTo>
                    <a:pt x="674" y="219"/>
                    <a:pt x="603" y="137"/>
                    <a:pt x="603" y="137"/>
                  </a:cubicBezTo>
                  <a:lnTo>
                    <a:pt x="603" y="137"/>
                  </a:lnTo>
                  <a:cubicBezTo>
                    <a:pt x="603" y="137"/>
                    <a:pt x="807" y="286"/>
                    <a:pt x="833" y="299"/>
                  </a:cubicBezTo>
                  <a:cubicBezTo>
                    <a:pt x="858" y="299"/>
                    <a:pt x="705" y="195"/>
                    <a:pt x="697" y="189"/>
                  </a:cubicBezTo>
                  <a:lnTo>
                    <a:pt x="697" y="189"/>
                  </a:lnTo>
                  <a:cubicBezTo>
                    <a:pt x="701" y="192"/>
                    <a:pt x="741" y="218"/>
                    <a:pt x="778" y="218"/>
                  </a:cubicBezTo>
                  <a:cubicBezTo>
                    <a:pt x="807" y="218"/>
                    <a:pt x="697" y="163"/>
                    <a:pt x="645" y="137"/>
                  </a:cubicBezTo>
                  <a:lnTo>
                    <a:pt x="671" y="137"/>
                  </a:lnTo>
                  <a:cubicBezTo>
                    <a:pt x="713" y="137"/>
                    <a:pt x="483" y="1"/>
                    <a:pt x="483"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38"/>
            <p:cNvSpPr/>
            <p:nvPr/>
          </p:nvSpPr>
          <p:spPr>
            <a:xfrm>
              <a:off x="1589125" y="1442025"/>
              <a:ext cx="775" cy="975"/>
            </a:xfrm>
            <a:custGeom>
              <a:avLst/>
              <a:gdLst/>
              <a:ahLst/>
              <a:cxnLst/>
              <a:rect l="l" t="t" r="r" b="b"/>
              <a:pathLst>
                <a:path w="31" h="39" extrusionOk="0">
                  <a:moveTo>
                    <a:pt x="1" y="0"/>
                  </a:moveTo>
                  <a:lnTo>
                    <a:pt x="1" y="0"/>
                  </a:lnTo>
                  <a:cubicBezTo>
                    <a:pt x="17" y="26"/>
                    <a:pt x="17" y="39"/>
                    <a:pt x="17" y="39"/>
                  </a:cubicBezTo>
                  <a:cubicBezTo>
                    <a:pt x="30" y="39"/>
                    <a:pt x="17" y="13"/>
                    <a:pt x="1"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38"/>
            <p:cNvSpPr/>
            <p:nvPr/>
          </p:nvSpPr>
          <p:spPr>
            <a:xfrm>
              <a:off x="1588150" y="1446725"/>
              <a:ext cx="675" cy="1400"/>
            </a:xfrm>
            <a:custGeom>
              <a:avLst/>
              <a:gdLst/>
              <a:ahLst/>
              <a:cxnLst/>
              <a:rect l="l" t="t" r="r" b="b"/>
              <a:pathLst>
                <a:path w="27" h="56" extrusionOk="0">
                  <a:moveTo>
                    <a:pt x="27" y="0"/>
                  </a:moveTo>
                  <a:lnTo>
                    <a:pt x="27" y="0"/>
                  </a:lnTo>
                  <a:cubicBezTo>
                    <a:pt x="14" y="26"/>
                    <a:pt x="1" y="55"/>
                    <a:pt x="1" y="55"/>
                  </a:cubicBezTo>
                  <a:cubicBezTo>
                    <a:pt x="14" y="55"/>
                    <a:pt x="14" y="26"/>
                    <a:pt x="27"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38"/>
            <p:cNvSpPr/>
            <p:nvPr/>
          </p:nvSpPr>
          <p:spPr>
            <a:xfrm>
              <a:off x="1574400" y="1437550"/>
              <a:ext cx="29250" cy="22100"/>
            </a:xfrm>
            <a:custGeom>
              <a:avLst/>
              <a:gdLst/>
              <a:ahLst/>
              <a:cxnLst/>
              <a:rect l="l" t="t" r="r" b="b"/>
              <a:pathLst>
                <a:path w="1170" h="884" extrusionOk="0">
                  <a:moveTo>
                    <a:pt x="404" y="250"/>
                  </a:moveTo>
                  <a:lnTo>
                    <a:pt x="404" y="250"/>
                  </a:lnTo>
                  <a:cubicBezTo>
                    <a:pt x="399" y="255"/>
                    <a:pt x="395" y="259"/>
                    <a:pt x="391" y="260"/>
                  </a:cubicBezTo>
                  <a:lnTo>
                    <a:pt x="391" y="260"/>
                  </a:lnTo>
                  <a:cubicBezTo>
                    <a:pt x="395" y="257"/>
                    <a:pt x="399" y="254"/>
                    <a:pt x="404" y="250"/>
                  </a:cubicBezTo>
                  <a:close/>
                  <a:moveTo>
                    <a:pt x="590" y="312"/>
                  </a:moveTo>
                  <a:lnTo>
                    <a:pt x="590" y="312"/>
                  </a:lnTo>
                  <a:cubicBezTo>
                    <a:pt x="587" y="315"/>
                    <a:pt x="585" y="317"/>
                    <a:pt x="583" y="321"/>
                  </a:cubicBezTo>
                  <a:lnTo>
                    <a:pt x="583" y="321"/>
                  </a:lnTo>
                  <a:cubicBezTo>
                    <a:pt x="587" y="315"/>
                    <a:pt x="590" y="312"/>
                    <a:pt x="590" y="312"/>
                  </a:cubicBezTo>
                  <a:close/>
                  <a:moveTo>
                    <a:pt x="590" y="312"/>
                  </a:moveTo>
                  <a:cubicBezTo>
                    <a:pt x="590" y="325"/>
                    <a:pt x="590" y="341"/>
                    <a:pt x="606" y="354"/>
                  </a:cubicBezTo>
                  <a:cubicBezTo>
                    <a:pt x="606" y="341"/>
                    <a:pt x="590" y="325"/>
                    <a:pt x="590" y="312"/>
                  </a:cubicBezTo>
                  <a:close/>
                  <a:moveTo>
                    <a:pt x="632" y="192"/>
                  </a:moveTo>
                  <a:cubicBezTo>
                    <a:pt x="687" y="244"/>
                    <a:pt x="739" y="312"/>
                    <a:pt x="781" y="354"/>
                  </a:cubicBezTo>
                  <a:cubicBezTo>
                    <a:pt x="726" y="312"/>
                    <a:pt x="645" y="231"/>
                    <a:pt x="619" y="218"/>
                  </a:cubicBezTo>
                  <a:lnTo>
                    <a:pt x="619" y="205"/>
                  </a:lnTo>
                  <a:cubicBezTo>
                    <a:pt x="632" y="218"/>
                    <a:pt x="658" y="231"/>
                    <a:pt x="671" y="244"/>
                  </a:cubicBezTo>
                  <a:cubicBezTo>
                    <a:pt x="671" y="244"/>
                    <a:pt x="658" y="218"/>
                    <a:pt x="632" y="192"/>
                  </a:cubicBezTo>
                  <a:close/>
                  <a:moveTo>
                    <a:pt x="538" y="205"/>
                  </a:moveTo>
                  <a:cubicBezTo>
                    <a:pt x="509" y="244"/>
                    <a:pt x="496" y="260"/>
                    <a:pt x="509" y="260"/>
                  </a:cubicBezTo>
                  <a:cubicBezTo>
                    <a:pt x="525" y="244"/>
                    <a:pt x="538" y="231"/>
                    <a:pt x="551" y="231"/>
                  </a:cubicBezTo>
                  <a:cubicBezTo>
                    <a:pt x="525" y="260"/>
                    <a:pt x="444" y="325"/>
                    <a:pt x="402" y="367"/>
                  </a:cubicBezTo>
                  <a:cubicBezTo>
                    <a:pt x="428" y="325"/>
                    <a:pt x="496" y="260"/>
                    <a:pt x="538" y="205"/>
                  </a:cubicBezTo>
                  <a:close/>
                  <a:moveTo>
                    <a:pt x="583" y="321"/>
                  </a:moveTo>
                  <a:cubicBezTo>
                    <a:pt x="580" y="326"/>
                    <a:pt x="577" y="333"/>
                    <a:pt x="577" y="341"/>
                  </a:cubicBezTo>
                  <a:lnTo>
                    <a:pt x="577" y="367"/>
                  </a:lnTo>
                  <a:cubicBezTo>
                    <a:pt x="577" y="347"/>
                    <a:pt x="577" y="332"/>
                    <a:pt x="583" y="321"/>
                  </a:cubicBezTo>
                  <a:close/>
                  <a:moveTo>
                    <a:pt x="619" y="1"/>
                  </a:moveTo>
                  <a:cubicBezTo>
                    <a:pt x="619" y="1"/>
                    <a:pt x="277" y="180"/>
                    <a:pt x="304" y="180"/>
                  </a:cubicBezTo>
                  <a:cubicBezTo>
                    <a:pt x="305" y="180"/>
                    <a:pt x="306" y="179"/>
                    <a:pt x="308" y="179"/>
                  </a:cubicBezTo>
                  <a:lnTo>
                    <a:pt x="334" y="179"/>
                  </a:lnTo>
                  <a:cubicBezTo>
                    <a:pt x="266" y="218"/>
                    <a:pt x="133" y="286"/>
                    <a:pt x="172" y="286"/>
                  </a:cubicBezTo>
                  <a:cubicBezTo>
                    <a:pt x="227" y="273"/>
                    <a:pt x="266" y="260"/>
                    <a:pt x="266" y="260"/>
                  </a:cubicBezTo>
                  <a:lnTo>
                    <a:pt x="266" y="260"/>
                  </a:lnTo>
                  <a:cubicBezTo>
                    <a:pt x="266" y="260"/>
                    <a:pt x="83" y="381"/>
                    <a:pt x="100" y="381"/>
                  </a:cubicBezTo>
                  <a:cubicBezTo>
                    <a:pt x="101" y="381"/>
                    <a:pt x="102" y="381"/>
                    <a:pt x="104" y="380"/>
                  </a:cubicBezTo>
                  <a:cubicBezTo>
                    <a:pt x="133" y="380"/>
                    <a:pt x="389" y="192"/>
                    <a:pt x="389" y="192"/>
                  </a:cubicBezTo>
                  <a:lnTo>
                    <a:pt x="389" y="192"/>
                  </a:lnTo>
                  <a:cubicBezTo>
                    <a:pt x="389" y="192"/>
                    <a:pt x="319" y="281"/>
                    <a:pt x="343" y="281"/>
                  </a:cubicBezTo>
                  <a:cubicBezTo>
                    <a:pt x="347" y="281"/>
                    <a:pt x="354" y="278"/>
                    <a:pt x="363" y="273"/>
                  </a:cubicBezTo>
                  <a:cubicBezTo>
                    <a:pt x="367" y="273"/>
                    <a:pt x="375" y="270"/>
                    <a:pt x="384" y="264"/>
                  </a:cubicBezTo>
                  <a:lnTo>
                    <a:pt x="384" y="264"/>
                  </a:lnTo>
                  <a:cubicBezTo>
                    <a:pt x="308" y="324"/>
                    <a:pt x="192" y="408"/>
                    <a:pt x="207" y="408"/>
                  </a:cubicBezTo>
                  <a:cubicBezTo>
                    <a:pt x="209" y="408"/>
                    <a:pt x="211" y="407"/>
                    <a:pt x="214" y="406"/>
                  </a:cubicBezTo>
                  <a:cubicBezTo>
                    <a:pt x="266" y="393"/>
                    <a:pt x="321" y="354"/>
                    <a:pt x="334" y="341"/>
                  </a:cubicBezTo>
                  <a:lnTo>
                    <a:pt x="334" y="341"/>
                  </a:lnTo>
                  <a:cubicBezTo>
                    <a:pt x="309" y="366"/>
                    <a:pt x="1" y="650"/>
                    <a:pt x="21" y="650"/>
                  </a:cubicBezTo>
                  <a:cubicBezTo>
                    <a:pt x="21" y="650"/>
                    <a:pt x="22" y="649"/>
                    <a:pt x="23" y="649"/>
                  </a:cubicBezTo>
                  <a:cubicBezTo>
                    <a:pt x="65" y="623"/>
                    <a:pt x="321" y="393"/>
                    <a:pt x="321" y="393"/>
                  </a:cubicBezTo>
                  <a:lnTo>
                    <a:pt x="321" y="393"/>
                  </a:lnTo>
                  <a:cubicBezTo>
                    <a:pt x="321" y="393"/>
                    <a:pt x="217" y="558"/>
                    <a:pt x="224" y="558"/>
                  </a:cubicBezTo>
                  <a:cubicBezTo>
                    <a:pt x="224" y="558"/>
                    <a:pt x="225" y="557"/>
                    <a:pt x="227" y="555"/>
                  </a:cubicBezTo>
                  <a:cubicBezTo>
                    <a:pt x="252" y="530"/>
                    <a:pt x="328" y="430"/>
                    <a:pt x="371" y="373"/>
                  </a:cubicBezTo>
                  <a:lnTo>
                    <a:pt x="371" y="373"/>
                  </a:lnTo>
                  <a:cubicBezTo>
                    <a:pt x="363" y="387"/>
                    <a:pt x="363" y="406"/>
                    <a:pt x="363" y="406"/>
                  </a:cubicBezTo>
                  <a:lnTo>
                    <a:pt x="363" y="422"/>
                  </a:lnTo>
                  <a:cubicBezTo>
                    <a:pt x="389" y="406"/>
                    <a:pt x="457" y="341"/>
                    <a:pt x="457" y="341"/>
                  </a:cubicBezTo>
                  <a:lnTo>
                    <a:pt x="457" y="341"/>
                  </a:lnTo>
                  <a:cubicBezTo>
                    <a:pt x="457" y="341"/>
                    <a:pt x="267" y="679"/>
                    <a:pt x="292" y="679"/>
                  </a:cubicBezTo>
                  <a:cubicBezTo>
                    <a:pt x="292" y="679"/>
                    <a:pt x="294" y="679"/>
                    <a:pt x="295" y="678"/>
                  </a:cubicBezTo>
                  <a:cubicBezTo>
                    <a:pt x="311" y="660"/>
                    <a:pt x="340" y="627"/>
                    <a:pt x="365" y="591"/>
                  </a:cubicBezTo>
                  <a:lnTo>
                    <a:pt x="365" y="591"/>
                  </a:lnTo>
                  <a:cubicBezTo>
                    <a:pt x="297" y="708"/>
                    <a:pt x="207" y="883"/>
                    <a:pt x="221" y="883"/>
                  </a:cubicBezTo>
                  <a:cubicBezTo>
                    <a:pt x="222" y="883"/>
                    <a:pt x="224" y="882"/>
                    <a:pt x="227" y="879"/>
                  </a:cubicBezTo>
                  <a:cubicBezTo>
                    <a:pt x="282" y="827"/>
                    <a:pt x="509" y="380"/>
                    <a:pt x="509" y="380"/>
                  </a:cubicBezTo>
                  <a:lnTo>
                    <a:pt x="509" y="380"/>
                  </a:lnTo>
                  <a:cubicBezTo>
                    <a:pt x="509" y="380"/>
                    <a:pt x="462" y="504"/>
                    <a:pt x="469" y="504"/>
                  </a:cubicBezTo>
                  <a:cubicBezTo>
                    <a:pt x="469" y="504"/>
                    <a:pt x="469" y="504"/>
                    <a:pt x="470" y="503"/>
                  </a:cubicBezTo>
                  <a:cubicBezTo>
                    <a:pt x="496" y="503"/>
                    <a:pt x="551" y="393"/>
                    <a:pt x="577" y="341"/>
                  </a:cubicBezTo>
                  <a:lnTo>
                    <a:pt x="577" y="299"/>
                  </a:lnTo>
                  <a:cubicBezTo>
                    <a:pt x="590" y="286"/>
                    <a:pt x="590" y="286"/>
                    <a:pt x="590" y="273"/>
                  </a:cubicBezTo>
                  <a:lnTo>
                    <a:pt x="590" y="299"/>
                  </a:lnTo>
                  <a:lnTo>
                    <a:pt x="590" y="312"/>
                  </a:lnTo>
                  <a:cubicBezTo>
                    <a:pt x="619" y="380"/>
                    <a:pt x="687" y="474"/>
                    <a:pt x="700" y="487"/>
                  </a:cubicBezTo>
                  <a:cubicBezTo>
                    <a:pt x="701" y="488"/>
                    <a:pt x="703" y="488"/>
                    <a:pt x="704" y="488"/>
                  </a:cubicBezTo>
                  <a:cubicBezTo>
                    <a:pt x="718" y="488"/>
                    <a:pt x="658" y="367"/>
                    <a:pt x="658" y="367"/>
                  </a:cubicBezTo>
                  <a:lnTo>
                    <a:pt x="658" y="367"/>
                  </a:lnTo>
                  <a:cubicBezTo>
                    <a:pt x="658" y="367"/>
                    <a:pt x="901" y="811"/>
                    <a:pt x="956" y="866"/>
                  </a:cubicBezTo>
                  <a:cubicBezTo>
                    <a:pt x="959" y="869"/>
                    <a:pt x="960" y="870"/>
                    <a:pt x="961" y="870"/>
                  </a:cubicBezTo>
                  <a:cubicBezTo>
                    <a:pt x="972" y="870"/>
                    <a:pt x="865" y="680"/>
                    <a:pt x="797" y="564"/>
                  </a:cubicBezTo>
                  <a:lnTo>
                    <a:pt x="797" y="564"/>
                  </a:lnTo>
                  <a:cubicBezTo>
                    <a:pt x="824" y="604"/>
                    <a:pt x="857" y="644"/>
                    <a:pt x="875" y="665"/>
                  </a:cubicBezTo>
                  <a:cubicBezTo>
                    <a:pt x="876" y="666"/>
                    <a:pt x="877" y="666"/>
                    <a:pt x="878" y="666"/>
                  </a:cubicBezTo>
                  <a:cubicBezTo>
                    <a:pt x="900" y="666"/>
                    <a:pt x="713" y="325"/>
                    <a:pt x="713" y="325"/>
                  </a:cubicBezTo>
                  <a:lnTo>
                    <a:pt x="713" y="325"/>
                  </a:lnTo>
                  <a:cubicBezTo>
                    <a:pt x="713" y="325"/>
                    <a:pt x="781" y="393"/>
                    <a:pt x="807" y="406"/>
                  </a:cubicBezTo>
                  <a:lnTo>
                    <a:pt x="807" y="393"/>
                  </a:lnTo>
                  <a:cubicBezTo>
                    <a:pt x="820" y="393"/>
                    <a:pt x="807" y="367"/>
                    <a:pt x="807" y="354"/>
                  </a:cubicBezTo>
                  <a:lnTo>
                    <a:pt x="807" y="354"/>
                  </a:lnTo>
                  <a:cubicBezTo>
                    <a:pt x="833" y="406"/>
                    <a:pt x="930" y="516"/>
                    <a:pt x="943" y="542"/>
                  </a:cubicBezTo>
                  <a:cubicBezTo>
                    <a:pt x="945" y="544"/>
                    <a:pt x="946" y="544"/>
                    <a:pt x="946" y="544"/>
                  </a:cubicBezTo>
                  <a:cubicBezTo>
                    <a:pt x="954" y="544"/>
                    <a:pt x="849" y="380"/>
                    <a:pt x="849" y="380"/>
                  </a:cubicBezTo>
                  <a:lnTo>
                    <a:pt x="849" y="380"/>
                  </a:lnTo>
                  <a:cubicBezTo>
                    <a:pt x="849" y="380"/>
                    <a:pt x="1105" y="610"/>
                    <a:pt x="1144" y="636"/>
                  </a:cubicBezTo>
                  <a:cubicBezTo>
                    <a:pt x="1145" y="636"/>
                    <a:pt x="1146" y="636"/>
                    <a:pt x="1146" y="636"/>
                  </a:cubicBezTo>
                  <a:cubicBezTo>
                    <a:pt x="1169" y="636"/>
                    <a:pt x="944" y="420"/>
                    <a:pt x="859" y="347"/>
                  </a:cubicBezTo>
                  <a:lnTo>
                    <a:pt x="859" y="347"/>
                  </a:lnTo>
                  <a:cubicBezTo>
                    <a:pt x="884" y="364"/>
                    <a:pt x="919" y="384"/>
                    <a:pt x="956" y="393"/>
                  </a:cubicBezTo>
                  <a:cubicBezTo>
                    <a:pt x="958" y="394"/>
                    <a:pt x="960" y="394"/>
                    <a:pt x="961" y="394"/>
                  </a:cubicBezTo>
                  <a:cubicBezTo>
                    <a:pt x="980" y="394"/>
                    <a:pt x="869" y="308"/>
                    <a:pt x="781" y="244"/>
                  </a:cubicBezTo>
                  <a:lnTo>
                    <a:pt x="781" y="231"/>
                  </a:lnTo>
                  <a:lnTo>
                    <a:pt x="807" y="260"/>
                  </a:lnTo>
                  <a:cubicBezTo>
                    <a:pt x="816" y="265"/>
                    <a:pt x="823" y="268"/>
                    <a:pt x="827" y="268"/>
                  </a:cubicBezTo>
                  <a:cubicBezTo>
                    <a:pt x="851" y="268"/>
                    <a:pt x="781" y="179"/>
                    <a:pt x="781" y="179"/>
                  </a:cubicBezTo>
                  <a:lnTo>
                    <a:pt x="781" y="179"/>
                  </a:lnTo>
                  <a:cubicBezTo>
                    <a:pt x="781" y="179"/>
                    <a:pt x="1037" y="367"/>
                    <a:pt x="1076" y="367"/>
                  </a:cubicBezTo>
                  <a:cubicBezTo>
                    <a:pt x="1077" y="368"/>
                    <a:pt x="1078" y="368"/>
                    <a:pt x="1078" y="368"/>
                  </a:cubicBezTo>
                  <a:cubicBezTo>
                    <a:pt x="1087" y="368"/>
                    <a:pt x="901" y="244"/>
                    <a:pt x="901" y="244"/>
                  </a:cubicBezTo>
                  <a:lnTo>
                    <a:pt x="901" y="244"/>
                  </a:lnTo>
                  <a:cubicBezTo>
                    <a:pt x="901" y="244"/>
                    <a:pt x="943" y="260"/>
                    <a:pt x="995" y="273"/>
                  </a:cubicBezTo>
                  <a:cubicBezTo>
                    <a:pt x="1037" y="273"/>
                    <a:pt x="901" y="205"/>
                    <a:pt x="833" y="163"/>
                  </a:cubicBezTo>
                  <a:lnTo>
                    <a:pt x="875" y="163"/>
                  </a:lnTo>
                  <a:cubicBezTo>
                    <a:pt x="877" y="164"/>
                    <a:pt x="879" y="164"/>
                    <a:pt x="880" y="164"/>
                  </a:cubicBezTo>
                  <a:cubicBezTo>
                    <a:pt x="904" y="164"/>
                    <a:pt x="619" y="1"/>
                    <a:pt x="619"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38"/>
            <p:cNvSpPr/>
            <p:nvPr/>
          </p:nvSpPr>
          <p:spPr>
            <a:xfrm>
              <a:off x="1589550" y="1446400"/>
              <a:ext cx="350" cy="1300"/>
            </a:xfrm>
            <a:custGeom>
              <a:avLst/>
              <a:gdLst/>
              <a:ahLst/>
              <a:cxnLst/>
              <a:rect l="l" t="t" r="r" b="b"/>
              <a:pathLst>
                <a:path w="14" h="52" extrusionOk="0">
                  <a:moveTo>
                    <a:pt x="0" y="0"/>
                  </a:moveTo>
                  <a:cubicBezTo>
                    <a:pt x="0" y="26"/>
                    <a:pt x="13" y="52"/>
                    <a:pt x="13" y="52"/>
                  </a:cubicBezTo>
                  <a:cubicBezTo>
                    <a:pt x="13" y="52"/>
                    <a:pt x="0" y="26"/>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38"/>
            <p:cNvSpPr/>
            <p:nvPr/>
          </p:nvSpPr>
          <p:spPr>
            <a:xfrm>
              <a:off x="1587925" y="1454175"/>
              <a:ext cx="575" cy="1725"/>
            </a:xfrm>
            <a:custGeom>
              <a:avLst/>
              <a:gdLst/>
              <a:ahLst/>
              <a:cxnLst/>
              <a:rect l="l" t="t" r="r" b="b"/>
              <a:pathLst>
                <a:path w="23" h="69" extrusionOk="0">
                  <a:moveTo>
                    <a:pt x="23" y="0"/>
                  </a:moveTo>
                  <a:lnTo>
                    <a:pt x="23" y="0"/>
                  </a:lnTo>
                  <a:cubicBezTo>
                    <a:pt x="12" y="33"/>
                    <a:pt x="1" y="68"/>
                    <a:pt x="6" y="68"/>
                  </a:cubicBezTo>
                  <a:cubicBezTo>
                    <a:pt x="7" y="68"/>
                    <a:pt x="8" y="67"/>
                    <a:pt x="10" y="65"/>
                  </a:cubicBezTo>
                  <a:cubicBezTo>
                    <a:pt x="10" y="65"/>
                    <a:pt x="10" y="39"/>
                    <a:pt x="23"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38"/>
            <p:cNvSpPr/>
            <p:nvPr/>
          </p:nvSpPr>
          <p:spPr>
            <a:xfrm>
              <a:off x="1570925" y="1442975"/>
              <a:ext cx="36150" cy="27550"/>
            </a:xfrm>
            <a:custGeom>
              <a:avLst/>
              <a:gdLst/>
              <a:ahLst/>
              <a:cxnLst/>
              <a:rect l="l" t="t" r="r" b="b"/>
              <a:pathLst>
                <a:path w="1446" h="1102" extrusionOk="0">
                  <a:moveTo>
                    <a:pt x="716" y="367"/>
                  </a:moveTo>
                  <a:cubicBezTo>
                    <a:pt x="716" y="367"/>
                    <a:pt x="716" y="380"/>
                    <a:pt x="729" y="380"/>
                  </a:cubicBezTo>
                  <a:cubicBezTo>
                    <a:pt x="729" y="367"/>
                    <a:pt x="716" y="367"/>
                    <a:pt x="716" y="367"/>
                  </a:cubicBezTo>
                  <a:close/>
                  <a:moveTo>
                    <a:pt x="731" y="402"/>
                  </a:moveTo>
                  <a:cubicBezTo>
                    <a:pt x="733" y="410"/>
                    <a:pt x="737" y="420"/>
                    <a:pt x="745" y="432"/>
                  </a:cubicBezTo>
                  <a:cubicBezTo>
                    <a:pt x="745" y="422"/>
                    <a:pt x="736" y="412"/>
                    <a:pt x="731" y="402"/>
                  </a:cubicBezTo>
                  <a:close/>
                  <a:moveTo>
                    <a:pt x="784" y="231"/>
                  </a:moveTo>
                  <a:cubicBezTo>
                    <a:pt x="839" y="299"/>
                    <a:pt x="920" y="380"/>
                    <a:pt x="959" y="432"/>
                  </a:cubicBezTo>
                  <a:cubicBezTo>
                    <a:pt x="891" y="380"/>
                    <a:pt x="784" y="286"/>
                    <a:pt x="758" y="257"/>
                  </a:cubicBezTo>
                  <a:cubicBezTo>
                    <a:pt x="771" y="257"/>
                    <a:pt x="810" y="270"/>
                    <a:pt x="826" y="299"/>
                  </a:cubicBezTo>
                  <a:cubicBezTo>
                    <a:pt x="839" y="299"/>
                    <a:pt x="810" y="270"/>
                    <a:pt x="784" y="231"/>
                  </a:cubicBezTo>
                  <a:close/>
                  <a:moveTo>
                    <a:pt x="664" y="244"/>
                  </a:moveTo>
                  <a:lnTo>
                    <a:pt x="664" y="244"/>
                  </a:lnTo>
                  <a:cubicBezTo>
                    <a:pt x="639" y="280"/>
                    <a:pt x="616" y="315"/>
                    <a:pt x="619" y="315"/>
                  </a:cubicBezTo>
                  <a:cubicBezTo>
                    <a:pt x="619" y="315"/>
                    <a:pt x="620" y="314"/>
                    <a:pt x="622" y="312"/>
                  </a:cubicBezTo>
                  <a:cubicBezTo>
                    <a:pt x="635" y="299"/>
                    <a:pt x="664" y="286"/>
                    <a:pt x="677" y="270"/>
                  </a:cubicBezTo>
                  <a:lnTo>
                    <a:pt x="690" y="270"/>
                  </a:lnTo>
                  <a:cubicBezTo>
                    <a:pt x="648" y="312"/>
                    <a:pt x="541" y="393"/>
                    <a:pt x="486" y="461"/>
                  </a:cubicBezTo>
                  <a:cubicBezTo>
                    <a:pt x="528" y="406"/>
                    <a:pt x="596" y="312"/>
                    <a:pt x="664" y="244"/>
                  </a:cubicBezTo>
                  <a:close/>
                  <a:moveTo>
                    <a:pt x="1174" y="660"/>
                  </a:moveTo>
                  <a:lnTo>
                    <a:pt x="1174" y="660"/>
                  </a:lnTo>
                  <a:cubicBezTo>
                    <a:pt x="1177" y="665"/>
                    <a:pt x="1179" y="667"/>
                    <a:pt x="1179" y="667"/>
                  </a:cubicBezTo>
                  <a:cubicBezTo>
                    <a:pt x="1179" y="667"/>
                    <a:pt x="1178" y="665"/>
                    <a:pt x="1176" y="662"/>
                  </a:cubicBezTo>
                  <a:cubicBezTo>
                    <a:pt x="1175" y="661"/>
                    <a:pt x="1175" y="661"/>
                    <a:pt x="1174" y="660"/>
                  </a:cubicBezTo>
                  <a:close/>
                  <a:moveTo>
                    <a:pt x="771" y="1"/>
                  </a:moveTo>
                  <a:cubicBezTo>
                    <a:pt x="771" y="1"/>
                    <a:pt x="323" y="219"/>
                    <a:pt x="362" y="219"/>
                  </a:cubicBezTo>
                  <a:cubicBezTo>
                    <a:pt x="363" y="219"/>
                    <a:pt x="364" y="218"/>
                    <a:pt x="366" y="218"/>
                  </a:cubicBezTo>
                  <a:cubicBezTo>
                    <a:pt x="373" y="218"/>
                    <a:pt x="381" y="218"/>
                    <a:pt x="388" y="216"/>
                  </a:cubicBezTo>
                  <a:lnTo>
                    <a:pt x="388" y="216"/>
                  </a:lnTo>
                  <a:cubicBezTo>
                    <a:pt x="304" y="269"/>
                    <a:pt x="165" y="351"/>
                    <a:pt x="204" y="351"/>
                  </a:cubicBezTo>
                  <a:cubicBezTo>
                    <a:pt x="272" y="338"/>
                    <a:pt x="324" y="312"/>
                    <a:pt x="324" y="312"/>
                  </a:cubicBezTo>
                  <a:lnTo>
                    <a:pt x="324" y="312"/>
                  </a:lnTo>
                  <a:cubicBezTo>
                    <a:pt x="324" y="312"/>
                    <a:pt x="86" y="475"/>
                    <a:pt x="107" y="475"/>
                  </a:cubicBezTo>
                  <a:cubicBezTo>
                    <a:pt x="107" y="475"/>
                    <a:pt x="109" y="474"/>
                    <a:pt x="110" y="474"/>
                  </a:cubicBezTo>
                  <a:cubicBezTo>
                    <a:pt x="149" y="461"/>
                    <a:pt x="486" y="231"/>
                    <a:pt x="486" y="231"/>
                  </a:cubicBezTo>
                  <a:lnTo>
                    <a:pt x="486" y="231"/>
                  </a:lnTo>
                  <a:cubicBezTo>
                    <a:pt x="486" y="231"/>
                    <a:pt x="394" y="345"/>
                    <a:pt x="417" y="345"/>
                  </a:cubicBezTo>
                  <a:cubicBezTo>
                    <a:pt x="420" y="345"/>
                    <a:pt x="426" y="343"/>
                    <a:pt x="434" y="338"/>
                  </a:cubicBezTo>
                  <a:cubicBezTo>
                    <a:pt x="460" y="325"/>
                    <a:pt x="502" y="299"/>
                    <a:pt x="528" y="257"/>
                  </a:cubicBezTo>
                  <a:lnTo>
                    <a:pt x="528" y="257"/>
                  </a:lnTo>
                  <a:cubicBezTo>
                    <a:pt x="515" y="286"/>
                    <a:pt x="486" y="312"/>
                    <a:pt x="486" y="312"/>
                  </a:cubicBezTo>
                  <a:cubicBezTo>
                    <a:pt x="372" y="389"/>
                    <a:pt x="220" y="501"/>
                    <a:pt x="252" y="501"/>
                  </a:cubicBezTo>
                  <a:cubicBezTo>
                    <a:pt x="254" y="501"/>
                    <a:pt x="256" y="501"/>
                    <a:pt x="259" y="500"/>
                  </a:cubicBezTo>
                  <a:cubicBezTo>
                    <a:pt x="308" y="490"/>
                    <a:pt x="358" y="457"/>
                    <a:pt x="386" y="435"/>
                  </a:cubicBezTo>
                  <a:lnTo>
                    <a:pt x="386" y="435"/>
                  </a:lnTo>
                  <a:cubicBezTo>
                    <a:pt x="301" y="511"/>
                    <a:pt x="1" y="799"/>
                    <a:pt x="13" y="799"/>
                  </a:cubicBezTo>
                  <a:cubicBezTo>
                    <a:pt x="14" y="799"/>
                    <a:pt x="15" y="799"/>
                    <a:pt x="16" y="798"/>
                  </a:cubicBezTo>
                  <a:cubicBezTo>
                    <a:pt x="68" y="785"/>
                    <a:pt x="379" y="487"/>
                    <a:pt x="379" y="487"/>
                  </a:cubicBezTo>
                  <a:lnTo>
                    <a:pt x="379" y="487"/>
                  </a:lnTo>
                  <a:cubicBezTo>
                    <a:pt x="379" y="487"/>
                    <a:pt x="257" y="693"/>
                    <a:pt x="269" y="693"/>
                  </a:cubicBezTo>
                  <a:cubicBezTo>
                    <a:pt x="269" y="693"/>
                    <a:pt x="270" y="692"/>
                    <a:pt x="272" y="691"/>
                  </a:cubicBezTo>
                  <a:cubicBezTo>
                    <a:pt x="298" y="662"/>
                    <a:pt x="405" y="513"/>
                    <a:pt x="447" y="448"/>
                  </a:cubicBezTo>
                  <a:lnTo>
                    <a:pt x="447" y="448"/>
                  </a:lnTo>
                  <a:cubicBezTo>
                    <a:pt x="447" y="474"/>
                    <a:pt x="434" y="500"/>
                    <a:pt x="447" y="500"/>
                  </a:cubicBezTo>
                  <a:lnTo>
                    <a:pt x="447" y="513"/>
                  </a:lnTo>
                  <a:cubicBezTo>
                    <a:pt x="473" y="500"/>
                    <a:pt x="567" y="419"/>
                    <a:pt x="567" y="419"/>
                  </a:cubicBezTo>
                  <a:lnTo>
                    <a:pt x="567" y="419"/>
                  </a:lnTo>
                  <a:cubicBezTo>
                    <a:pt x="567" y="419"/>
                    <a:pt x="333" y="840"/>
                    <a:pt x="360" y="840"/>
                  </a:cubicBezTo>
                  <a:cubicBezTo>
                    <a:pt x="362" y="840"/>
                    <a:pt x="364" y="839"/>
                    <a:pt x="366" y="837"/>
                  </a:cubicBezTo>
                  <a:cubicBezTo>
                    <a:pt x="392" y="811"/>
                    <a:pt x="447" y="717"/>
                    <a:pt x="486" y="649"/>
                  </a:cubicBezTo>
                  <a:lnTo>
                    <a:pt x="486" y="649"/>
                  </a:lnTo>
                  <a:cubicBezTo>
                    <a:pt x="410" y="788"/>
                    <a:pt x="242" y="1101"/>
                    <a:pt x="264" y="1101"/>
                  </a:cubicBezTo>
                  <a:cubicBezTo>
                    <a:pt x="266" y="1101"/>
                    <a:pt x="268" y="1100"/>
                    <a:pt x="272" y="1096"/>
                  </a:cubicBezTo>
                  <a:cubicBezTo>
                    <a:pt x="324" y="1041"/>
                    <a:pt x="635" y="474"/>
                    <a:pt x="635" y="474"/>
                  </a:cubicBezTo>
                  <a:lnTo>
                    <a:pt x="635" y="474"/>
                  </a:lnTo>
                  <a:cubicBezTo>
                    <a:pt x="635" y="474"/>
                    <a:pt x="560" y="624"/>
                    <a:pt x="580" y="624"/>
                  </a:cubicBezTo>
                  <a:cubicBezTo>
                    <a:pt x="581" y="624"/>
                    <a:pt x="582" y="624"/>
                    <a:pt x="583" y="623"/>
                  </a:cubicBezTo>
                  <a:cubicBezTo>
                    <a:pt x="607" y="611"/>
                    <a:pt x="665" y="498"/>
                    <a:pt x="704" y="426"/>
                  </a:cubicBezTo>
                  <a:lnTo>
                    <a:pt x="704" y="426"/>
                  </a:lnTo>
                  <a:cubicBezTo>
                    <a:pt x="703" y="433"/>
                    <a:pt x="703" y="440"/>
                    <a:pt x="703" y="448"/>
                  </a:cubicBezTo>
                  <a:cubicBezTo>
                    <a:pt x="716" y="419"/>
                    <a:pt x="716" y="406"/>
                    <a:pt x="729" y="380"/>
                  </a:cubicBezTo>
                  <a:lnTo>
                    <a:pt x="729" y="380"/>
                  </a:lnTo>
                  <a:cubicBezTo>
                    <a:pt x="716" y="393"/>
                    <a:pt x="716" y="393"/>
                    <a:pt x="716" y="406"/>
                  </a:cubicBezTo>
                  <a:lnTo>
                    <a:pt x="716" y="367"/>
                  </a:lnTo>
                  <a:cubicBezTo>
                    <a:pt x="716" y="351"/>
                    <a:pt x="716" y="338"/>
                    <a:pt x="729" y="338"/>
                  </a:cubicBezTo>
                  <a:lnTo>
                    <a:pt x="729" y="367"/>
                  </a:lnTo>
                  <a:lnTo>
                    <a:pt x="729" y="380"/>
                  </a:lnTo>
                  <a:cubicBezTo>
                    <a:pt x="729" y="385"/>
                    <a:pt x="729" y="389"/>
                    <a:pt x="730" y="394"/>
                  </a:cubicBezTo>
                  <a:lnTo>
                    <a:pt x="730" y="394"/>
                  </a:lnTo>
                  <a:cubicBezTo>
                    <a:pt x="729" y="394"/>
                    <a:pt x="729" y="393"/>
                    <a:pt x="729" y="393"/>
                  </a:cubicBezTo>
                  <a:lnTo>
                    <a:pt x="729" y="393"/>
                  </a:lnTo>
                  <a:cubicBezTo>
                    <a:pt x="729" y="396"/>
                    <a:pt x="730" y="399"/>
                    <a:pt x="731" y="402"/>
                  </a:cubicBezTo>
                  <a:lnTo>
                    <a:pt x="731" y="402"/>
                  </a:lnTo>
                  <a:cubicBezTo>
                    <a:pt x="730" y="399"/>
                    <a:pt x="730" y="397"/>
                    <a:pt x="730" y="394"/>
                  </a:cubicBezTo>
                  <a:lnTo>
                    <a:pt x="730" y="394"/>
                  </a:lnTo>
                  <a:cubicBezTo>
                    <a:pt x="772" y="462"/>
                    <a:pt x="839" y="594"/>
                    <a:pt x="865" y="610"/>
                  </a:cubicBezTo>
                  <a:cubicBezTo>
                    <a:pt x="866" y="611"/>
                    <a:pt x="867" y="611"/>
                    <a:pt x="867" y="611"/>
                  </a:cubicBezTo>
                  <a:cubicBezTo>
                    <a:pt x="885" y="611"/>
                    <a:pt x="810" y="461"/>
                    <a:pt x="810" y="461"/>
                  </a:cubicBezTo>
                  <a:lnTo>
                    <a:pt x="810" y="461"/>
                  </a:lnTo>
                  <a:cubicBezTo>
                    <a:pt x="810" y="461"/>
                    <a:pt x="1108" y="1015"/>
                    <a:pt x="1176" y="1080"/>
                  </a:cubicBezTo>
                  <a:cubicBezTo>
                    <a:pt x="1179" y="1082"/>
                    <a:pt x="1181" y="1083"/>
                    <a:pt x="1183" y="1083"/>
                  </a:cubicBezTo>
                  <a:cubicBezTo>
                    <a:pt x="1204" y="1083"/>
                    <a:pt x="1105" y="894"/>
                    <a:pt x="1023" y="748"/>
                  </a:cubicBezTo>
                  <a:lnTo>
                    <a:pt x="1023" y="748"/>
                  </a:lnTo>
                  <a:cubicBezTo>
                    <a:pt x="1046" y="780"/>
                    <a:pt x="1068" y="805"/>
                    <a:pt x="1082" y="811"/>
                  </a:cubicBezTo>
                  <a:cubicBezTo>
                    <a:pt x="1084" y="813"/>
                    <a:pt x="1086" y="814"/>
                    <a:pt x="1087" y="814"/>
                  </a:cubicBezTo>
                  <a:cubicBezTo>
                    <a:pt x="1111" y="814"/>
                    <a:pt x="878" y="406"/>
                    <a:pt x="878" y="406"/>
                  </a:cubicBezTo>
                  <a:lnTo>
                    <a:pt x="878" y="406"/>
                  </a:lnTo>
                  <a:cubicBezTo>
                    <a:pt x="878" y="406"/>
                    <a:pt x="959" y="487"/>
                    <a:pt x="1001" y="487"/>
                  </a:cubicBezTo>
                  <a:cubicBezTo>
                    <a:pt x="1014" y="487"/>
                    <a:pt x="1001" y="461"/>
                    <a:pt x="1001" y="432"/>
                  </a:cubicBezTo>
                  <a:lnTo>
                    <a:pt x="1001" y="432"/>
                  </a:lnTo>
                  <a:cubicBezTo>
                    <a:pt x="1039" y="498"/>
                    <a:pt x="1145" y="630"/>
                    <a:pt x="1174" y="660"/>
                  </a:cubicBezTo>
                  <a:lnTo>
                    <a:pt x="1174" y="660"/>
                  </a:lnTo>
                  <a:cubicBezTo>
                    <a:pt x="1151" y="625"/>
                    <a:pt x="1053" y="474"/>
                    <a:pt x="1053" y="474"/>
                  </a:cubicBezTo>
                  <a:lnTo>
                    <a:pt x="1053" y="474"/>
                  </a:lnTo>
                  <a:cubicBezTo>
                    <a:pt x="1053" y="474"/>
                    <a:pt x="1377" y="756"/>
                    <a:pt x="1419" y="785"/>
                  </a:cubicBezTo>
                  <a:cubicBezTo>
                    <a:pt x="1421" y="786"/>
                    <a:pt x="1422" y="786"/>
                    <a:pt x="1423" y="786"/>
                  </a:cubicBezTo>
                  <a:cubicBezTo>
                    <a:pt x="1446" y="786"/>
                    <a:pt x="1154" y="501"/>
                    <a:pt x="1063" y="415"/>
                  </a:cubicBezTo>
                  <a:lnTo>
                    <a:pt x="1063" y="415"/>
                  </a:lnTo>
                  <a:cubicBezTo>
                    <a:pt x="1091" y="440"/>
                    <a:pt x="1140" y="478"/>
                    <a:pt x="1189" y="487"/>
                  </a:cubicBezTo>
                  <a:cubicBezTo>
                    <a:pt x="1231" y="487"/>
                    <a:pt x="1082" y="380"/>
                    <a:pt x="972" y="299"/>
                  </a:cubicBezTo>
                  <a:cubicBezTo>
                    <a:pt x="972" y="299"/>
                    <a:pt x="959" y="299"/>
                    <a:pt x="959" y="286"/>
                  </a:cubicBezTo>
                  <a:lnTo>
                    <a:pt x="959" y="286"/>
                  </a:lnTo>
                  <a:cubicBezTo>
                    <a:pt x="972" y="299"/>
                    <a:pt x="1001" y="312"/>
                    <a:pt x="1014" y="325"/>
                  </a:cubicBezTo>
                  <a:cubicBezTo>
                    <a:pt x="1020" y="327"/>
                    <a:pt x="1024" y="328"/>
                    <a:pt x="1027" y="328"/>
                  </a:cubicBezTo>
                  <a:cubicBezTo>
                    <a:pt x="1063" y="328"/>
                    <a:pt x="959" y="205"/>
                    <a:pt x="959" y="205"/>
                  </a:cubicBezTo>
                  <a:lnTo>
                    <a:pt x="959" y="205"/>
                  </a:lnTo>
                  <a:cubicBezTo>
                    <a:pt x="959" y="205"/>
                    <a:pt x="1296" y="448"/>
                    <a:pt x="1338" y="461"/>
                  </a:cubicBezTo>
                  <a:cubicBezTo>
                    <a:pt x="1339" y="461"/>
                    <a:pt x="1340" y="462"/>
                    <a:pt x="1341" y="462"/>
                  </a:cubicBezTo>
                  <a:cubicBezTo>
                    <a:pt x="1360" y="462"/>
                    <a:pt x="1121" y="286"/>
                    <a:pt x="1121" y="286"/>
                  </a:cubicBezTo>
                  <a:lnTo>
                    <a:pt x="1121" y="286"/>
                  </a:lnTo>
                  <a:cubicBezTo>
                    <a:pt x="1121" y="286"/>
                    <a:pt x="1176" y="325"/>
                    <a:pt x="1244" y="325"/>
                  </a:cubicBezTo>
                  <a:cubicBezTo>
                    <a:pt x="1246" y="326"/>
                    <a:pt x="1248" y="326"/>
                    <a:pt x="1249" y="326"/>
                  </a:cubicBezTo>
                  <a:cubicBezTo>
                    <a:pt x="1263" y="326"/>
                    <a:pt x="1116" y="240"/>
                    <a:pt x="1040" y="189"/>
                  </a:cubicBezTo>
                  <a:lnTo>
                    <a:pt x="1040" y="189"/>
                  </a:lnTo>
                  <a:cubicBezTo>
                    <a:pt x="1040" y="189"/>
                    <a:pt x="1069" y="205"/>
                    <a:pt x="1082" y="205"/>
                  </a:cubicBezTo>
                  <a:cubicBezTo>
                    <a:pt x="1150" y="205"/>
                    <a:pt x="771" y="1"/>
                    <a:pt x="771"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38"/>
            <p:cNvSpPr/>
            <p:nvPr/>
          </p:nvSpPr>
          <p:spPr>
            <a:xfrm>
              <a:off x="1589550" y="1453750"/>
              <a:ext cx="650" cy="1725"/>
            </a:xfrm>
            <a:custGeom>
              <a:avLst/>
              <a:gdLst/>
              <a:ahLst/>
              <a:cxnLst/>
              <a:rect l="l" t="t" r="r" b="b"/>
              <a:pathLst>
                <a:path w="26" h="69" extrusionOk="0">
                  <a:moveTo>
                    <a:pt x="0" y="1"/>
                  </a:moveTo>
                  <a:cubicBezTo>
                    <a:pt x="0" y="43"/>
                    <a:pt x="13" y="69"/>
                    <a:pt x="13" y="69"/>
                  </a:cubicBezTo>
                  <a:cubicBezTo>
                    <a:pt x="26" y="69"/>
                    <a:pt x="13" y="43"/>
                    <a:pt x="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38"/>
            <p:cNvSpPr/>
            <p:nvPr/>
          </p:nvSpPr>
          <p:spPr>
            <a:xfrm>
              <a:off x="1587850" y="1458850"/>
              <a:ext cx="650" cy="2100"/>
            </a:xfrm>
            <a:custGeom>
              <a:avLst/>
              <a:gdLst/>
              <a:ahLst/>
              <a:cxnLst/>
              <a:rect l="l" t="t" r="r" b="b"/>
              <a:pathLst>
                <a:path w="26" h="84" extrusionOk="0">
                  <a:moveTo>
                    <a:pt x="26" y="1"/>
                  </a:moveTo>
                  <a:cubicBezTo>
                    <a:pt x="16" y="32"/>
                    <a:pt x="6" y="72"/>
                    <a:pt x="2" y="82"/>
                  </a:cubicBezTo>
                  <a:lnTo>
                    <a:pt x="2" y="82"/>
                  </a:lnTo>
                  <a:cubicBezTo>
                    <a:pt x="13" y="80"/>
                    <a:pt x="14" y="54"/>
                    <a:pt x="26" y="1"/>
                  </a:cubicBezTo>
                  <a:close/>
                  <a:moveTo>
                    <a:pt x="2" y="82"/>
                  </a:moveTo>
                  <a:cubicBezTo>
                    <a:pt x="1" y="82"/>
                    <a:pt x="1" y="82"/>
                    <a:pt x="0" y="82"/>
                  </a:cubicBezTo>
                  <a:cubicBezTo>
                    <a:pt x="0" y="83"/>
                    <a:pt x="0" y="84"/>
                    <a:pt x="0" y="84"/>
                  </a:cubicBezTo>
                  <a:cubicBezTo>
                    <a:pt x="1" y="84"/>
                    <a:pt x="1" y="83"/>
                    <a:pt x="2" y="82"/>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38"/>
            <p:cNvSpPr/>
            <p:nvPr/>
          </p:nvSpPr>
          <p:spPr>
            <a:xfrm>
              <a:off x="1567950" y="1445650"/>
              <a:ext cx="42175" cy="32250"/>
            </a:xfrm>
            <a:custGeom>
              <a:avLst/>
              <a:gdLst/>
              <a:ahLst/>
              <a:cxnLst/>
              <a:rect l="l" t="t" r="r" b="b"/>
              <a:pathLst>
                <a:path w="1687" h="1290" extrusionOk="0">
                  <a:moveTo>
                    <a:pt x="835" y="435"/>
                  </a:moveTo>
                  <a:cubicBezTo>
                    <a:pt x="835" y="448"/>
                    <a:pt x="835" y="448"/>
                    <a:pt x="848" y="448"/>
                  </a:cubicBezTo>
                  <a:lnTo>
                    <a:pt x="835" y="435"/>
                  </a:lnTo>
                  <a:close/>
                  <a:moveTo>
                    <a:pt x="848" y="406"/>
                  </a:moveTo>
                  <a:lnTo>
                    <a:pt x="848" y="435"/>
                  </a:lnTo>
                  <a:lnTo>
                    <a:pt x="848" y="448"/>
                  </a:lnTo>
                  <a:cubicBezTo>
                    <a:pt x="835" y="461"/>
                    <a:pt x="835" y="474"/>
                    <a:pt x="835" y="487"/>
                  </a:cubicBezTo>
                  <a:lnTo>
                    <a:pt x="835" y="435"/>
                  </a:lnTo>
                  <a:cubicBezTo>
                    <a:pt x="835" y="422"/>
                    <a:pt x="835" y="406"/>
                    <a:pt x="848" y="406"/>
                  </a:cubicBezTo>
                  <a:close/>
                  <a:moveTo>
                    <a:pt x="916" y="273"/>
                  </a:moveTo>
                  <a:lnTo>
                    <a:pt x="916" y="273"/>
                  </a:lnTo>
                  <a:cubicBezTo>
                    <a:pt x="984" y="354"/>
                    <a:pt x="1065" y="461"/>
                    <a:pt x="1120" y="516"/>
                  </a:cubicBezTo>
                  <a:cubicBezTo>
                    <a:pt x="1039" y="448"/>
                    <a:pt x="916" y="341"/>
                    <a:pt x="877" y="312"/>
                  </a:cubicBezTo>
                  <a:lnTo>
                    <a:pt x="890" y="299"/>
                  </a:lnTo>
                  <a:cubicBezTo>
                    <a:pt x="903" y="312"/>
                    <a:pt x="945" y="325"/>
                    <a:pt x="958" y="354"/>
                  </a:cubicBezTo>
                  <a:cubicBezTo>
                    <a:pt x="960" y="356"/>
                    <a:pt x="961" y="356"/>
                    <a:pt x="961" y="356"/>
                  </a:cubicBezTo>
                  <a:cubicBezTo>
                    <a:pt x="964" y="356"/>
                    <a:pt x="941" y="318"/>
                    <a:pt x="916" y="273"/>
                  </a:cubicBezTo>
                  <a:close/>
                  <a:moveTo>
                    <a:pt x="767" y="299"/>
                  </a:moveTo>
                  <a:lnTo>
                    <a:pt x="767" y="299"/>
                  </a:lnTo>
                  <a:cubicBezTo>
                    <a:pt x="744" y="335"/>
                    <a:pt x="722" y="370"/>
                    <a:pt x="725" y="370"/>
                  </a:cubicBezTo>
                  <a:cubicBezTo>
                    <a:pt x="725" y="370"/>
                    <a:pt x="726" y="369"/>
                    <a:pt x="728" y="367"/>
                  </a:cubicBezTo>
                  <a:cubicBezTo>
                    <a:pt x="741" y="354"/>
                    <a:pt x="767" y="341"/>
                    <a:pt x="796" y="325"/>
                  </a:cubicBezTo>
                  <a:lnTo>
                    <a:pt x="796" y="325"/>
                  </a:lnTo>
                  <a:cubicBezTo>
                    <a:pt x="754" y="367"/>
                    <a:pt x="634" y="474"/>
                    <a:pt x="566" y="542"/>
                  </a:cubicBezTo>
                  <a:cubicBezTo>
                    <a:pt x="621" y="474"/>
                    <a:pt x="702" y="380"/>
                    <a:pt x="767" y="299"/>
                  </a:cubicBezTo>
                  <a:close/>
                  <a:moveTo>
                    <a:pt x="890" y="1"/>
                  </a:moveTo>
                  <a:cubicBezTo>
                    <a:pt x="890" y="1"/>
                    <a:pt x="349" y="273"/>
                    <a:pt x="430" y="273"/>
                  </a:cubicBezTo>
                  <a:cubicBezTo>
                    <a:pt x="443" y="260"/>
                    <a:pt x="472" y="260"/>
                    <a:pt x="485" y="260"/>
                  </a:cubicBezTo>
                  <a:cubicBezTo>
                    <a:pt x="385" y="308"/>
                    <a:pt x="212" y="407"/>
                    <a:pt x="234" y="407"/>
                  </a:cubicBezTo>
                  <a:cubicBezTo>
                    <a:pt x="236" y="407"/>
                    <a:pt x="238" y="407"/>
                    <a:pt x="242" y="406"/>
                  </a:cubicBezTo>
                  <a:cubicBezTo>
                    <a:pt x="323" y="406"/>
                    <a:pt x="391" y="367"/>
                    <a:pt x="391" y="367"/>
                  </a:cubicBezTo>
                  <a:lnTo>
                    <a:pt x="391" y="367"/>
                  </a:lnTo>
                  <a:cubicBezTo>
                    <a:pt x="391" y="367"/>
                    <a:pt x="99" y="556"/>
                    <a:pt x="131" y="556"/>
                  </a:cubicBezTo>
                  <a:cubicBezTo>
                    <a:pt x="132" y="556"/>
                    <a:pt x="133" y="555"/>
                    <a:pt x="135" y="555"/>
                  </a:cubicBezTo>
                  <a:cubicBezTo>
                    <a:pt x="187" y="542"/>
                    <a:pt x="566" y="273"/>
                    <a:pt x="566" y="273"/>
                  </a:cubicBezTo>
                  <a:lnTo>
                    <a:pt x="566" y="273"/>
                  </a:lnTo>
                  <a:cubicBezTo>
                    <a:pt x="566" y="273"/>
                    <a:pt x="447" y="412"/>
                    <a:pt x="489" y="412"/>
                  </a:cubicBezTo>
                  <a:cubicBezTo>
                    <a:pt x="494" y="412"/>
                    <a:pt x="501" y="410"/>
                    <a:pt x="511" y="406"/>
                  </a:cubicBezTo>
                  <a:cubicBezTo>
                    <a:pt x="540" y="380"/>
                    <a:pt x="579" y="354"/>
                    <a:pt x="621" y="312"/>
                  </a:cubicBezTo>
                  <a:lnTo>
                    <a:pt x="621" y="312"/>
                  </a:lnTo>
                  <a:cubicBezTo>
                    <a:pt x="592" y="341"/>
                    <a:pt x="579" y="367"/>
                    <a:pt x="566" y="380"/>
                  </a:cubicBezTo>
                  <a:cubicBezTo>
                    <a:pt x="430" y="461"/>
                    <a:pt x="242" y="597"/>
                    <a:pt x="310" y="597"/>
                  </a:cubicBezTo>
                  <a:cubicBezTo>
                    <a:pt x="366" y="573"/>
                    <a:pt x="430" y="525"/>
                    <a:pt x="459" y="500"/>
                  </a:cubicBezTo>
                  <a:lnTo>
                    <a:pt x="459" y="500"/>
                  </a:lnTo>
                  <a:cubicBezTo>
                    <a:pt x="376" y="582"/>
                    <a:pt x="0" y="948"/>
                    <a:pt x="22" y="948"/>
                  </a:cubicBezTo>
                  <a:cubicBezTo>
                    <a:pt x="22" y="948"/>
                    <a:pt x="23" y="948"/>
                    <a:pt x="25" y="947"/>
                  </a:cubicBezTo>
                  <a:cubicBezTo>
                    <a:pt x="93" y="908"/>
                    <a:pt x="459" y="568"/>
                    <a:pt x="459" y="568"/>
                  </a:cubicBezTo>
                  <a:lnTo>
                    <a:pt x="459" y="568"/>
                  </a:lnTo>
                  <a:cubicBezTo>
                    <a:pt x="459" y="568"/>
                    <a:pt x="306" y="802"/>
                    <a:pt x="317" y="802"/>
                  </a:cubicBezTo>
                  <a:cubicBezTo>
                    <a:pt x="318" y="802"/>
                    <a:pt x="320" y="801"/>
                    <a:pt x="323" y="798"/>
                  </a:cubicBezTo>
                  <a:cubicBezTo>
                    <a:pt x="349" y="772"/>
                    <a:pt x="483" y="612"/>
                    <a:pt x="523" y="531"/>
                  </a:cubicBezTo>
                  <a:lnTo>
                    <a:pt x="523" y="531"/>
                  </a:lnTo>
                  <a:cubicBezTo>
                    <a:pt x="511" y="557"/>
                    <a:pt x="511" y="597"/>
                    <a:pt x="511" y="597"/>
                  </a:cubicBezTo>
                  <a:cubicBezTo>
                    <a:pt x="566" y="597"/>
                    <a:pt x="660" y="503"/>
                    <a:pt x="660" y="503"/>
                  </a:cubicBezTo>
                  <a:lnTo>
                    <a:pt x="660" y="503"/>
                  </a:lnTo>
                  <a:cubicBezTo>
                    <a:pt x="660" y="503"/>
                    <a:pt x="385" y="975"/>
                    <a:pt x="412" y="975"/>
                  </a:cubicBezTo>
                  <a:cubicBezTo>
                    <a:pt x="413" y="975"/>
                    <a:pt x="415" y="975"/>
                    <a:pt x="417" y="973"/>
                  </a:cubicBezTo>
                  <a:cubicBezTo>
                    <a:pt x="459" y="947"/>
                    <a:pt x="524" y="840"/>
                    <a:pt x="579" y="772"/>
                  </a:cubicBezTo>
                  <a:lnTo>
                    <a:pt x="579" y="772"/>
                  </a:lnTo>
                  <a:cubicBezTo>
                    <a:pt x="491" y="924"/>
                    <a:pt x="283" y="1289"/>
                    <a:pt x="303" y="1289"/>
                  </a:cubicBezTo>
                  <a:cubicBezTo>
                    <a:pt x="304" y="1289"/>
                    <a:pt x="307" y="1287"/>
                    <a:pt x="310" y="1284"/>
                  </a:cubicBezTo>
                  <a:cubicBezTo>
                    <a:pt x="391" y="1203"/>
                    <a:pt x="741" y="555"/>
                    <a:pt x="741" y="555"/>
                  </a:cubicBezTo>
                  <a:lnTo>
                    <a:pt x="741" y="555"/>
                  </a:lnTo>
                  <a:cubicBezTo>
                    <a:pt x="741" y="555"/>
                    <a:pt x="659" y="733"/>
                    <a:pt x="669" y="733"/>
                  </a:cubicBezTo>
                  <a:cubicBezTo>
                    <a:pt x="670" y="733"/>
                    <a:pt x="671" y="732"/>
                    <a:pt x="673" y="730"/>
                  </a:cubicBezTo>
                  <a:cubicBezTo>
                    <a:pt x="701" y="718"/>
                    <a:pt x="775" y="582"/>
                    <a:pt x="827" y="500"/>
                  </a:cubicBezTo>
                  <a:lnTo>
                    <a:pt x="827" y="500"/>
                  </a:lnTo>
                  <a:cubicBezTo>
                    <a:pt x="822" y="510"/>
                    <a:pt x="822" y="520"/>
                    <a:pt x="822" y="529"/>
                  </a:cubicBezTo>
                  <a:cubicBezTo>
                    <a:pt x="835" y="503"/>
                    <a:pt x="835" y="474"/>
                    <a:pt x="848" y="461"/>
                  </a:cubicBezTo>
                  <a:cubicBezTo>
                    <a:pt x="848" y="461"/>
                    <a:pt x="848" y="461"/>
                    <a:pt x="848" y="461"/>
                  </a:cubicBezTo>
                  <a:lnTo>
                    <a:pt x="848" y="461"/>
                  </a:lnTo>
                  <a:cubicBezTo>
                    <a:pt x="848" y="474"/>
                    <a:pt x="864" y="487"/>
                    <a:pt x="864" y="503"/>
                  </a:cubicBezTo>
                  <a:cubicBezTo>
                    <a:pt x="864" y="499"/>
                    <a:pt x="864" y="494"/>
                    <a:pt x="864" y="490"/>
                  </a:cubicBezTo>
                  <a:lnTo>
                    <a:pt x="864" y="490"/>
                  </a:lnTo>
                  <a:cubicBezTo>
                    <a:pt x="910" y="574"/>
                    <a:pt x="985" y="694"/>
                    <a:pt x="997" y="717"/>
                  </a:cubicBezTo>
                  <a:cubicBezTo>
                    <a:pt x="998" y="717"/>
                    <a:pt x="1000" y="718"/>
                    <a:pt x="1001" y="718"/>
                  </a:cubicBezTo>
                  <a:cubicBezTo>
                    <a:pt x="1033" y="718"/>
                    <a:pt x="945" y="542"/>
                    <a:pt x="945" y="542"/>
                  </a:cubicBezTo>
                  <a:lnTo>
                    <a:pt x="945" y="542"/>
                  </a:lnTo>
                  <a:cubicBezTo>
                    <a:pt x="945" y="542"/>
                    <a:pt x="1295" y="1190"/>
                    <a:pt x="1376" y="1258"/>
                  </a:cubicBezTo>
                  <a:cubicBezTo>
                    <a:pt x="1379" y="1261"/>
                    <a:pt x="1382" y="1263"/>
                    <a:pt x="1383" y="1263"/>
                  </a:cubicBezTo>
                  <a:cubicBezTo>
                    <a:pt x="1403" y="1263"/>
                    <a:pt x="1195" y="898"/>
                    <a:pt x="1107" y="746"/>
                  </a:cubicBezTo>
                  <a:lnTo>
                    <a:pt x="1107" y="746"/>
                  </a:lnTo>
                  <a:cubicBezTo>
                    <a:pt x="1146" y="811"/>
                    <a:pt x="1214" y="921"/>
                    <a:pt x="1253" y="960"/>
                  </a:cubicBezTo>
                  <a:cubicBezTo>
                    <a:pt x="1255" y="962"/>
                    <a:pt x="1258" y="962"/>
                    <a:pt x="1259" y="962"/>
                  </a:cubicBezTo>
                  <a:cubicBezTo>
                    <a:pt x="1299" y="962"/>
                    <a:pt x="1026" y="474"/>
                    <a:pt x="1026" y="474"/>
                  </a:cubicBezTo>
                  <a:lnTo>
                    <a:pt x="1026" y="474"/>
                  </a:lnTo>
                  <a:cubicBezTo>
                    <a:pt x="1026" y="474"/>
                    <a:pt x="1120" y="568"/>
                    <a:pt x="1159" y="584"/>
                  </a:cubicBezTo>
                  <a:lnTo>
                    <a:pt x="1172" y="568"/>
                  </a:lnTo>
                  <a:cubicBezTo>
                    <a:pt x="1172" y="568"/>
                    <a:pt x="1159" y="542"/>
                    <a:pt x="1159" y="516"/>
                  </a:cubicBezTo>
                  <a:lnTo>
                    <a:pt x="1159" y="516"/>
                  </a:lnTo>
                  <a:cubicBezTo>
                    <a:pt x="1201" y="584"/>
                    <a:pt x="1334" y="759"/>
                    <a:pt x="1363" y="785"/>
                  </a:cubicBezTo>
                  <a:cubicBezTo>
                    <a:pt x="1365" y="786"/>
                    <a:pt x="1366" y="787"/>
                    <a:pt x="1367" y="787"/>
                  </a:cubicBezTo>
                  <a:cubicBezTo>
                    <a:pt x="1385" y="787"/>
                    <a:pt x="1227" y="555"/>
                    <a:pt x="1227" y="555"/>
                  </a:cubicBezTo>
                  <a:lnTo>
                    <a:pt x="1227" y="555"/>
                  </a:lnTo>
                  <a:cubicBezTo>
                    <a:pt x="1227" y="555"/>
                    <a:pt x="1593" y="892"/>
                    <a:pt x="1658" y="921"/>
                  </a:cubicBezTo>
                  <a:cubicBezTo>
                    <a:pt x="1659" y="922"/>
                    <a:pt x="1661" y="922"/>
                    <a:pt x="1661" y="922"/>
                  </a:cubicBezTo>
                  <a:cubicBezTo>
                    <a:pt x="1686" y="922"/>
                    <a:pt x="1252" y="515"/>
                    <a:pt x="1214" y="474"/>
                  </a:cubicBezTo>
                  <a:lnTo>
                    <a:pt x="1214" y="474"/>
                  </a:lnTo>
                  <a:cubicBezTo>
                    <a:pt x="1227" y="487"/>
                    <a:pt x="1308" y="555"/>
                    <a:pt x="1376" y="568"/>
                  </a:cubicBezTo>
                  <a:cubicBezTo>
                    <a:pt x="1379" y="569"/>
                    <a:pt x="1381" y="569"/>
                    <a:pt x="1383" y="569"/>
                  </a:cubicBezTo>
                  <a:cubicBezTo>
                    <a:pt x="1412" y="569"/>
                    <a:pt x="1246" y="444"/>
                    <a:pt x="1133" y="367"/>
                  </a:cubicBezTo>
                  <a:cubicBezTo>
                    <a:pt x="1120" y="354"/>
                    <a:pt x="1120" y="354"/>
                    <a:pt x="1120" y="341"/>
                  </a:cubicBezTo>
                  <a:lnTo>
                    <a:pt x="1120" y="341"/>
                  </a:lnTo>
                  <a:cubicBezTo>
                    <a:pt x="1133" y="354"/>
                    <a:pt x="1159" y="367"/>
                    <a:pt x="1172" y="380"/>
                  </a:cubicBezTo>
                  <a:cubicBezTo>
                    <a:pt x="1181" y="385"/>
                    <a:pt x="1188" y="387"/>
                    <a:pt x="1192" y="387"/>
                  </a:cubicBezTo>
                  <a:cubicBezTo>
                    <a:pt x="1224" y="387"/>
                    <a:pt x="1120" y="260"/>
                    <a:pt x="1120" y="260"/>
                  </a:cubicBezTo>
                  <a:lnTo>
                    <a:pt x="1120" y="260"/>
                  </a:lnTo>
                  <a:cubicBezTo>
                    <a:pt x="1120" y="260"/>
                    <a:pt x="1496" y="529"/>
                    <a:pt x="1551" y="542"/>
                  </a:cubicBezTo>
                  <a:cubicBezTo>
                    <a:pt x="1552" y="542"/>
                    <a:pt x="1553" y="543"/>
                    <a:pt x="1554" y="543"/>
                  </a:cubicBezTo>
                  <a:cubicBezTo>
                    <a:pt x="1575" y="543"/>
                    <a:pt x="1295" y="354"/>
                    <a:pt x="1295" y="354"/>
                  </a:cubicBezTo>
                  <a:lnTo>
                    <a:pt x="1295" y="354"/>
                  </a:lnTo>
                  <a:cubicBezTo>
                    <a:pt x="1295" y="354"/>
                    <a:pt x="1363" y="380"/>
                    <a:pt x="1444" y="393"/>
                  </a:cubicBezTo>
                  <a:cubicBezTo>
                    <a:pt x="1447" y="394"/>
                    <a:pt x="1449" y="394"/>
                    <a:pt x="1451" y="394"/>
                  </a:cubicBezTo>
                  <a:cubicBezTo>
                    <a:pt x="1474" y="394"/>
                    <a:pt x="1319" y="305"/>
                    <a:pt x="1217" y="241"/>
                  </a:cubicBezTo>
                  <a:lnTo>
                    <a:pt x="1217" y="241"/>
                  </a:lnTo>
                  <a:cubicBezTo>
                    <a:pt x="1226" y="244"/>
                    <a:pt x="1237" y="244"/>
                    <a:pt x="1253" y="244"/>
                  </a:cubicBezTo>
                  <a:cubicBezTo>
                    <a:pt x="1334" y="244"/>
                    <a:pt x="890" y="1"/>
                    <a:pt x="890"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38"/>
            <p:cNvSpPr/>
            <p:nvPr/>
          </p:nvSpPr>
          <p:spPr>
            <a:xfrm>
              <a:off x="1589550" y="1458225"/>
              <a:ext cx="650" cy="2375"/>
            </a:xfrm>
            <a:custGeom>
              <a:avLst/>
              <a:gdLst/>
              <a:ahLst/>
              <a:cxnLst/>
              <a:rect l="l" t="t" r="r" b="b"/>
              <a:pathLst>
                <a:path w="26" h="95" extrusionOk="0">
                  <a:moveTo>
                    <a:pt x="0" y="0"/>
                  </a:moveTo>
                  <a:lnTo>
                    <a:pt x="0" y="0"/>
                  </a:lnTo>
                  <a:cubicBezTo>
                    <a:pt x="13" y="52"/>
                    <a:pt x="13" y="94"/>
                    <a:pt x="26" y="94"/>
                  </a:cubicBezTo>
                  <a:cubicBezTo>
                    <a:pt x="26" y="94"/>
                    <a:pt x="13" y="52"/>
                    <a:pt x="0"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38"/>
            <p:cNvSpPr/>
            <p:nvPr/>
          </p:nvSpPr>
          <p:spPr>
            <a:xfrm>
              <a:off x="1582075" y="1449700"/>
              <a:ext cx="16225" cy="30225"/>
            </a:xfrm>
            <a:custGeom>
              <a:avLst/>
              <a:gdLst/>
              <a:ahLst/>
              <a:cxnLst/>
              <a:rect l="l" t="t" r="r" b="b"/>
              <a:pathLst>
                <a:path w="649" h="1209" extrusionOk="0">
                  <a:moveTo>
                    <a:pt x="257" y="1"/>
                  </a:moveTo>
                  <a:lnTo>
                    <a:pt x="163" y="341"/>
                  </a:lnTo>
                  <a:lnTo>
                    <a:pt x="1" y="1041"/>
                  </a:lnTo>
                  <a:lnTo>
                    <a:pt x="231" y="448"/>
                  </a:lnTo>
                  <a:lnTo>
                    <a:pt x="231" y="448"/>
                  </a:lnTo>
                  <a:cubicBezTo>
                    <a:pt x="231" y="448"/>
                    <a:pt x="150" y="730"/>
                    <a:pt x="150" y="853"/>
                  </a:cubicBezTo>
                  <a:cubicBezTo>
                    <a:pt x="150" y="866"/>
                    <a:pt x="152" y="872"/>
                    <a:pt x="155" y="872"/>
                  </a:cubicBezTo>
                  <a:cubicBezTo>
                    <a:pt x="181" y="872"/>
                    <a:pt x="299" y="487"/>
                    <a:pt x="299" y="487"/>
                  </a:cubicBezTo>
                  <a:lnTo>
                    <a:pt x="299" y="487"/>
                  </a:lnTo>
                  <a:cubicBezTo>
                    <a:pt x="299" y="487"/>
                    <a:pt x="226" y="1209"/>
                    <a:pt x="241" y="1209"/>
                  </a:cubicBezTo>
                  <a:cubicBezTo>
                    <a:pt x="242" y="1209"/>
                    <a:pt x="243" y="1207"/>
                    <a:pt x="244" y="1203"/>
                  </a:cubicBezTo>
                  <a:cubicBezTo>
                    <a:pt x="257" y="1122"/>
                    <a:pt x="312" y="542"/>
                    <a:pt x="312" y="542"/>
                  </a:cubicBezTo>
                  <a:cubicBezTo>
                    <a:pt x="312" y="542"/>
                    <a:pt x="419" y="908"/>
                    <a:pt x="445" y="934"/>
                  </a:cubicBezTo>
                  <a:cubicBezTo>
                    <a:pt x="446" y="935"/>
                    <a:pt x="446" y="935"/>
                    <a:pt x="447" y="935"/>
                  </a:cubicBezTo>
                  <a:cubicBezTo>
                    <a:pt x="469" y="935"/>
                    <a:pt x="380" y="529"/>
                    <a:pt x="380" y="529"/>
                  </a:cubicBezTo>
                  <a:lnTo>
                    <a:pt x="380" y="529"/>
                  </a:lnTo>
                  <a:cubicBezTo>
                    <a:pt x="380" y="529"/>
                    <a:pt x="607" y="1028"/>
                    <a:pt x="623" y="1028"/>
                  </a:cubicBezTo>
                  <a:cubicBezTo>
                    <a:pt x="649" y="1028"/>
                    <a:pt x="257" y="1"/>
                    <a:pt x="257"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8"/>
            <p:cNvSpPr/>
            <p:nvPr/>
          </p:nvSpPr>
          <p:spPr>
            <a:xfrm>
              <a:off x="1583950" y="1432225"/>
              <a:ext cx="9975" cy="5550"/>
            </a:xfrm>
            <a:custGeom>
              <a:avLst/>
              <a:gdLst/>
              <a:ahLst/>
              <a:cxnLst/>
              <a:rect l="l" t="t" r="r" b="b"/>
              <a:pathLst>
                <a:path w="399" h="222" extrusionOk="0">
                  <a:moveTo>
                    <a:pt x="90" y="81"/>
                  </a:moveTo>
                  <a:cubicBezTo>
                    <a:pt x="89" y="81"/>
                    <a:pt x="89" y="81"/>
                    <a:pt x="88" y="81"/>
                  </a:cubicBezTo>
                  <a:cubicBezTo>
                    <a:pt x="87" y="82"/>
                    <a:pt x="87" y="82"/>
                    <a:pt x="87" y="82"/>
                  </a:cubicBezTo>
                  <a:cubicBezTo>
                    <a:pt x="88" y="82"/>
                    <a:pt x="89" y="82"/>
                    <a:pt x="90" y="81"/>
                  </a:cubicBezTo>
                  <a:close/>
                  <a:moveTo>
                    <a:pt x="208" y="0"/>
                  </a:moveTo>
                  <a:cubicBezTo>
                    <a:pt x="208" y="0"/>
                    <a:pt x="109" y="70"/>
                    <a:pt x="90" y="81"/>
                  </a:cubicBezTo>
                  <a:lnTo>
                    <a:pt x="90" y="81"/>
                  </a:lnTo>
                  <a:cubicBezTo>
                    <a:pt x="108" y="78"/>
                    <a:pt x="182" y="52"/>
                    <a:pt x="182" y="52"/>
                  </a:cubicBezTo>
                  <a:lnTo>
                    <a:pt x="182" y="52"/>
                  </a:lnTo>
                  <a:cubicBezTo>
                    <a:pt x="182" y="52"/>
                    <a:pt x="1" y="163"/>
                    <a:pt x="16" y="163"/>
                  </a:cubicBezTo>
                  <a:cubicBezTo>
                    <a:pt x="17" y="163"/>
                    <a:pt x="18" y="163"/>
                    <a:pt x="20" y="162"/>
                  </a:cubicBezTo>
                  <a:cubicBezTo>
                    <a:pt x="46" y="149"/>
                    <a:pt x="169" y="107"/>
                    <a:pt x="169" y="107"/>
                  </a:cubicBezTo>
                  <a:lnTo>
                    <a:pt x="169" y="107"/>
                  </a:lnTo>
                  <a:cubicBezTo>
                    <a:pt x="169" y="107"/>
                    <a:pt x="2" y="221"/>
                    <a:pt x="16" y="221"/>
                  </a:cubicBezTo>
                  <a:cubicBezTo>
                    <a:pt x="17" y="221"/>
                    <a:pt x="23" y="219"/>
                    <a:pt x="33" y="214"/>
                  </a:cubicBezTo>
                  <a:cubicBezTo>
                    <a:pt x="101" y="188"/>
                    <a:pt x="224" y="107"/>
                    <a:pt x="224" y="107"/>
                  </a:cubicBezTo>
                  <a:cubicBezTo>
                    <a:pt x="224" y="107"/>
                    <a:pt x="368" y="202"/>
                    <a:pt x="385" y="202"/>
                  </a:cubicBezTo>
                  <a:cubicBezTo>
                    <a:pt x="386" y="202"/>
                    <a:pt x="386" y="202"/>
                    <a:pt x="386" y="201"/>
                  </a:cubicBezTo>
                  <a:cubicBezTo>
                    <a:pt x="399" y="201"/>
                    <a:pt x="250" y="94"/>
                    <a:pt x="250" y="94"/>
                  </a:cubicBezTo>
                  <a:lnTo>
                    <a:pt x="250" y="94"/>
                  </a:lnTo>
                  <a:cubicBezTo>
                    <a:pt x="250" y="94"/>
                    <a:pt x="338" y="123"/>
                    <a:pt x="363" y="123"/>
                  </a:cubicBezTo>
                  <a:cubicBezTo>
                    <a:pt x="367" y="123"/>
                    <a:pt x="370" y="122"/>
                    <a:pt x="370" y="120"/>
                  </a:cubicBezTo>
                  <a:cubicBezTo>
                    <a:pt x="370" y="110"/>
                    <a:pt x="314" y="92"/>
                    <a:pt x="288" y="85"/>
                  </a:cubicBezTo>
                  <a:lnTo>
                    <a:pt x="288" y="85"/>
                  </a:lnTo>
                  <a:cubicBezTo>
                    <a:pt x="301" y="88"/>
                    <a:pt x="321" y="93"/>
                    <a:pt x="336" y="93"/>
                  </a:cubicBezTo>
                  <a:cubicBezTo>
                    <a:pt x="348" y="93"/>
                    <a:pt x="357" y="90"/>
                    <a:pt x="357" y="81"/>
                  </a:cubicBezTo>
                  <a:cubicBezTo>
                    <a:pt x="344" y="68"/>
                    <a:pt x="208" y="0"/>
                    <a:pt x="208" y="0"/>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38"/>
            <p:cNvSpPr/>
            <p:nvPr/>
          </p:nvSpPr>
          <p:spPr>
            <a:xfrm>
              <a:off x="1553725" y="1481950"/>
              <a:ext cx="138500" cy="5650"/>
            </a:xfrm>
            <a:custGeom>
              <a:avLst/>
              <a:gdLst/>
              <a:ahLst/>
              <a:cxnLst/>
              <a:rect l="l" t="t" r="r" b="b"/>
              <a:pathLst>
                <a:path w="5540" h="226" extrusionOk="0">
                  <a:moveTo>
                    <a:pt x="4403" y="0"/>
                  </a:moveTo>
                  <a:cubicBezTo>
                    <a:pt x="3103" y="0"/>
                    <a:pt x="1148" y="36"/>
                    <a:pt x="1148" y="36"/>
                  </a:cubicBezTo>
                  <a:cubicBezTo>
                    <a:pt x="1148" y="36"/>
                    <a:pt x="1" y="88"/>
                    <a:pt x="69" y="130"/>
                  </a:cubicBezTo>
                  <a:cubicBezTo>
                    <a:pt x="92" y="143"/>
                    <a:pt x="212" y="147"/>
                    <a:pt x="361" y="147"/>
                  </a:cubicBezTo>
                  <a:cubicBezTo>
                    <a:pt x="644" y="147"/>
                    <a:pt x="1033" y="132"/>
                    <a:pt x="1076" y="130"/>
                  </a:cubicBezTo>
                  <a:lnTo>
                    <a:pt x="1076" y="130"/>
                  </a:lnTo>
                  <a:cubicBezTo>
                    <a:pt x="1037" y="132"/>
                    <a:pt x="734" y="146"/>
                    <a:pt x="798" y="198"/>
                  </a:cubicBezTo>
                  <a:cubicBezTo>
                    <a:pt x="822" y="218"/>
                    <a:pt x="1237" y="225"/>
                    <a:pt x="1809" y="225"/>
                  </a:cubicBezTo>
                  <a:cubicBezTo>
                    <a:pt x="3172" y="225"/>
                    <a:pt x="5428" y="185"/>
                    <a:pt x="5428" y="185"/>
                  </a:cubicBezTo>
                  <a:cubicBezTo>
                    <a:pt x="5428" y="185"/>
                    <a:pt x="4592" y="117"/>
                    <a:pt x="4754" y="88"/>
                  </a:cubicBezTo>
                  <a:cubicBezTo>
                    <a:pt x="4784" y="83"/>
                    <a:pt x="4828" y="82"/>
                    <a:pt x="4881" y="82"/>
                  </a:cubicBezTo>
                  <a:cubicBezTo>
                    <a:pt x="4986" y="82"/>
                    <a:pt x="5124" y="88"/>
                    <a:pt x="5246" y="88"/>
                  </a:cubicBezTo>
                  <a:cubicBezTo>
                    <a:pt x="5397" y="88"/>
                    <a:pt x="5523" y="78"/>
                    <a:pt x="5535" y="36"/>
                  </a:cubicBezTo>
                  <a:cubicBezTo>
                    <a:pt x="5539" y="9"/>
                    <a:pt x="5053" y="0"/>
                    <a:pt x="4403"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38"/>
            <p:cNvSpPr/>
            <p:nvPr/>
          </p:nvSpPr>
          <p:spPr>
            <a:xfrm>
              <a:off x="1566200" y="1460875"/>
              <a:ext cx="18250" cy="23275"/>
            </a:xfrm>
            <a:custGeom>
              <a:avLst/>
              <a:gdLst/>
              <a:ahLst/>
              <a:cxnLst/>
              <a:rect l="l" t="t" r="r" b="b"/>
              <a:pathLst>
                <a:path w="730" h="931" extrusionOk="0">
                  <a:moveTo>
                    <a:pt x="270" y="1"/>
                  </a:moveTo>
                  <a:cubicBezTo>
                    <a:pt x="270" y="1"/>
                    <a:pt x="56" y="137"/>
                    <a:pt x="1" y="432"/>
                  </a:cubicBezTo>
                  <a:lnTo>
                    <a:pt x="1" y="931"/>
                  </a:lnTo>
                  <a:lnTo>
                    <a:pt x="730" y="931"/>
                  </a:lnTo>
                  <a:lnTo>
                    <a:pt x="730" y="351"/>
                  </a:lnTo>
                  <a:cubicBezTo>
                    <a:pt x="662" y="244"/>
                    <a:pt x="474" y="1"/>
                    <a:pt x="270"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38"/>
            <p:cNvSpPr/>
            <p:nvPr/>
          </p:nvSpPr>
          <p:spPr>
            <a:xfrm>
              <a:off x="1584425" y="1469625"/>
              <a:ext cx="675" cy="14525"/>
            </a:xfrm>
            <a:custGeom>
              <a:avLst/>
              <a:gdLst/>
              <a:ahLst/>
              <a:cxnLst/>
              <a:rect l="l" t="t" r="r" b="b"/>
              <a:pathLst>
                <a:path w="27" h="581" extrusionOk="0">
                  <a:moveTo>
                    <a:pt x="1" y="1"/>
                  </a:moveTo>
                  <a:lnTo>
                    <a:pt x="1" y="581"/>
                  </a:lnTo>
                  <a:lnTo>
                    <a:pt x="27" y="581"/>
                  </a:lnTo>
                  <a:lnTo>
                    <a:pt x="27" y="43"/>
                  </a:lnTo>
                  <a:cubicBezTo>
                    <a:pt x="27" y="43"/>
                    <a:pt x="27" y="30"/>
                    <a:pt x="1" y="1"/>
                  </a:cubicBezTo>
                  <a:close/>
                </a:path>
              </a:pathLst>
            </a:custGeom>
            <a:solidFill>
              <a:srgbClr val="C5C6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38"/>
            <p:cNvSpPr/>
            <p:nvPr/>
          </p:nvSpPr>
          <p:spPr>
            <a:xfrm>
              <a:off x="1585075" y="1466650"/>
              <a:ext cx="23675" cy="17500"/>
            </a:xfrm>
            <a:custGeom>
              <a:avLst/>
              <a:gdLst/>
              <a:ahLst/>
              <a:cxnLst/>
              <a:rect l="l" t="t" r="r" b="b"/>
              <a:pathLst>
                <a:path w="947" h="700" extrusionOk="0">
                  <a:moveTo>
                    <a:pt x="380" y="0"/>
                  </a:moveTo>
                  <a:lnTo>
                    <a:pt x="1" y="133"/>
                  </a:lnTo>
                  <a:lnTo>
                    <a:pt x="1" y="700"/>
                  </a:lnTo>
                  <a:lnTo>
                    <a:pt x="947" y="700"/>
                  </a:lnTo>
                  <a:lnTo>
                    <a:pt x="947" y="201"/>
                  </a:lnTo>
                  <a:lnTo>
                    <a:pt x="380"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38"/>
            <p:cNvSpPr/>
            <p:nvPr/>
          </p:nvSpPr>
          <p:spPr>
            <a:xfrm>
              <a:off x="1566200" y="1460250"/>
              <a:ext cx="43200" cy="11425"/>
            </a:xfrm>
            <a:custGeom>
              <a:avLst/>
              <a:gdLst/>
              <a:ahLst/>
              <a:cxnLst/>
              <a:rect l="l" t="t" r="r" b="b"/>
              <a:pathLst>
                <a:path w="1728" h="457" extrusionOk="0">
                  <a:moveTo>
                    <a:pt x="312" y="0"/>
                  </a:moveTo>
                  <a:cubicBezTo>
                    <a:pt x="312" y="0"/>
                    <a:pt x="56" y="120"/>
                    <a:pt x="1" y="457"/>
                  </a:cubicBezTo>
                  <a:cubicBezTo>
                    <a:pt x="1" y="457"/>
                    <a:pt x="108" y="81"/>
                    <a:pt x="312" y="39"/>
                  </a:cubicBezTo>
                  <a:cubicBezTo>
                    <a:pt x="312" y="39"/>
                    <a:pt x="380" y="39"/>
                    <a:pt x="461" y="94"/>
                  </a:cubicBezTo>
                  <a:cubicBezTo>
                    <a:pt x="513" y="120"/>
                    <a:pt x="581" y="175"/>
                    <a:pt x="623" y="256"/>
                  </a:cubicBezTo>
                  <a:cubicBezTo>
                    <a:pt x="662" y="308"/>
                    <a:pt x="691" y="376"/>
                    <a:pt x="704" y="457"/>
                  </a:cubicBezTo>
                  <a:lnTo>
                    <a:pt x="1728" y="457"/>
                  </a:lnTo>
                  <a:cubicBezTo>
                    <a:pt x="1728" y="457"/>
                    <a:pt x="1728" y="363"/>
                    <a:pt x="1676" y="256"/>
                  </a:cubicBezTo>
                  <a:cubicBezTo>
                    <a:pt x="1663" y="201"/>
                    <a:pt x="1621" y="146"/>
                    <a:pt x="1566" y="107"/>
                  </a:cubicBezTo>
                  <a:cubicBezTo>
                    <a:pt x="1540" y="65"/>
                    <a:pt x="1485" y="39"/>
                    <a:pt x="1433" y="26"/>
                  </a:cubicBezTo>
                  <a:lnTo>
                    <a:pt x="312"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38"/>
            <p:cNvSpPr/>
            <p:nvPr/>
          </p:nvSpPr>
          <p:spPr>
            <a:xfrm>
              <a:off x="1569925" y="1476775"/>
              <a:ext cx="8775" cy="7375"/>
            </a:xfrm>
            <a:custGeom>
              <a:avLst/>
              <a:gdLst/>
              <a:ahLst/>
              <a:cxnLst/>
              <a:rect l="l" t="t" r="r" b="b"/>
              <a:pathLst>
                <a:path w="351" h="295" extrusionOk="0">
                  <a:moveTo>
                    <a:pt x="1" y="0"/>
                  </a:moveTo>
                  <a:lnTo>
                    <a:pt x="1" y="295"/>
                  </a:lnTo>
                  <a:lnTo>
                    <a:pt x="351" y="295"/>
                  </a:lnTo>
                  <a:lnTo>
                    <a:pt x="351" y="0"/>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38"/>
            <p:cNvSpPr/>
            <p:nvPr/>
          </p:nvSpPr>
          <p:spPr>
            <a:xfrm>
              <a:off x="1573675" y="1476775"/>
              <a:ext cx="325" cy="7375"/>
            </a:xfrm>
            <a:custGeom>
              <a:avLst/>
              <a:gdLst/>
              <a:ahLst/>
              <a:cxnLst/>
              <a:rect l="l" t="t" r="r" b="b"/>
              <a:pathLst>
                <a:path w="13" h="295" extrusionOk="0">
                  <a:moveTo>
                    <a:pt x="0" y="0"/>
                  </a:moveTo>
                  <a:lnTo>
                    <a:pt x="0" y="295"/>
                  </a:lnTo>
                  <a:lnTo>
                    <a:pt x="13" y="295"/>
                  </a:lnTo>
                  <a:lnTo>
                    <a:pt x="1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8"/>
            <p:cNvSpPr/>
            <p:nvPr/>
          </p:nvSpPr>
          <p:spPr>
            <a:xfrm>
              <a:off x="1600300" y="1438925"/>
              <a:ext cx="35425" cy="45225"/>
            </a:xfrm>
            <a:custGeom>
              <a:avLst/>
              <a:gdLst/>
              <a:ahLst/>
              <a:cxnLst/>
              <a:rect l="l" t="t" r="r" b="b"/>
              <a:pathLst>
                <a:path w="1417" h="1809" extrusionOk="0">
                  <a:moveTo>
                    <a:pt x="528" y="1"/>
                  </a:moveTo>
                  <a:cubicBezTo>
                    <a:pt x="523" y="1"/>
                    <a:pt x="518" y="1"/>
                    <a:pt x="513" y="1"/>
                  </a:cubicBezTo>
                  <a:cubicBezTo>
                    <a:pt x="513" y="1"/>
                    <a:pt x="95" y="270"/>
                    <a:pt x="1" y="853"/>
                  </a:cubicBezTo>
                  <a:lnTo>
                    <a:pt x="1" y="1809"/>
                  </a:lnTo>
                  <a:lnTo>
                    <a:pt x="1417" y="1809"/>
                  </a:lnTo>
                  <a:lnTo>
                    <a:pt x="1417" y="691"/>
                  </a:lnTo>
                  <a:cubicBezTo>
                    <a:pt x="1286" y="490"/>
                    <a:pt x="915" y="1"/>
                    <a:pt x="528" y="1"/>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38"/>
            <p:cNvSpPr/>
            <p:nvPr/>
          </p:nvSpPr>
          <p:spPr>
            <a:xfrm>
              <a:off x="1635700" y="1456200"/>
              <a:ext cx="1400" cy="27950"/>
            </a:xfrm>
            <a:custGeom>
              <a:avLst/>
              <a:gdLst/>
              <a:ahLst/>
              <a:cxnLst/>
              <a:rect l="l" t="t" r="r" b="b"/>
              <a:pathLst>
                <a:path w="56" h="1118" extrusionOk="0">
                  <a:moveTo>
                    <a:pt x="1" y="0"/>
                  </a:moveTo>
                  <a:lnTo>
                    <a:pt x="1" y="1118"/>
                  </a:lnTo>
                  <a:lnTo>
                    <a:pt x="56" y="1118"/>
                  </a:lnTo>
                  <a:lnTo>
                    <a:pt x="56" y="65"/>
                  </a:lnTo>
                  <a:cubicBezTo>
                    <a:pt x="56" y="65"/>
                    <a:pt x="43" y="39"/>
                    <a:pt x="1"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38"/>
            <p:cNvSpPr/>
            <p:nvPr/>
          </p:nvSpPr>
          <p:spPr>
            <a:xfrm>
              <a:off x="1637075" y="1450125"/>
              <a:ext cx="45650" cy="34025"/>
            </a:xfrm>
            <a:custGeom>
              <a:avLst/>
              <a:gdLst/>
              <a:ahLst/>
              <a:cxnLst/>
              <a:rect l="l" t="t" r="r" b="b"/>
              <a:pathLst>
                <a:path w="1826" h="1361" extrusionOk="0">
                  <a:moveTo>
                    <a:pt x="743" y="0"/>
                  </a:moveTo>
                  <a:lnTo>
                    <a:pt x="1" y="282"/>
                  </a:lnTo>
                  <a:lnTo>
                    <a:pt x="1" y="1361"/>
                  </a:lnTo>
                  <a:lnTo>
                    <a:pt x="1825" y="1361"/>
                  </a:lnTo>
                  <a:lnTo>
                    <a:pt x="1825" y="405"/>
                  </a:lnTo>
                  <a:lnTo>
                    <a:pt x="743" y="0"/>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8"/>
            <p:cNvSpPr/>
            <p:nvPr/>
          </p:nvSpPr>
          <p:spPr>
            <a:xfrm>
              <a:off x="1599675" y="1437550"/>
              <a:ext cx="84650" cy="22725"/>
            </a:xfrm>
            <a:custGeom>
              <a:avLst/>
              <a:gdLst/>
              <a:ahLst/>
              <a:cxnLst/>
              <a:rect l="l" t="t" r="r" b="b"/>
              <a:pathLst>
                <a:path w="3386" h="909" extrusionOk="0">
                  <a:moveTo>
                    <a:pt x="606" y="1"/>
                  </a:moveTo>
                  <a:cubicBezTo>
                    <a:pt x="606" y="1"/>
                    <a:pt x="133" y="244"/>
                    <a:pt x="0" y="908"/>
                  </a:cubicBezTo>
                  <a:lnTo>
                    <a:pt x="26" y="908"/>
                  </a:lnTo>
                  <a:cubicBezTo>
                    <a:pt x="26" y="908"/>
                    <a:pt x="214" y="163"/>
                    <a:pt x="606" y="82"/>
                  </a:cubicBezTo>
                  <a:cubicBezTo>
                    <a:pt x="606" y="82"/>
                    <a:pt x="742" y="82"/>
                    <a:pt x="917" y="179"/>
                  </a:cubicBezTo>
                  <a:cubicBezTo>
                    <a:pt x="1024" y="244"/>
                    <a:pt x="1134" y="341"/>
                    <a:pt x="1228" y="503"/>
                  </a:cubicBezTo>
                  <a:cubicBezTo>
                    <a:pt x="1296" y="610"/>
                    <a:pt x="1348" y="746"/>
                    <a:pt x="1390" y="908"/>
                  </a:cubicBezTo>
                  <a:lnTo>
                    <a:pt x="3373" y="908"/>
                  </a:lnTo>
                  <a:cubicBezTo>
                    <a:pt x="3373" y="908"/>
                    <a:pt x="3386" y="717"/>
                    <a:pt x="3292" y="516"/>
                  </a:cubicBezTo>
                  <a:cubicBezTo>
                    <a:pt x="3240" y="406"/>
                    <a:pt x="3172" y="312"/>
                    <a:pt x="3078" y="218"/>
                  </a:cubicBezTo>
                  <a:cubicBezTo>
                    <a:pt x="3010" y="150"/>
                    <a:pt x="2916" y="98"/>
                    <a:pt x="2819" y="56"/>
                  </a:cubicBezTo>
                  <a:lnTo>
                    <a:pt x="606"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38"/>
            <p:cNvSpPr/>
            <p:nvPr/>
          </p:nvSpPr>
          <p:spPr>
            <a:xfrm>
              <a:off x="1607025" y="1469950"/>
              <a:ext cx="17275" cy="14200"/>
            </a:xfrm>
            <a:custGeom>
              <a:avLst/>
              <a:gdLst/>
              <a:ahLst/>
              <a:cxnLst/>
              <a:rect l="l" t="t" r="r" b="b"/>
              <a:pathLst>
                <a:path w="691" h="568" extrusionOk="0">
                  <a:moveTo>
                    <a:pt x="1" y="1"/>
                  </a:moveTo>
                  <a:lnTo>
                    <a:pt x="1" y="568"/>
                  </a:lnTo>
                  <a:lnTo>
                    <a:pt x="691" y="568"/>
                  </a:lnTo>
                  <a:lnTo>
                    <a:pt x="691" y="1"/>
                  </a:ln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38"/>
            <p:cNvSpPr/>
            <p:nvPr/>
          </p:nvSpPr>
          <p:spPr>
            <a:xfrm>
              <a:off x="1614800" y="1469950"/>
              <a:ext cx="350" cy="14200"/>
            </a:xfrm>
            <a:custGeom>
              <a:avLst/>
              <a:gdLst/>
              <a:ahLst/>
              <a:cxnLst/>
              <a:rect l="l" t="t" r="r" b="b"/>
              <a:pathLst>
                <a:path w="14" h="568" extrusionOk="0">
                  <a:moveTo>
                    <a:pt x="1" y="1"/>
                  </a:moveTo>
                  <a:lnTo>
                    <a:pt x="1" y="568"/>
                  </a:lnTo>
                  <a:lnTo>
                    <a:pt x="14" y="568"/>
                  </a:lnTo>
                  <a:lnTo>
                    <a:pt x="1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8"/>
            <p:cNvSpPr/>
            <p:nvPr/>
          </p:nvSpPr>
          <p:spPr>
            <a:xfrm>
              <a:off x="1676625" y="1463550"/>
              <a:ext cx="22600" cy="27100"/>
            </a:xfrm>
            <a:custGeom>
              <a:avLst/>
              <a:gdLst/>
              <a:ahLst/>
              <a:cxnLst/>
              <a:rect l="l" t="t" r="r" b="b"/>
              <a:pathLst>
                <a:path w="904" h="1084" extrusionOk="0">
                  <a:moveTo>
                    <a:pt x="862" y="338"/>
                  </a:moveTo>
                  <a:cubicBezTo>
                    <a:pt x="836" y="338"/>
                    <a:pt x="810" y="367"/>
                    <a:pt x="810" y="393"/>
                  </a:cubicBezTo>
                  <a:cubicBezTo>
                    <a:pt x="810" y="406"/>
                    <a:pt x="823" y="419"/>
                    <a:pt x="836" y="435"/>
                  </a:cubicBezTo>
                  <a:lnTo>
                    <a:pt x="862" y="435"/>
                  </a:lnTo>
                  <a:cubicBezTo>
                    <a:pt x="891" y="435"/>
                    <a:pt x="904" y="419"/>
                    <a:pt x="904" y="393"/>
                  </a:cubicBezTo>
                  <a:cubicBezTo>
                    <a:pt x="904" y="367"/>
                    <a:pt x="891" y="338"/>
                    <a:pt x="862" y="338"/>
                  </a:cubicBezTo>
                  <a:close/>
                  <a:moveTo>
                    <a:pt x="486" y="1"/>
                  </a:moveTo>
                  <a:cubicBezTo>
                    <a:pt x="350" y="1"/>
                    <a:pt x="227" y="124"/>
                    <a:pt x="227" y="273"/>
                  </a:cubicBezTo>
                  <a:cubicBezTo>
                    <a:pt x="227" y="406"/>
                    <a:pt x="324" y="516"/>
                    <a:pt x="457" y="529"/>
                  </a:cubicBezTo>
                  <a:lnTo>
                    <a:pt x="457" y="678"/>
                  </a:lnTo>
                  <a:lnTo>
                    <a:pt x="405" y="623"/>
                  </a:lnTo>
                  <a:lnTo>
                    <a:pt x="405" y="568"/>
                  </a:lnTo>
                  <a:lnTo>
                    <a:pt x="389" y="568"/>
                  </a:lnTo>
                  <a:lnTo>
                    <a:pt x="389" y="662"/>
                  </a:lnTo>
                  <a:lnTo>
                    <a:pt x="282" y="555"/>
                  </a:lnTo>
                  <a:lnTo>
                    <a:pt x="282" y="529"/>
                  </a:lnTo>
                  <a:cubicBezTo>
                    <a:pt x="282" y="461"/>
                    <a:pt x="243" y="419"/>
                    <a:pt x="188" y="419"/>
                  </a:cubicBezTo>
                  <a:cubicBezTo>
                    <a:pt x="146" y="419"/>
                    <a:pt x="107" y="448"/>
                    <a:pt x="94" y="474"/>
                  </a:cubicBezTo>
                  <a:lnTo>
                    <a:pt x="65" y="474"/>
                  </a:lnTo>
                  <a:cubicBezTo>
                    <a:pt x="26" y="474"/>
                    <a:pt x="0" y="500"/>
                    <a:pt x="0" y="542"/>
                  </a:cubicBezTo>
                  <a:cubicBezTo>
                    <a:pt x="0" y="581"/>
                    <a:pt x="26" y="623"/>
                    <a:pt x="65" y="623"/>
                  </a:cubicBezTo>
                  <a:cubicBezTo>
                    <a:pt x="94" y="623"/>
                    <a:pt x="107" y="610"/>
                    <a:pt x="120" y="597"/>
                  </a:cubicBezTo>
                  <a:cubicBezTo>
                    <a:pt x="133" y="610"/>
                    <a:pt x="162" y="623"/>
                    <a:pt x="188" y="623"/>
                  </a:cubicBezTo>
                  <a:cubicBezTo>
                    <a:pt x="214" y="623"/>
                    <a:pt x="243" y="610"/>
                    <a:pt x="269" y="581"/>
                  </a:cubicBezTo>
                  <a:lnTo>
                    <a:pt x="457" y="730"/>
                  </a:lnTo>
                  <a:lnTo>
                    <a:pt x="457" y="1083"/>
                  </a:lnTo>
                  <a:lnTo>
                    <a:pt x="525" y="1083"/>
                  </a:lnTo>
                  <a:lnTo>
                    <a:pt x="525" y="691"/>
                  </a:lnTo>
                  <a:lnTo>
                    <a:pt x="567" y="678"/>
                  </a:lnTo>
                  <a:lnTo>
                    <a:pt x="606" y="691"/>
                  </a:lnTo>
                  <a:lnTo>
                    <a:pt x="619" y="678"/>
                  </a:lnTo>
                  <a:lnTo>
                    <a:pt x="593" y="662"/>
                  </a:lnTo>
                  <a:lnTo>
                    <a:pt x="742" y="581"/>
                  </a:lnTo>
                  <a:cubicBezTo>
                    <a:pt x="755" y="610"/>
                    <a:pt x="781" y="623"/>
                    <a:pt x="810" y="623"/>
                  </a:cubicBezTo>
                  <a:cubicBezTo>
                    <a:pt x="862" y="623"/>
                    <a:pt x="904" y="581"/>
                    <a:pt x="904" y="529"/>
                  </a:cubicBezTo>
                  <a:cubicBezTo>
                    <a:pt x="904" y="487"/>
                    <a:pt x="875" y="448"/>
                    <a:pt x="836" y="435"/>
                  </a:cubicBezTo>
                  <a:lnTo>
                    <a:pt x="810" y="435"/>
                  </a:lnTo>
                  <a:cubicBezTo>
                    <a:pt x="768" y="435"/>
                    <a:pt x="729" y="474"/>
                    <a:pt x="729" y="529"/>
                  </a:cubicBezTo>
                  <a:lnTo>
                    <a:pt x="729" y="555"/>
                  </a:lnTo>
                  <a:lnTo>
                    <a:pt x="619" y="610"/>
                  </a:lnTo>
                  <a:lnTo>
                    <a:pt x="632" y="542"/>
                  </a:lnTo>
                  <a:lnTo>
                    <a:pt x="606" y="542"/>
                  </a:lnTo>
                  <a:lnTo>
                    <a:pt x="606" y="610"/>
                  </a:lnTo>
                  <a:lnTo>
                    <a:pt x="525" y="636"/>
                  </a:lnTo>
                  <a:lnTo>
                    <a:pt x="525" y="529"/>
                  </a:lnTo>
                  <a:cubicBezTo>
                    <a:pt x="661" y="500"/>
                    <a:pt x="755" y="393"/>
                    <a:pt x="755" y="273"/>
                  </a:cubicBezTo>
                  <a:cubicBezTo>
                    <a:pt x="755" y="124"/>
                    <a:pt x="632" y="1"/>
                    <a:pt x="486" y="1"/>
                  </a:cubicBezTo>
                  <a:close/>
                </a:path>
              </a:pathLst>
            </a:custGeom>
            <a:solidFill>
              <a:srgbClr val="0C5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38"/>
            <p:cNvSpPr/>
            <p:nvPr/>
          </p:nvSpPr>
          <p:spPr>
            <a:xfrm>
              <a:off x="1260750" y="1482850"/>
              <a:ext cx="282875" cy="3750"/>
            </a:xfrm>
            <a:custGeom>
              <a:avLst/>
              <a:gdLst/>
              <a:ahLst/>
              <a:cxnLst/>
              <a:rect l="l" t="t" r="r" b="b"/>
              <a:pathLst>
                <a:path w="11315" h="150" extrusionOk="0">
                  <a:moveTo>
                    <a:pt x="892" y="0"/>
                  </a:moveTo>
                  <a:lnTo>
                    <a:pt x="1" y="149"/>
                  </a:lnTo>
                  <a:lnTo>
                    <a:pt x="10787" y="149"/>
                  </a:lnTo>
                  <a:lnTo>
                    <a:pt x="11315" y="0"/>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38"/>
            <p:cNvSpPr/>
            <p:nvPr/>
          </p:nvSpPr>
          <p:spPr>
            <a:xfrm>
              <a:off x="1287400" y="1477075"/>
              <a:ext cx="271800" cy="3775"/>
            </a:xfrm>
            <a:custGeom>
              <a:avLst/>
              <a:gdLst/>
              <a:ahLst/>
              <a:cxnLst/>
              <a:rect l="l" t="t" r="r" b="b"/>
              <a:pathLst>
                <a:path w="10872" h="151" extrusionOk="0">
                  <a:moveTo>
                    <a:pt x="908" y="1"/>
                  </a:moveTo>
                  <a:lnTo>
                    <a:pt x="1" y="150"/>
                  </a:lnTo>
                  <a:lnTo>
                    <a:pt x="10343" y="150"/>
                  </a:lnTo>
                  <a:lnTo>
                    <a:pt x="10871"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8"/>
            <p:cNvSpPr/>
            <p:nvPr/>
          </p:nvSpPr>
          <p:spPr>
            <a:xfrm>
              <a:off x="16347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38"/>
            <p:cNvSpPr/>
            <p:nvPr/>
          </p:nvSpPr>
          <p:spPr>
            <a:xfrm>
              <a:off x="1633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38"/>
            <p:cNvSpPr/>
            <p:nvPr/>
          </p:nvSpPr>
          <p:spPr>
            <a:xfrm>
              <a:off x="1631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38"/>
            <p:cNvSpPr/>
            <p:nvPr/>
          </p:nvSpPr>
          <p:spPr>
            <a:xfrm>
              <a:off x="1629625"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38"/>
            <p:cNvSpPr/>
            <p:nvPr/>
          </p:nvSpPr>
          <p:spPr>
            <a:xfrm>
              <a:off x="16280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38"/>
            <p:cNvSpPr/>
            <p:nvPr/>
          </p:nvSpPr>
          <p:spPr>
            <a:xfrm>
              <a:off x="1626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38"/>
            <p:cNvSpPr/>
            <p:nvPr/>
          </p:nvSpPr>
          <p:spPr>
            <a:xfrm>
              <a:off x="16249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38"/>
            <p:cNvSpPr/>
            <p:nvPr/>
          </p:nvSpPr>
          <p:spPr>
            <a:xfrm>
              <a:off x="16232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38"/>
            <p:cNvSpPr/>
            <p:nvPr/>
          </p:nvSpPr>
          <p:spPr>
            <a:xfrm>
              <a:off x="162152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38"/>
            <p:cNvSpPr/>
            <p:nvPr/>
          </p:nvSpPr>
          <p:spPr>
            <a:xfrm>
              <a:off x="16199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38"/>
            <p:cNvSpPr/>
            <p:nvPr/>
          </p:nvSpPr>
          <p:spPr>
            <a:xfrm>
              <a:off x="1618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38"/>
            <p:cNvSpPr/>
            <p:nvPr/>
          </p:nvSpPr>
          <p:spPr>
            <a:xfrm>
              <a:off x="1616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38"/>
            <p:cNvSpPr/>
            <p:nvPr/>
          </p:nvSpPr>
          <p:spPr>
            <a:xfrm>
              <a:off x="1614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38"/>
            <p:cNvSpPr/>
            <p:nvPr/>
          </p:nvSpPr>
          <p:spPr>
            <a:xfrm>
              <a:off x="16131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38"/>
            <p:cNvSpPr/>
            <p:nvPr/>
          </p:nvSpPr>
          <p:spPr>
            <a:xfrm>
              <a:off x="1611400" y="1484875"/>
              <a:ext cx="750" cy="3000"/>
            </a:xfrm>
            <a:custGeom>
              <a:avLst/>
              <a:gdLst/>
              <a:ahLst/>
              <a:cxnLst/>
              <a:rect l="l" t="t" r="r" b="b"/>
              <a:pathLst>
                <a:path w="30"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38"/>
            <p:cNvSpPr/>
            <p:nvPr/>
          </p:nvSpPr>
          <p:spPr>
            <a:xfrm>
              <a:off x="1610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38"/>
            <p:cNvSpPr/>
            <p:nvPr/>
          </p:nvSpPr>
          <p:spPr>
            <a:xfrm>
              <a:off x="16084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38"/>
            <p:cNvSpPr/>
            <p:nvPr/>
          </p:nvSpPr>
          <p:spPr>
            <a:xfrm>
              <a:off x="1606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38"/>
            <p:cNvSpPr/>
            <p:nvPr/>
          </p:nvSpPr>
          <p:spPr>
            <a:xfrm>
              <a:off x="16050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38"/>
            <p:cNvSpPr/>
            <p:nvPr/>
          </p:nvSpPr>
          <p:spPr>
            <a:xfrm>
              <a:off x="16033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4" name="Google Shape;1174;p38"/>
            <p:cNvSpPr/>
            <p:nvPr/>
          </p:nvSpPr>
          <p:spPr>
            <a:xfrm>
              <a:off x="1601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5" name="Google Shape;1175;p38"/>
            <p:cNvSpPr/>
            <p:nvPr/>
          </p:nvSpPr>
          <p:spPr>
            <a:xfrm>
              <a:off x="1600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38"/>
            <p:cNvSpPr/>
            <p:nvPr/>
          </p:nvSpPr>
          <p:spPr>
            <a:xfrm>
              <a:off x="15982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38"/>
            <p:cNvSpPr/>
            <p:nvPr/>
          </p:nvSpPr>
          <p:spPr>
            <a:xfrm>
              <a:off x="15965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38"/>
            <p:cNvSpPr/>
            <p:nvPr/>
          </p:nvSpPr>
          <p:spPr>
            <a:xfrm>
              <a:off x="1595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38"/>
            <p:cNvSpPr/>
            <p:nvPr/>
          </p:nvSpPr>
          <p:spPr>
            <a:xfrm>
              <a:off x="15936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38"/>
            <p:cNvSpPr/>
            <p:nvPr/>
          </p:nvSpPr>
          <p:spPr>
            <a:xfrm>
              <a:off x="15919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38"/>
            <p:cNvSpPr/>
            <p:nvPr/>
          </p:nvSpPr>
          <p:spPr>
            <a:xfrm>
              <a:off x="15901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38"/>
            <p:cNvSpPr/>
            <p:nvPr/>
          </p:nvSpPr>
          <p:spPr>
            <a:xfrm>
              <a:off x="15884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38"/>
            <p:cNvSpPr/>
            <p:nvPr/>
          </p:nvSpPr>
          <p:spPr>
            <a:xfrm>
              <a:off x="1586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38"/>
            <p:cNvSpPr/>
            <p:nvPr/>
          </p:nvSpPr>
          <p:spPr>
            <a:xfrm>
              <a:off x="1585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38"/>
            <p:cNvSpPr/>
            <p:nvPr/>
          </p:nvSpPr>
          <p:spPr>
            <a:xfrm>
              <a:off x="1583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38"/>
            <p:cNvSpPr/>
            <p:nvPr/>
          </p:nvSpPr>
          <p:spPr>
            <a:xfrm>
              <a:off x="15817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38"/>
            <p:cNvSpPr/>
            <p:nvPr/>
          </p:nvSpPr>
          <p:spPr>
            <a:xfrm>
              <a:off x="1580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38"/>
            <p:cNvSpPr/>
            <p:nvPr/>
          </p:nvSpPr>
          <p:spPr>
            <a:xfrm>
              <a:off x="15786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38"/>
            <p:cNvSpPr/>
            <p:nvPr/>
          </p:nvSpPr>
          <p:spPr>
            <a:xfrm>
              <a:off x="15769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38"/>
            <p:cNvSpPr/>
            <p:nvPr/>
          </p:nvSpPr>
          <p:spPr>
            <a:xfrm>
              <a:off x="1575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38"/>
            <p:cNvSpPr/>
            <p:nvPr/>
          </p:nvSpPr>
          <p:spPr>
            <a:xfrm>
              <a:off x="157367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38"/>
            <p:cNvSpPr/>
            <p:nvPr/>
          </p:nvSpPr>
          <p:spPr>
            <a:xfrm>
              <a:off x="15719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38"/>
            <p:cNvSpPr/>
            <p:nvPr/>
          </p:nvSpPr>
          <p:spPr>
            <a:xfrm>
              <a:off x="1570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38"/>
            <p:cNvSpPr/>
            <p:nvPr/>
          </p:nvSpPr>
          <p:spPr>
            <a:xfrm>
              <a:off x="1568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38"/>
            <p:cNvSpPr/>
            <p:nvPr/>
          </p:nvSpPr>
          <p:spPr>
            <a:xfrm>
              <a:off x="15668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38"/>
            <p:cNvSpPr/>
            <p:nvPr/>
          </p:nvSpPr>
          <p:spPr>
            <a:xfrm>
              <a:off x="15652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38"/>
            <p:cNvSpPr/>
            <p:nvPr/>
          </p:nvSpPr>
          <p:spPr>
            <a:xfrm>
              <a:off x="1563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38"/>
            <p:cNvSpPr/>
            <p:nvPr/>
          </p:nvSpPr>
          <p:spPr>
            <a:xfrm>
              <a:off x="15621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38"/>
            <p:cNvSpPr/>
            <p:nvPr/>
          </p:nvSpPr>
          <p:spPr>
            <a:xfrm>
              <a:off x="15604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38"/>
            <p:cNvSpPr/>
            <p:nvPr/>
          </p:nvSpPr>
          <p:spPr>
            <a:xfrm>
              <a:off x="155875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38"/>
            <p:cNvSpPr/>
            <p:nvPr/>
          </p:nvSpPr>
          <p:spPr>
            <a:xfrm>
              <a:off x="155715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38"/>
            <p:cNvSpPr/>
            <p:nvPr/>
          </p:nvSpPr>
          <p:spPr>
            <a:xfrm>
              <a:off x="1555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38"/>
            <p:cNvSpPr/>
            <p:nvPr/>
          </p:nvSpPr>
          <p:spPr>
            <a:xfrm>
              <a:off x="1553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38"/>
            <p:cNvSpPr/>
            <p:nvPr/>
          </p:nvSpPr>
          <p:spPr>
            <a:xfrm>
              <a:off x="1552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38"/>
            <p:cNvSpPr/>
            <p:nvPr/>
          </p:nvSpPr>
          <p:spPr>
            <a:xfrm>
              <a:off x="15503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38"/>
            <p:cNvSpPr/>
            <p:nvPr/>
          </p:nvSpPr>
          <p:spPr>
            <a:xfrm>
              <a:off x="1549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38"/>
            <p:cNvSpPr/>
            <p:nvPr/>
          </p:nvSpPr>
          <p:spPr>
            <a:xfrm>
              <a:off x="154735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38"/>
            <p:cNvSpPr/>
            <p:nvPr/>
          </p:nvSpPr>
          <p:spPr>
            <a:xfrm>
              <a:off x="15456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38"/>
            <p:cNvSpPr/>
            <p:nvPr/>
          </p:nvSpPr>
          <p:spPr>
            <a:xfrm>
              <a:off x="1543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38"/>
            <p:cNvSpPr/>
            <p:nvPr/>
          </p:nvSpPr>
          <p:spPr>
            <a:xfrm>
              <a:off x="15422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38"/>
            <p:cNvSpPr/>
            <p:nvPr/>
          </p:nvSpPr>
          <p:spPr>
            <a:xfrm>
              <a:off x="1540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38"/>
            <p:cNvSpPr/>
            <p:nvPr/>
          </p:nvSpPr>
          <p:spPr>
            <a:xfrm>
              <a:off x="1538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38"/>
            <p:cNvSpPr/>
            <p:nvPr/>
          </p:nvSpPr>
          <p:spPr>
            <a:xfrm>
              <a:off x="1537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38"/>
            <p:cNvSpPr/>
            <p:nvPr/>
          </p:nvSpPr>
          <p:spPr>
            <a:xfrm>
              <a:off x="15355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38"/>
            <p:cNvSpPr/>
            <p:nvPr/>
          </p:nvSpPr>
          <p:spPr>
            <a:xfrm>
              <a:off x="15338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38"/>
            <p:cNvSpPr/>
            <p:nvPr/>
          </p:nvSpPr>
          <p:spPr>
            <a:xfrm>
              <a:off x="1532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38"/>
            <p:cNvSpPr/>
            <p:nvPr/>
          </p:nvSpPr>
          <p:spPr>
            <a:xfrm>
              <a:off x="153082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38"/>
            <p:cNvSpPr/>
            <p:nvPr/>
          </p:nvSpPr>
          <p:spPr>
            <a:xfrm>
              <a:off x="15291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38"/>
            <p:cNvSpPr/>
            <p:nvPr/>
          </p:nvSpPr>
          <p:spPr>
            <a:xfrm>
              <a:off x="15274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38"/>
            <p:cNvSpPr/>
            <p:nvPr/>
          </p:nvSpPr>
          <p:spPr>
            <a:xfrm>
              <a:off x="15257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38"/>
            <p:cNvSpPr/>
            <p:nvPr/>
          </p:nvSpPr>
          <p:spPr>
            <a:xfrm>
              <a:off x="1524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38"/>
            <p:cNvSpPr/>
            <p:nvPr/>
          </p:nvSpPr>
          <p:spPr>
            <a:xfrm>
              <a:off x="1522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3" name="Google Shape;1223;p38"/>
            <p:cNvSpPr/>
            <p:nvPr/>
          </p:nvSpPr>
          <p:spPr>
            <a:xfrm>
              <a:off x="15207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4" name="Google Shape;1224;p38"/>
            <p:cNvSpPr/>
            <p:nvPr/>
          </p:nvSpPr>
          <p:spPr>
            <a:xfrm>
              <a:off x="15190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38"/>
            <p:cNvSpPr/>
            <p:nvPr/>
          </p:nvSpPr>
          <p:spPr>
            <a:xfrm>
              <a:off x="1517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38"/>
            <p:cNvSpPr/>
            <p:nvPr/>
          </p:nvSpPr>
          <p:spPr>
            <a:xfrm>
              <a:off x="15159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38"/>
            <p:cNvSpPr/>
            <p:nvPr/>
          </p:nvSpPr>
          <p:spPr>
            <a:xfrm>
              <a:off x="151420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38"/>
            <p:cNvSpPr/>
            <p:nvPr/>
          </p:nvSpPr>
          <p:spPr>
            <a:xfrm>
              <a:off x="1512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38"/>
            <p:cNvSpPr/>
            <p:nvPr/>
          </p:nvSpPr>
          <p:spPr>
            <a:xfrm>
              <a:off x="151090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38"/>
            <p:cNvSpPr/>
            <p:nvPr/>
          </p:nvSpPr>
          <p:spPr>
            <a:xfrm>
              <a:off x="1509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38"/>
            <p:cNvSpPr/>
            <p:nvPr/>
          </p:nvSpPr>
          <p:spPr>
            <a:xfrm>
              <a:off x="1507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38"/>
            <p:cNvSpPr/>
            <p:nvPr/>
          </p:nvSpPr>
          <p:spPr>
            <a:xfrm>
              <a:off x="1505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38"/>
            <p:cNvSpPr/>
            <p:nvPr/>
          </p:nvSpPr>
          <p:spPr>
            <a:xfrm>
              <a:off x="15040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38"/>
            <p:cNvSpPr/>
            <p:nvPr/>
          </p:nvSpPr>
          <p:spPr>
            <a:xfrm>
              <a:off x="15024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38"/>
            <p:cNvSpPr/>
            <p:nvPr/>
          </p:nvSpPr>
          <p:spPr>
            <a:xfrm>
              <a:off x="1501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38"/>
            <p:cNvSpPr/>
            <p:nvPr/>
          </p:nvSpPr>
          <p:spPr>
            <a:xfrm>
              <a:off x="14993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38"/>
            <p:cNvSpPr/>
            <p:nvPr/>
          </p:nvSpPr>
          <p:spPr>
            <a:xfrm>
              <a:off x="1497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38"/>
            <p:cNvSpPr/>
            <p:nvPr/>
          </p:nvSpPr>
          <p:spPr>
            <a:xfrm>
              <a:off x="1495975"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38"/>
            <p:cNvSpPr/>
            <p:nvPr/>
          </p:nvSpPr>
          <p:spPr>
            <a:xfrm>
              <a:off x="149437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38"/>
            <p:cNvSpPr/>
            <p:nvPr/>
          </p:nvSpPr>
          <p:spPr>
            <a:xfrm>
              <a:off x="1492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38"/>
            <p:cNvSpPr/>
            <p:nvPr/>
          </p:nvSpPr>
          <p:spPr>
            <a:xfrm>
              <a:off x="1490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38"/>
            <p:cNvSpPr/>
            <p:nvPr/>
          </p:nvSpPr>
          <p:spPr>
            <a:xfrm>
              <a:off x="14892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38"/>
            <p:cNvSpPr/>
            <p:nvPr/>
          </p:nvSpPr>
          <p:spPr>
            <a:xfrm>
              <a:off x="148755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38"/>
            <p:cNvSpPr/>
            <p:nvPr/>
          </p:nvSpPr>
          <p:spPr>
            <a:xfrm>
              <a:off x="1486275"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38"/>
            <p:cNvSpPr/>
            <p:nvPr/>
          </p:nvSpPr>
          <p:spPr>
            <a:xfrm>
              <a:off x="148457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38"/>
            <p:cNvSpPr/>
            <p:nvPr/>
          </p:nvSpPr>
          <p:spPr>
            <a:xfrm>
              <a:off x="148285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38"/>
            <p:cNvSpPr/>
            <p:nvPr/>
          </p:nvSpPr>
          <p:spPr>
            <a:xfrm>
              <a:off x="14811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38"/>
            <p:cNvSpPr/>
            <p:nvPr/>
          </p:nvSpPr>
          <p:spPr>
            <a:xfrm>
              <a:off x="147945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38"/>
            <p:cNvSpPr/>
            <p:nvPr/>
          </p:nvSpPr>
          <p:spPr>
            <a:xfrm>
              <a:off x="147775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38"/>
            <p:cNvSpPr/>
            <p:nvPr/>
          </p:nvSpPr>
          <p:spPr>
            <a:xfrm>
              <a:off x="14761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38"/>
            <p:cNvSpPr/>
            <p:nvPr/>
          </p:nvSpPr>
          <p:spPr>
            <a:xfrm>
              <a:off x="147445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38"/>
            <p:cNvSpPr/>
            <p:nvPr/>
          </p:nvSpPr>
          <p:spPr>
            <a:xfrm>
              <a:off x="14727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38"/>
            <p:cNvSpPr/>
            <p:nvPr/>
          </p:nvSpPr>
          <p:spPr>
            <a:xfrm>
              <a:off x="147102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38"/>
            <p:cNvSpPr/>
            <p:nvPr/>
          </p:nvSpPr>
          <p:spPr>
            <a:xfrm>
              <a:off x="1469650"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38"/>
            <p:cNvSpPr/>
            <p:nvPr/>
          </p:nvSpPr>
          <p:spPr>
            <a:xfrm>
              <a:off x="146805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38"/>
            <p:cNvSpPr/>
            <p:nvPr/>
          </p:nvSpPr>
          <p:spPr>
            <a:xfrm>
              <a:off x="1466350"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38"/>
            <p:cNvSpPr/>
            <p:nvPr/>
          </p:nvSpPr>
          <p:spPr>
            <a:xfrm>
              <a:off x="14646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38"/>
            <p:cNvSpPr/>
            <p:nvPr/>
          </p:nvSpPr>
          <p:spPr>
            <a:xfrm>
              <a:off x="146292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38"/>
            <p:cNvSpPr/>
            <p:nvPr/>
          </p:nvSpPr>
          <p:spPr>
            <a:xfrm>
              <a:off x="146122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38"/>
            <p:cNvSpPr/>
            <p:nvPr/>
          </p:nvSpPr>
          <p:spPr>
            <a:xfrm>
              <a:off x="145952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38"/>
            <p:cNvSpPr/>
            <p:nvPr/>
          </p:nvSpPr>
          <p:spPr>
            <a:xfrm>
              <a:off x="14579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38"/>
            <p:cNvSpPr/>
            <p:nvPr/>
          </p:nvSpPr>
          <p:spPr>
            <a:xfrm>
              <a:off x="145622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38"/>
            <p:cNvSpPr/>
            <p:nvPr/>
          </p:nvSpPr>
          <p:spPr>
            <a:xfrm>
              <a:off x="14548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38"/>
            <p:cNvSpPr/>
            <p:nvPr/>
          </p:nvSpPr>
          <p:spPr>
            <a:xfrm>
              <a:off x="145312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38"/>
            <p:cNvSpPr/>
            <p:nvPr/>
          </p:nvSpPr>
          <p:spPr>
            <a:xfrm>
              <a:off x="145142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38"/>
            <p:cNvSpPr/>
            <p:nvPr/>
          </p:nvSpPr>
          <p:spPr>
            <a:xfrm>
              <a:off x="1449825"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38"/>
            <p:cNvSpPr/>
            <p:nvPr/>
          </p:nvSpPr>
          <p:spPr>
            <a:xfrm>
              <a:off x="1448125" y="1484875"/>
              <a:ext cx="325" cy="3000"/>
            </a:xfrm>
            <a:custGeom>
              <a:avLst/>
              <a:gdLst/>
              <a:ahLst/>
              <a:cxnLst/>
              <a:rect l="l" t="t" r="r" b="b"/>
              <a:pathLst>
                <a:path w="13"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38"/>
            <p:cNvSpPr/>
            <p:nvPr/>
          </p:nvSpPr>
          <p:spPr>
            <a:xfrm>
              <a:off x="14464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38"/>
            <p:cNvSpPr/>
            <p:nvPr/>
          </p:nvSpPr>
          <p:spPr>
            <a:xfrm>
              <a:off x="144470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38"/>
            <p:cNvSpPr/>
            <p:nvPr/>
          </p:nvSpPr>
          <p:spPr>
            <a:xfrm>
              <a:off x="1443000"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38"/>
            <p:cNvSpPr/>
            <p:nvPr/>
          </p:nvSpPr>
          <p:spPr>
            <a:xfrm>
              <a:off x="1441300"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38"/>
            <p:cNvSpPr/>
            <p:nvPr/>
          </p:nvSpPr>
          <p:spPr>
            <a:xfrm>
              <a:off x="1440025"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38"/>
            <p:cNvSpPr/>
            <p:nvPr/>
          </p:nvSpPr>
          <p:spPr>
            <a:xfrm>
              <a:off x="14383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38"/>
            <p:cNvSpPr/>
            <p:nvPr/>
          </p:nvSpPr>
          <p:spPr>
            <a:xfrm>
              <a:off x="1436600"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38"/>
            <p:cNvSpPr/>
            <p:nvPr/>
          </p:nvSpPr>
          <p:spPr>
            <a:xfrm>
              <a:off x="1434900"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38"/>
            <p:cNvSpPr/>
            <p:nvPr/>
          </p:nvSpPr>
          <p:spPr>
            <a:xfrm>
              <a:off x="1433200" y="1484875"/>
              <a:ext cx="450" cy="3000"/>
            </a:xfrm>
            <a:custGeom>
              <a:avLst/>
              <a:gdLst/>
              <a:ahLst/>
              <a:cxnLst/>
              <a:rect l="l" t="t" r="r" b="b"/>
              <a:pathLst>
                <a:path w="18" h="120" extrusionOk="0">
                  <a:moveTo>
                    <a:pt x="17" y="0"/>
                  </a:moveTo>
                  <a:lnTo>
                    <a:pt x="1" y="13"/>
                  </a:lnTo>
                  <a:lnTo>
                    <a:pt x="1" y="120"/>
                  </a:lnTo>
                  <a:lnTo>
                    <a:pt x="17" y="120"/>
                  </a:lnTo>
                  <a:lnTo>
                    <a:pt x="17"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38"/>
            <p:cNvSpPr/>
            <p:nvPr/>
          </p:nvSpPr>
          <p:spPr>
            <a:xfrm>
              <a:off x="1431600" y="1484875"/>
              <a:ext cx="350" cy="3000"/>
            </a:xfrm>
            <a:custGeom>
              <a:avLst/>
              <a:gdLst/>
              <a:ahLst/>
              <a:cxnLst/>
              <a:rect l="l" t="t" r="r" b="b"/>
              <a:pathLst>
                <a:path w="14" h="120" extrusionOk="0">
                  <a:moveTo>
                    <a:pt x="13" y="0"/>
                  </a:moveTo>
                  <a:lnTo>
                    <a:pt x="0" y="13"/>
                  </a:lnTo>
                  <a:lnTo>
                    <a:pt x="0" y="120"/>
                  </a:lnTo>
                  <a:lnTo>
                    <a:pt x="13" y="120"/>
                  </a:lnTo>
                  <a:lnTo>
                    <a:pt x="13"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38"/>
            <p:cNvSpPr/>
            <p:nvPr/>
          </p:nvSpPr>
          <p:spPr>
            <a:xfrm>
              <a:off x="1429900"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38"/>
            <p:cNvSpPr/>
            <p:nvPr/>
          </p:nvSpPr>
          <p:spPr>
            <a:xfrm>
              <a:off x="14281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38"/>
            <p:cNvSpPr/>
            <p:nvPr/>
          </p:nvSpPr>
          <p:spPr>
            <a:xfrm>
              <a:off x="1426475"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38"/>
            <p:cNvSpPr/>
            <p:nvPr/>
          </p:nvSpPr>
          <p:spPr>
            <a:xfrm>
              <a:off x="1424775" y="1484875"/>
              <a:ext cx="775" cy="3000"/>
            </a:xfrm>
            <a:custGeom>
              <a:avLst/>
              <a:gdLst/>
              <a:ahLst/>
              <a:cxnLst/>
              <a:rect l="l" t="t" r="r" b="b"/>
              <a:pathLst>
                <a:path w="31" h="120" extrusionOk="0">
                  <a:moveTo>
                    <a:pt x="14" y="0"/>
                  </a:moveTo>
                  <a:lnTo>
                    <a:pt x="1" y="13"/>
                  </a:lnTo>
                  <a:lnTo>
                    <a:pt x="1" y="120"/>
                  </a:lnTo>
                  <a:lnTo>
                    <a:pt x="30" y="120"/>
                  </a:lnTo>
                  <a:lnTo>
                    <a:pt x="30"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38"/>
            <p:cNvSpPr/>
            <p:nvPr/>
          </p:nvSpPr>
          <p:spPr>
            <a:xfrm>
              <a:off x="1423500" y="1484875"/>
              <a:ext cx="350" cy="3000"/>
            </a:xfrm>
            <a:custGeom>
              <a:avLst/>
              <a:gdLst/>
              <a:ahLst/>
              <a:cxnLst/>
              <a:rect l="l" t="t" r="r" b="b"/>
              <a:pathLst>
                <a:path w="14"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38"/>
            <p:cNvSpPr/>
            <p:nvPr/>
          </p:nvSpPr>
          <p:spPr>
            <a:xfrm>
              <a:off x="1421800" y="1484875"/>
              <a:ext cx="325" cy="3000"/>
            </a:xfrm>
            <a:custGeom>
              <a:avLst/>
              <a:gdLst/>
              <a:ahLst/>
              <a:cxnLst/>
              <a:rect l="l" t="t" r="r" b="b"/>
              <a:pathLst>
                <a:path w="13" h="120" extrusionOk="0">
                  <a:moveTo>
                    <a:pt x="0" y="0"/>
                  </a:moveTo>
                  <a:lnTo>
                    <a:pt x="0" y="13"/>
                  </a:lnTo>
                  <a:lnTo>
                    <a:pt x="0" y="120"/>
                  </a:lnTo>
                  <a:lnTo>
                    <a:pt x="13" y="120"/>
                  </a:lnTo>
                  <a:lnTo>
                    <a:pt x="13" y="13"/>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38"/>
            <p:cNvSpPr/>
            <p:nvPr/>
          </p:nvSpPr>
          <p:spPr>
            <a:xfrm>
              <a:off x="14200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38"/>
            <p:cNvSpPr/>
            <p:nvPr/>
          </p:nvSpPr>
          <p:spPr>
            <a:xfrm>
              <a:off x="14183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38"/>
            <p:cNvSpPr/>
            <p:nvPr/>
          </p:nvSpPr>
          <p:spPr>
            <a:xfrm>
              <a:off x="1416675" y="1484875"/>
              <a:ext cx="350" cy="3000"/>
            </a:xfrm>
            <a:custGeom>
              <a:avLst/>
              <a:gdLst/>
              <a:ahLst/>
              <a:cxnLst/>
              <a:rect l="l" t="t" r="r" b="b"/>
              <a:pathLst>
                <a:path w="14" h="120" extrusionOk="0">
                  <a:moveTo>
                    <a:pt x="14" y="0"/>
                  </a:moveTo>
                  <a:lnTo>
                    <a:pt x="1" y="13"/>
                  </a:lnTo>
                  <a:lnTo>
                    <a:pt x="1" y="120"/>
                  </a:lnTo>
                  <a:lnTo>
                    <a:pt x="14" y="120"/>
                  </a:lnTo>
                  <a:lnTo>
                    <a:pt x="14"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38"/>
            <p:cNvSpPr/>
            <p:nvPr/>
          </p:nvSpPr>
          <p:spPr>
            <a:xfrm>
              <a:off x="1414975" y="1484875"/>
              <a:ext cx="775" cy="3000"/>
            </a:xfrm>
            <a:custGeom>
              <a:avLst/>
              <a:gdLst/>
              <a:ahLst/>
              <a:cxnLst/>
              <a:rect l="l" t="t" r="r" b="b"/>
              <a:pathLst>
                <a:path w="31" h="120" extrusionOk="0">
                  <a:moveTo>
                    <a:pt x="17" y="0"/>
                  </a:moveTo>
                  <a:lnTo>
                    <a:pt x="1" y="13"/>
                  </a:lnTo>
                  <a:lnTo>
                    <a:pt x="1" y="120"/>
                  </a:lnTo>
                  <a:lnTo>
                    <a:pt x="30" y="120"/>
                  </a:lnTo>
                  <a:lnTo>
                    <a:pt x="30" y="13"/>
                  </a:lnTo>
                  <a:lnTo>
                    <a:pt x="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38"/>
            <p:cNvSpPr/>
            <p:nvPr/>
          </p:nvSpPr>
          <p:spPr>
            <a:xfrm>
              <a:off x="14133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38"/>
            <p:cNvSpPr/>
            <p:nvPr/>
          </p:nvSpPr>
          <p:spPr>
            <a:xfrm>
              <a:off x="1411675" y="1484875"/>
              <a:ext cx="650" cy="3000"/>
            </a:xfrm>
            <a:custGeom>
              <a:avLst/>
              <a:gdLst/>
              <a:ahLst/>
              <a:cxnLst/>
              <a:rect l="l" t="t" r="r" b="b"/>
              <a:pathLst>
                <a:path w="26" h="120" extrusionOk="0">
                  <a:moveTo>
                    <a:pt x="13" y="0"/>
                  </a:moveTo>
                  <a:lnTo>
                    <a:pt x="0" y="13"/>
                  </a:lnTo>
                  <a:lnTo>
                    <a:pt x="0" y="120"/>
                  </a:lnTo>
                  <a:lnTo>
                    <a:pt x="26" y="120"/>
                  </a:lnTo>
                  <a:lnTo>
                    <a:pt x="26" y="13"/>
                  </a:lnTo>
                  <a:lnTo>
                    <a:pt x="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38"/>
            <p:cNvSpPr/>
            <p:nvPr/>
          </p:nvSpPr>
          <p:spPr>
            <a:xfrm>
              <a:off x="1409950" y="1484875"/>
              <a:ext cx="675" cy="3000"/>
            </a:xfrm>
            <a:custGeom>
              <a:avLst/>
              <a:gdLst/>
              <a:ahLst/>
              <a:cxnLst/>
              <a:rect l="l" t="t" r="r" b="b"/>
              <a:pathLst>
                <a:path w="27" h="120" extrusionOk="0">
                  <a:moveTo>
                    <a:pt x="14" y="0"/>
                  </a:moveTo>
                  <a:lnTo>
                    <a:pt x="1" y="13"/>
                  </a:lnTo>
                  <a:lnTo>
                    <a:pt x="1" y="120"/>
                  </a:lnTo>
                  <a:lnTo>
                    <a:pt x="27" y="120"/>
                  </a:lnTo>
                  <a:lnTo>
                    <a:pt x="27" y="13"/>
                  </a:lnTo>
                  <a:lnTo>
                    <a:pt x="1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38"/>
            <p:cNvSpPr/>
            <p:nvPr/>
          </p:nvSpPr>
          <p:spPr>
            <a:xfrm>
              <a:off x="1408575" y="1484875"/>
              <a:ext cx="350" cy="3000"/>
            </a:xfrm>
            <a:custGeom>
              <a:avLst/>
              <a:gdLst/>
              <a:ahLst/>
              <a:cxnLst/>
              <a:rect l="l" t="t" r="r" b="b"/>
              <a:pathLst>
                <a:path w="14" h="120" extrusionOk="0">
                  <a:moveTo>
                    <a:pt x="1" y="0"/>
                  </a:moveTo>
                  <a:lnTo>
                    <a:pt x="1" y="13"/>
                  </a:lnTo>
                  <a:lnTo>
                    <a:pt x="1" y="120"/>
                  </a:lnTo>
                  <a:lnTo>
                    <a:pt x="14" y="120"/>
                  </a:lnTo>
                  <a:lnTo>
                    <a:pt x="14"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38"/>
            <p:cNvSpPr/>
            <p:nvPr/>
          </p:nvSpPr>
          <p:spPr>
            <a:xfrm>
              <a:off x="1406875" y="1484875"/>
              <a:ext cx="450" cy="3000"/>
            </a:xfrm>
            <a:custGeom>
              <a:avLst/>
              <a:gdLst/>
              <a:ahLst/>
              <a:cxnLst/>
              <a:rect l="l" t="t" r="r" b="b"/>
              <a:pathLst>
                <a:path w="18" h="120" extrusionOk="0">
                  <a:moveTo>
                    <a:pt x="1" y="0"/>
                  </a:moveTo>
                  <a:lnTo>
                    <a:pt x="1" y="13"/>
                  </a:lnTo>
                  <a:lnTo>
                    <a:pt x="1" y="120"/>
                  </a:lnTo>
                  <a:lnTo>
                    <a:pt x="17" y="120"/>
                  </a:lnTo>
                  <a:lnTo>
                    <a:pt x="17" y="13"/>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791754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dk2"/>
        </a:solidFill>
        <a:effectLst/>
      </p:bgPr>
    </p:bg>
    <p:spTree>
      <p:nvGrpSpPr>
        <p:cNvPr id="1" name="Shape 1293"/>
        <p:cNvGrpSpPr/>
        <p:nvPr/>
      </p:nvGrpSpPr>
      <p:grpSpPr>
        <a:xfrm>
          <a:off x="0" y="0"/>
          <a:ext cx="0" cy="0"/>
          <a:chOff x="0" y="0"/>
          <a:chExt cx="0" cy="0"/>
        </a:xfrm>
      </p:grpSpPr>
      <p:grpSp>
        <p:nvGrpSpPr>
          <p:cNvPr id="1294" name="Google Shape;1294;p39"/>
          <p:cNvGrpSpPr/>
          <p:nvPr/>
        </p:nvGrpSpPr>
        <p:grpSpPr>
          <a:xfrm flipH="1">
            <a:off x="367" y="3974106"/>
            <a:ext cx="12223208" cy="2720188"/>
            <a:chOff x="271" y="2964551"/>
            <a:chExt cx="9167406" cy="2193229"/>
          </a:xfrm>
        </p:grpSpPr>
        <p:sp>
          <p:nvSpPr>
            <p:cNvPr id="1295" name="Google Shape;1295;p39"/>
            <p:cNvSpPr/>
            <p:nvPr/>
          </p:nvSpPr>
          <p:spPr>
            <a:xfrm>
              <a:off x="275" y="3538374"/>
              <a:ext cx="9167398" cy="1619406"/>
            </a:xfrm>
            <a:custGeom>
              <a:avLst/>
              <a:gdLst/>
              <a:ahLst/>
              <a:cxnLst/>
              <a:rect l="l" t="t" r="r" b="b"/>
              <a:pathLst>
                <a:path w="43860" h="10974" extrusionOk="0">
                  <a:moveTo>
                    <a:pt x="0" y="0"/>
                  </a:moveTo>
                  <a:lnTo>
                    <a:pt x="0" y="10974"/>
                  </a:lnTo>
                  <a:lnTo>
                    <a:pt x="43860" y="10974"/>
                  </a:lnTo>
                  <a:lnTo>
                    <a:pt x="43860" y="0"/>
                  </a:ln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39"/>
            <p:cNvSpPr/>
            <p:nvPr/>
          </p:nvSpPr>
          <p:spPr>
            <a:xfrm>
              <a:off x="1413430" y="2964551"/>
              <a:ext cx="7754247" cy="680775"/>
            </a:xfrm>
            <a:custGeom>
              <a:avLst/>
              <a:gdLst/>
              <a:ahLst/>
              <a:cxnLst/>
              <a:rect l="l" t="t" r="r" b="b"/>
              <a:pathLst>
                <a:path w="37099" h="4687" extrusionOk="0">
                  <a:moveTo>
                    <a:pt x="29289" y="0"/>
                  </a:moveTo>
                  <a:cubicBezTo>
                    <a:pt x="28606" y="0"/>
                    <a:pt x="27911" y="10"/>
                    <a:pt x="27217" y="28"/>
                  </a:cubicBezTo>
                  <a:cubicBezTo>
                    <a:pt x="18981" y="245"/>
                    <a:pt x="8493" y="2688"/>
                    <a:pt x="1" y="4687"/>
                  </a:cubicBezTo>
                  <a:lnTo>
                    <a:pt x="37099" y="4687"/>
                  </a:lnTo>
                  <a:lnTo>
                    <a:pt x="37099" y="731"/>
                  </a:lnTo>
                  <a:cubicBezTo>
                    <a:pt x="35742" y="225"/>
                    <a:pt x="32651" y="0"/>
                    <a:pt x="2928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39"/>
            <p:cNvSpPr/>
            <p:nvPr/>
          </p:nvSpPr>
          <p:spPr>
            <a:xfrm>
              <a:off x="271" y="3209866"/>
              <a:ext cx="4762825" cy="666541"/>
            </a:xfrm>
            <a:custGeom>
              <a:avLst/>
              <a:gdLst/>
              <a:ahLst/>
              <a:cxnLst/>
              <a:rect l="l" t="t" r="r" b="b"/>
              <a:pathLst>
                <a:path w="22787" h="4589" extrusionOk="0">
                  <a:moveTo>
                    <a:pt x="3161" y="1"/>
                  </a:moveTo>
                  <a:cubicBezTo>
                    <a:pt x="1090" y="1"/>
                    <a:pt x="0" y="199"/>
                    <a:pt x="0" y="199"/>
                  </a:cubicBezTo>
                  <a:lnTo>
                    <a:pt x="0" y="4589"/>
                  </a:lnTo>
                  <a:lnTo>
                    <a:pt x="22787" y="4589"/>
                  </a:lnTo>
                  <a:cubicBezTo>
                    <a:pt x="22787" y="4589"/>
                    <a:pt x="18128" y="2036"/>
                    <a:pt x="11029" y="766"/>
                  </a:cubicBezTo>
                  <a:cubicBezTo>
                    <a:pt x="7669" y="160"/>
                    <a:pt x="5020" y="1"/>
                    <a:pt x="316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39"/>
            <p:cNvSpPr/>
            <p:nvPr/>
          </p:nvSpPr>
          <p:spPr>
            <a:xfrm>
              <a:off x="271" y="3612551"/>
              <a:ext cx="9167398" cy="362393"/>
            </a:xfrm>
            <a:custGeom>
              <a:avLst/>
              <a:gdLst/>
              <a:ahLst/>
              <a:cxnLst/>
              <a:rect l="l" t="t" r="r" b="b"/>
              <a:pathLst>
                <a:path w="43860" h="2495" extrusionOk="0">
                  <a:moveTo>
                    <a:pt x="0" y="0"/>
                  </a:moveTo>
                  <a:lnTo>
                    <a:pt x="0" y="512"/>
                  </a:lnTo>
                  <a:cubicBezTo>
                    <a:pt x="18857" y="538"/>
                    <a:pt x="31655" y="810"/>
                    <a:pt x="43860" y="2495"/>
                  </a:cubicBezTo>
                  <a:lnTo>
                    <a:pt x="4386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9" name="Google Shape;1299;p39"/>
          <p:cNvSpPr/>
          <p:nvPr/>
        </p:nvSpPr>
        <p:spPr>
          <a:xfrm>
            <a:off x="5137994" y="6066798"/>
            <a:ext cx="70951" cy="2221"/>
          </a:xfrm>
          <a:custGeom>
            <a:avLst/>
            <a:gdLst/>
            <a:ahLst/>
            <a:cxnLst/>
            <a:rect l="l" t="t" r="r" b="b"/>
            <a:pathLst>
              <a:path w="231" h="14" extrusionOk="0">
                <a:moveTo>
                  <a:pt x="1" y="1"/>
                </a:moveTo>
                <a:cubicBezTo>
                  <a:pt x="69" y="14"/>
                  <a:pt x="150" y="14"/>
                  <a:pt x="231" y="14"/>
                </a:cubicBezTo>
                <a:cubicBezTo>
                  <a:pt x="150" y="14"/>
                  <a:pt x="69" y="1"/>
                  <a:pt x="1" y="1"/>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0" name="Google Shape;1300;p39"/>
          <p:cNvSpPr/>
          <p:nvPr/>
        </p:nvSpPr>
        <p:spPr>
          <a:xfrm>
            <a:off x="9765432" y="5778675"/>
            <a:ext cx="597393" cy="14437"/>
          </a:xfrm>
          <a:custGeom>
            <a:avLst/>
            <a:gdLst/>
            <a:ahLst/>
            <a:cxnLst/>
            <a:rect l="l" t="t" r="r" b="b"/>
            <a:pathLst>
              <a:path w="1945" h="91" extrusionOk="0">
                <a:moveTo>
                  <a:pt x="1107" y="0"/>
                </a:moveTo>
                <a:cubicBezTo>
                  <a:pt x="738" y="0"/>
                  <a:pt x="370" y="35"/>
                  <a:pt x="1" y="35"/>
                </a:cubicBezTo>
                <a:cubicBezTo>
                  <a:pt x="649" y="61"/>
                  <a:pt x="1297" y="90"/>
                  <a:pt x="1945" y="90"/>
                </a:cubicBezTo>
                <a:cubicBezTo>
                  <a:pt x="1666" y="20"/>
                  <a:pt x="1386" y="0"/>
                  <a:pt x="1107" y="0"/>
                </a:cubicBezTo>
                <a:close/>
              </a:path>
            </a:pathLst>
          </a:custGeom>
          <a:solidFill>
            <a:srgbClr val="9DCA5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1" name="Google Shape;1301;p39"/>
          <p:cNvSpPr/>
          <p:nvPr/>
        </p:nvSpPr>
        <p:spPr>
          <a:xfrm>
            <a:off x="5014868" y="4976499"/>
            <a:ext cx="7338209" cy="1926275"/>
          </a:xfrm>
          <a:custGeom>
            <a:avLst/>
            <a:gdLst/>
            <a:ahLst/>
            <a:cxnLst/>
            <a:rect l="l" t="t" r="r" b="b"/>
            <a:pathLst>
              <a:path w="14863" h="8685" extrusionOk="0">
                <a:moveTo>
                  <a:pt x="14863" y="1"/>
                </a:moveTo>
                <a:cubicBezTo>
                  <a:pt x="11827" y="1041"/>
                  <a:pt x="6332" y="3095"/>
                  <a:pt x="1" y="6348"/>
                </a:cubicBezTo>
                <a:lnTo>
                  <a:pt x="7913" y="8684"/>
                </a:lnTo>
                <a:lnTo>
                  <a:pt x="14863" y="8684"/>
                </a:lnTo>
                <a:lnTo>
                  <a:pt x="14863" y="1"/>
                </a:ln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2" name="Google Shape;1302;p39"/>
          <p:cNvSpPr/>
          <p:nvPr/>
        </p:nvSpPr>
        <p:spPr>
          <a:xfrm>
            <a:off x="-86533" y="5599739"/>
            <a:ext cx="12191948" cy="1066627"/>
          </a:xfrm>
          <a:custGeom>
            <a:avLst/>
            <a:gdLst/>
            <a:ahLst/>
            <a:cxnLst/>
            <a:rect l="l" t="t" r="r" b="b"/>
            <a:pathLst>
              <a:path w="53351" h="10519" extrusionOk="0">
                <a:moveTo>
                  <a:pt x="1" y="1"/>
                </a:moveTo>
                <a:lnTo>
                  <a:pt x="1" y="10518"/>
                </a:lnTo>
                <a:lnTo>
                  <a:pt x="53351" y="10518"/>
                </a:lnTo>
                <a:lnTo>
                  <a:pt x="53351" y="6857"/>
                </a:lnTo>
                <a:cubicBezTo>
                  <a:pt x="34695" y="1135"/>
                  <a:pt x="10557" y="150"/>
                  <a:pt x="1" y="1"/>
                </a:cubicBez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3" name="Google Shape;1303;p39"/>
          <p:cNvSpPr/>
          <p:nvPr/>
        </p:nvSpPr>
        <p:spPr>
          <a:xfrm>
            <a:off x="-86533" y="5900264"/>
            <a:ext cx="12439612" cy="1066637"/>
          </a:xfrm>
          <a:custGeom>
            <a:avLst/>
            <a:gdLst/>
            <a:ahLst/>
            <a:cxnLst/>
            <a:rect l="l" t="t" r="r" b="b"/>
            <a:pathLst>
              <a:path w="40501" h="5738" extrusionOk="0">
                <a:moveTo>
                  <a:pt x="39908" y="0"/>
                </a:moveTo>
                <a:cubicBezTo>
                  <a:pt x="38816" y="0"/>
                  <a:pt x="37402" y="281"/>
                  <a:pt x="33535" y="1577"/>
                </a:cubicBezTo>
                <a:cubicBezTo>
                  <a:pt x="31107" y="2391"/>
                  <a:pt x="27774" y="2887"/>
                  <a:pt x="23712" y="2887"/>
                </a:cubicBezTo>
                <a:cubicBezTo>
                  <a:pt x="20091" y="2887"/>
                  <a:pt x="15891" y="2493"/>
                  <a:pt x="11234" y="1577"/>
                </a:cubicBezTo>
                <a:cubicBezTo>
                  <a:pt x="7940" y="929"/>
                  <a:pt x="5594" y="713"/>
                  <a:pt x="3930" y="713"/>
                </a:cubicBezTo>
                <a:cubicBezTo>
                  <a:pt x="601" y="713"/>
                  <a:pt x="1" y="1577"/>
                  <a:pt x="1" y="1577"/>
                </a:cubicBezTo>
                <a:lnTo>
                  <a:pt x="1" y="2131"/>
                </a:lnTo>
                <a:lnTo>
                  <a:pt x="1" y="2805"/>
                </a:lnTo>
                <a:lnTo>
                  <a:pt x="1" y="2821"/>
                </a:lnTo>
                <a:lnTo>
                  <a:pt x="1" y="5737"/>
                </a:lnTo>
                <a:lnTo>
                  <a:pt x="40501" y="5737"/>
                </a:lnTo>
                <a:lnTo>
                  <a:pt x="40501" y="4574"/>
                </a:lnTo>
                <a:lnTo>
                  <a:pt x="40501" y="579"/>
                </a:lnTo>
                <a:lnTo>
                  <a:pt x="40501" y="25"/>
                </a:lnTo>
                <a:cubicBezTo>
                  <a:pt x="40305" y="10"/>
                  <a:pt x="40112" y="0"/>
                  <a:pt x="39908"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04" name="Google Shape;1304;p39"/>
          <p:cNvGrpSpPr/>
          <p:nvPr/>
        </p:nvGrpSpPr>
        <p:grpSpPr>
          <a:xfrm>
            <a:off x="1501458" y="3234544"/>
            <a:ext cx="2333073" cy="1027912"/>
            <a:chOff x="-1936407" y="2490071"/>
            <a:chExt cx="1749805" cy="770934"/>
          </a:xfrm>
        </p:grpSpPr>
        <p:sp>
          <p:nvSpPr>
            <p:cNvPr id="1305" name="Google Shape;1305;p39"/>
            <p:cNvSpPr/>
            <p:nvPr/>
          </p:nvSpPr>
          <p:spPr>
            <a:xfrm>
              <a:off x="-1580450" y="2835407"/>
              <a:ext cx="651196" cy="254069"/>
            </a:xfrm>
            <a:custGeom>
              <a:avLst/>
              <a:gdLst/>
              <a:ahLst/>
              <a:cxnLst/>
              <a:rect l="l" t="t" r="r" b="b"/>
              <a:pathLst>
                <a:path w="3432" h="1339" extrusionOk="0">
                  <a:moveTo>
                    <a:pt x="1" y="1"/>
                  </a:moveTo>
                  <a:lnTo>
                    <a:pt x="1" y="1339"/>
                  </a:lnTo>
                  <a:lnTo>
                    <a:pt x="3432" y="1339"/>
                  </a:lnTo>
                  <a:lnTo>
                    <a:pt x="3432" y="1"/>
                  </a:ln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39"/>
            <p:cNvSpPr/>
            <p:nvPr/>
          </p:nvSpPr>
          <p:spPr>
            <a:xfrm>
              <a:off x="-1170417" y="2853812"/>
              <a:ext cx="266398" cy="235663"/>
            </a:xfrm>
            <a:custGeom>
              <a:avLst/>
              <a:gdLst/>
              <a:ahLst/>
              <a:cxnLst/>
              <a:rect l="l" t="t" r="r" b="b"/>
              <a:pathLst>
                <a:path w="1404" h="1242" extrusionOk="0">
                  <a:moveTo>
                    <a:pt x="1" y="1"/>
                  </a:moveTo>
                  <a:lnTo>
                    <a:pt x="1" y="1242"/>
                  </a:lnTo>
                  <a:lnTo>
                    <a:pt x="1404" y="1242"/>
                  </a:lnTo>
                  <a:lnTo>
                    <a:pt x="1404"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39"/>
            <p:cNvSpPr/>
            <p:nvPr/>
          </p:nvSpPr>
          <p:spPr>
            <a:xfrm>
              <a:off x="-1375149" y="2490071"/>
              <a:ext cx="471131" cy="363931"/>
            </a:xfrm>
            <a:custGeom>
              <a:avLst/>
              <a:gdLst/>
              <a:ahLst/>
              <a:cxnLst/>
              <a:rect l="l" t="t" r="r" b="b"/>
              <a:pathLst>
                <a:path w="2483" h="1918" extrusionOk="0">
                  <a:moveTo>
                    <a:pt x="934" y="0"/>
                  </a:moveTo>
                  <a:cubicBezTo>
                    <a:pt x="486" y="0"/>
                    <a:pt x="1" y="55"/>
                    <a:pt x="1" y="55"/>
                  </a:cubicBezTo>
                  <a:lnTo>
                    <a:pt x="837" y="1918"/>
                  </a:lnTo>
                  <a:lnTo>
                    <a:pt x="2483" y="1918"/>
                  </a:lnTo>
                  <a:cubicBezTo>
                    <a:pt x="2483" y="1918"/>
                    <a:pt x="1929" y="175"/>
                    <a:pt x="1511" y="55"/>
                  </a:cubicBezTo>
                  <a:cubicBezTo>
                    <a:pt x="1371" y="14"/>
                    <a:pt x="1157" y="0"/>
                    <a:pt x="934" y="0"/>
                  </a:cubicBezTo>
                  <a:close/>
                </a:path>
              </a:pathLst>
            </a:custGeom>
            <a:solidFill>
              <a:srgbClr val="77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39"/>
            <p:cNvSpPr/>
            <p:nvPr/>
          </p:nvSpPr>
          <p:spPr>
            <a:xfrm>
              <a:off x="-1603220" y="2499748"/>
              <a:ext cx="455761" cy="354254"/>
            </a:xfrm>
            <a:custGeom>
              <a:avLst/>
              <a:gdLst/>
              <a:ahLst/>
              <a:cxnLst/>
              <a:rect l="l" t="t" r="r" b="b"/>
              <a:pathLst>
                <a:path w="2402" h="1867" extrusionOk="0">
                  <a:moveTo>
                    <a:pt x="1211" y="1"/>
                  </a:moveTo>
                  <a:cubicBezTo>
                    <a:pt x="855" y="1"/>
                    <a:pt x="441" y="467"/>
                    <a:pt x="1" y="1867"/>
                  </a:cubicBezTo>
                  <a:lnTo>
                    <a:pt x="2402" y="1867"/>
                  </a:lnTo>
                  <a:cubicBezTo>
                    <a:pt x="2402" y="1867"/>
                    <a:pt x="1922" y="1"/>
                    <a:pt x="1211" y="1"/>
                  </a:cubicBez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39"/>
            <p:cNvSpPr/>
            <p:nvPr/>
          </p:nvSpPr>
          <p:spPr>
            <a:xfrm>
              <a:off x="-1580450" y="2537317"/>
              <a:ext cx="410223" cy="332054"/>
            </a:xfrm>
            <a:custGeom>
              <a:avLst/>
              <a:gdLst/>
              <a:ahLst/>
              <a:cxnLst/>
              <a:rect l="l" t="t" r="r" b="b"/>
              <a:pathLst>
                <a:path w="2162" h="1750" extrusionOk="0">
                  <a:moveTo>
                    <a:pt x="1078" y="0"/>
                  </a:moveTo>
                  <a:cubicBezTo>
                    <a:pt x="758" y="0"/>
                    <a:pt x="388" y="417"/>
                    <a:pt x="1" y="1669"/>
                  </a:cubicBezTo>
                  <a:lnTo>
                    <a:pt x="1015" y="1750"/>
                  </a:lnTo>
                  <a:lnTo>
                    <a:pt x="2162" y="1669"/>
                  </a:lnTo>
                  <a:cubicBezTo>
                    <a:pt x="2162" y="1669"/>
                    <a:pt x="1718" y="0"/>
                    <a:pt x="1078" y="0"/>
                  </a:cubicBezTo>
                  <a:close/>
                </a:path>
              </a:pathLst>
            </a:custGeom>
            <a:solidFill>
              <a:srgbClr val="F772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39"/>
            <p:cNvSpPr/>
            <p:nvPr/>
          </p:nvSpPr>
          <p:spPr>
            <a:xfrm>
              <a:off x="-1493169" y="2907320"/>
              <a:ext cx="195055" cy="182155"/>
            </a:xfrm>
            <a:custGeom>
              <a:avLst/>
              <a:gdLst/>
              <a:ahLst/>
              <a:cxnLst/>
              <a:rect l="l" t="t" r="r" b="b"/>
              <a:pathLst>
                <a:path w="1028" h="960" extrusionOk="0">
                  <a:moveTo>
                    <a:pt x="1" y="1"/>
                  </a:moveTo>
                  <a:lnTo>
                    <a:pt x="1" y="960"/>
                  </a:lnTo>
                  <a:lnTo>
                    <a:pt x="1028" y="960"/>
                  </a:lnTo>
                  <a:lnTo>
                    <a:pt x="102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39"/>
            <p:cNvSpPr/>
            <p:nvPr/>
          </p:nvSpPr>
          <p:spPr>
            <a:xfrm>
              <a:off x="-1467364" y="2925156"/>
              <a:ext cx="145912" cy="164319"/>
            </a:xfrm>
            <a:custGeom>
              <a:avLst/>
              <a:gdLst/>
              <a:ahLst/>
              <a:cxnLst/>
              <a:rect l="l" t="t" r="r" b="b"/>
              <a:pathLst>
                <a:path w="769" h="866" extrusionOk="0">
                  <a:moveTo>
                    <a:pt x="1" y="1"/>
                  </a:moveTo>
                  <a:lnTo>
                    <a:pt x="1" y="866"/>
                  </a:lnTo>
                  <a:lnTo>
                    <a:pt x="769" y="866"/>
                  </a:lnTo>
                  <a:lnTo>
                    <a:pt x="769"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39"/>
            <p:cNvSpPr/>
            <p:nvPr/>
          </p:nvSpPr>
          <p:spPr>
            <a:xfrm>
              <a:off x="-1449528" y="2925156"/>
              <a:ext cx="128076" cy="164319"/>
            </a:xfrm>
            <a:custGeom>
              <a:avLst/>
              <a:gdLst/>
              <a:ahLst/>
              <a:cxnLst/>
              <a:rect l="l" t="t" r="r" b="b"/>
              <a:pathLst>
                <a:path w="675" h="866" extrusionOk="0">
                  <a:moveTo>
                    <a:pt x="1" y="1"/>
                  </a:moveTo>
                  <a:lnTo>
                    <a:pt x="1" y="866"/>
                  </a:lnTo>
                  <a:lnTo>
                    <a:pt x="675" y="866"/>
                  </a:lnTo>
                  <a:lnTo>
                    <a:pt x="675"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39"/>
            <p:cNvSpPr/>
            <p:nvPr/>
          </p:nvSpPr>
          <p:spPr>
            <a:xfrm>
              <a:off x="-1439662" y="2676780"/>
              <a:ext cx="107774" cy="89939"/>
            </a:xfrm>
            <a:custGeom>
              <a:avLst/>
              <a:gdLst/>
              <a:ahLst/>
              <a:cxnLst/>
              <a:rect l="l" t="t" r="r" b="b"/>
              <a:pathLst>
                <a:path w="568" h="474" extrusionOk="0">
                  <a:moveTo>
                    <a:pt x="1" y="1"/>
                  </a:moveTo>
                  <a:lnTo>
                    <a:pt x="1" y="474"/>
                  </a:lnTo>
                  <a:lnTo>
                    <a:pt x="568" y="474"/>
                  </a:lnTo>
                  <a:lnTo>
                    <a:pt x="568" y="1"/>
                  </a:lnTo>
                  <a:close/>
                </a:path>
              </a:pathLst>
            </a:custGeom>
            <a:solidFill>
              <a:srgbClr val="FFE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39"/>
            <p:cNvSpPr/>
            <p:nvPr/>
          </p:nvSpPr>
          <p:spPr>
            <a:xfrm>
              <a:off x="-1424292" y="2684749"/>
              <a:ext cx="80071" cy="81970"/>
            </a:xfrm>
            <a:custGeom>
              <a:avLst/>
              <a:gdLst/>
              <a:ahLst/>
              <a:cxnLst/>
              <a:rect l="l" t="t" r="r" b="b"/>
              <a:pathLst>
                <a:path w="422" h="432" extrusionOk="0">
                  <a:moveTo>
                    <a:pt x="1" y="1"/>
                  </a:moveTo>
                  <a:lnTo>
                    <a:pt x="1" y="432"/>
                  </a:lnTo>
                  <a:lnTo>
                    <a:pt x="422" y="432"/>
                  </a:lnTo>
                  <a:lnTo>
                    <a:pt x="422" y="1"/>
                  </a:lnTo>
                  <a:close/>
                </a:path>
              </a:pathLst>
            </a:custGeom>
            <a:solidFill>
              <a:srgbClr val="FF8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39"/>
            <p:cNvSpPr/>
            <p:nvPr/>
          </p:nvSpPr>
          <p:spPr>
            <a:xfrm>
              <a:off x="-1413857" y="2684749"/>
              <a:ext cx="69635" cy="81970"/>
            </a:xfrm>
            <a:custGeom>
              <a:avLst/>
              <a:gdLst/>
              <a:ahLst/>
              <a:cxnLst/>
              <a:rect l="l" t="t" r="r" b="b"/>
              <a:pathLst>
                <a:path w="367" h="432" extrusionOk="0">
                  <a:moveTo>
                    <a:pt x="1" y="1"/>
                  </a:moveTo>
                  <a:lnTo>
                    <a:pt x="1" y="432"/>
                  </a:lnTo>
                  <a:lnTo>
                    <a:pt x="367" y="432"/>
                  </a:lnTo>
                  <a:lnTo>
                    <a:pt x="36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39"/>
            <p:cNvSpPr/>
            <p:nvPr/>
          </p:nvSpPr>
          <p:spPr>
            <a:xfrm>
              <a:off x="-1730727" y="3021547"/>
              <a:ext cx="22579" cy="44590"/>
            </a:xfrm>
            <a:custGeom>
              <a:avLst/>
              <a:gdLst/>
              <a:ahLst/>
              <a:cxnLst/>
              <a:rect l="l" t="t" r="r" b="b"/>
              <a:pathLst>
                <a:path w="119" h="235" extrusionOk="0">
                  <a:moveTo>
                    <a:pt x="70" y="1"/>
                  </a:moveTo>
                  <a:cubicBezTo>
                    <a:pt x="36" y="1"/>
                    <a:pt x="0" y="24"/>
                    <a:pt x="25" y="47"/>
                  </a:cubicBezTo>
                  <a:cubicBezTo>
                    <a:pt x="64" y="102"/>
                    <a:pt x="51" y="235"/>
                    <a:pt x="51" y="235"/>
                  </a:cubicBezTo>
                  <a:lnTo>
                    <a:pt x="93" y="235"/>
                  </a:lnTo>
                  <a:cubicBezTo>
                    <a:pt x="93" y="102"/>
                    <a:pt x="119" y="47"/>
                    <a:pt x="119" y="47"/>
                  </a:cubicBezTo>
                  <a:cubicBezTo>
                    <a:pt x="119" y="13"/>
                    <a:pt x="95" y="1"/>
                    <a:pt x="70"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39"/>
            <p:cNvSpPr/>
            <p:nvPr/>
          </p:nvSpPr>
          <p:spPr>
            <a:xfrm>
              <a:off x="-1759378"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39"/>
            <p:cNvSpPr/>
            <p:nvPr/>
          </p:nvSpPr>
          <p:spPr>
            <a:xfrm>
              <a:off x="-1762414" y="2747934"/>
              <a:ext cx="51800" cy="295433"/>
            </a:xfrm>
            <a:custGeom>
              <a:avLst/>
              <a:gdLst/>
              <a:ahLst/>
              <a:cxnLst/>
              <a:rect l="l" t="t" r="r" b="b"/>
              <a:pathLst>
                <a:path w="273" h="1557" extrusionOk="0">
                  <a:moveTo>
                    <a:pt x="242" y="0"/>
                  </a:moveTo>
                  <a:cubicBezTo>
                    <a:pt x="217" y="0"/>
                    <a:pt x="198" y="45"/>
                    <a:pt x="179" y="154"/>
                  </a:cubicBezTo>
                  <a:cubicBezTo>
                    <a:pt x="179" y="154"/>
                    <a:pt x="1" y="1353"/>
                    <a:pt x="124" y="1531"/>
                  </a:cubicBezTo>
                  <a:cubicBezTo>
                    <a:pt x="137" y="1544"/>
                    <a:pt x="150" y="1544"/>
                    <a:pt x="163" y="1557"/>
                  </a:cubicBezTo>
                  <a:cubicBezTo>
                    <a:pt x="98" y="1301"/>
                    <a:pt x="205" y="154"/>
                    <a:pt x="205" y="154"/>
                  </a:cubicBezTo>
                  <a:cubicBezTo>
                    <a:pt x="218" y="5"/>
                    <a:pt x="260" y="44"/>
                    <a:pt x="273" y="18"/>
                  </a:cubicBezTo>
                  <a:cubicBezTo>
                    <a:pt x="261" y="7"/>
                    <a:pt x="251" y="0"/>
                    <a:pt x="242"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39"/>
            <p:cNvSpPr/>
            <p:nvPr/>
          </p:nvSpPr>
          <p:spPr>
            <a:xfrm>
              <a:off x="-853357" y="3021547"/>
              <a:ext cx="23718" cy="44590"/>
            </a:xfrm>
            <a:custGeom>
              <a:avLst/>
              <a:gdLst/>
              <a:ahLst/>
              <a:cxnLst/>
              <a:rect l="l" t="t" r="r" b="b"/>
              <a:pathLst>
                <a:path w="125" h="235" extrusionOk="0">
                  <a:moveTo>
                    <a:pt x="75" y="1"/>
                  </a:moveTo>
                  <a:cubicBezTo>
                    <a:pt x="40" y="1"/>
                    <a:pt x="1" y="24"/>
                    <a:pt x="18" y="47"/>
                  </a:cubicBezTo>
                  <a:cubicBezTo>
                    <a:pt x="70" y="102"/>
                    <a:pt x="57" y="235"/>
                    <a:pt x="57" y="235"/>
                  </a:cubicBezTo>
                  <a:lnTo>
                    <a:pt x="99" y="235"/>
                  </a:lnTo>
                  <a:cubicBezTo>
                    <a:pt x="99" y="102"/>
                    <a:pt x="125" y="47"/>
                    <a:pt x="125" y="47"/>
                  </a:cubicBezTo>
                  <a:cubicBezTo>
                    <a:pt x="125" y="13"/>
                    <a:pt x="101" y="1"/>
                    <a:pt x="75"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39"/>
            <p:cNvSpPr/>
            <p:nvPr/>
          </p:nvSpPr>
          <p:spPr>
            <a:xfrm>
              <a:off x="-880870" y="2747175"/>
              <a:ext cx="83676" cy="300366"/>
            </a:xfrm>
            <a:custGeom>
              <a:avLst/>
              <a:gdLst/>
              <a:ahLst/>
              <a:cxnLst/>
              <a:rect l="l" t="t" r="r" b="b"/>
              <a:pathLst>
                <a:path w="441" h="1583" extrusionOk="0">
                  <a:moveTo>
                    <a:pt x="225" y="1"/>
                  </a:moveTo>
                  <a:cubicBezTo>
                    <a:pt x="203" y="1"/>
                    <a:pt x="182" y="48"/>
                    <a:pt x="163" y="158"/>
                  </a:cubicBezTo>
                  <a:cubicBezTo>
                    <a:pt x="163" y="158"/>
                    <a:pt x="1" y="1438"/>
                    <a:pt x="108" y="1535"/>
                  </a:cubicBezTo>
                  <a:cubicBezTo>
                    <a:pt x="140" y="1563"/>
                    <a:pt x="186" y="1583"/>
                    <a:pt x="233" y="1583"/>
                  </a:cubicBezTo>
                  <a:cubicBezTo>
                    <a:pt x="320" y="1583"/>
                    <a:pt x="410" y="1512"/>
                    <a:pt x="419" y="1292"/>
                  </a:cubicBezTo>
                  <a:cubicBezTo>
                    <a:pt x="440" y="1002"/>
                    <a:pt x="326" y="1"/>
                    <a:pt x="225"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39"/>
            <p:cNvSpPr/>
            <p:nvPr/>
          </p:nvSpPr>
          <p:spPr>
            <a:xfrm>
              <a:off x="-883337" y="2747934"/>
              <a:ext cx="48764" cy="295433"/>
            </a:xfrm>
            <a:custGeom>
              <a:avLst/>
              <a:gdLst/>
              <a:ahLst/>
              <a:cxnLst/>
              <a:rect l="l" t="t" r="r" b="b"/>
              <a:pathLst>
                <a:path w="257" h="1557" extrusionOk="0">
                  <a:moveTo>
                    <a:pt x="234" y="0"/>
                  </a:moveTo>
                  <a:cubicBezTo>
                    <a:pt x="214" y="0"/>
                    <a:pt x="195" y="45"/>
                    <a:pt x="176" y="154"/>
                  </a:cubicBezTo>
                  <a:cubicBezTo>
                    <a:pt x="176" y="154"/>
                    <a:pt x="1" y="1353"/>
                    <a:pt x="121" y="1531"/>
                  </a:cubicBezTo>
                  <a:cubicBezTo>
                    <a:pt x="134" y="1544"/>
                    <a:pt x="147" y="1544"/>
                    <a:pt x="163" y="1557"/>
                  </a:cubicBezTo>
                  <a:cubicBezTo>
                    <a:pt x="95" y="1301"/>
                    <a:pt x="202" y="154"/>
                    <a:pt x="202" y="154"/>
                  </a:cubicBezTo>
                  <a:cubicBezTo>
                    <a:pt x="215" y="5"/>
                    <a:pt x="257" y="44"/>
                    <a:pt x="257" y="18"/>
                  </a:cubicBezTo>
                  <a:cubicBezTo>
                    <a:pt x="249" y="7"/>
                    <a:pt x="241" y="0"/>
                    <a:pt x="234"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39"/>
            <p:cNvSpPr/>
            <p:nvPr/>
          </p:nvSpPr>
          <p:spPr>
            <a:xfrm>
              <a:off x="-1811367" y="3021547"/>
              <a:ext cx="23908" cy="44590"/>
            </a:xfrm>
            <a:custGeom>
              <a:avLst/>
              <a:gdLst/>
              <a:ahLst/>
              <a:cxnLst/>
              <a:rect l="l" t="t" r="r" b="b"/>
              <a:pathLst>
                <a:path w="126" h="235" extrusionOk="0">
                  <a:moveTo>
                    <a:pt x="71" y="1"/>
                  </a:moveTo>
                  <a:cubicBezTo>
                    <a:pt x="36" y="1"/>
                    <a:pt x="1" y="24"/>
                    <a:pt x="16" y="47"/>
                  </a:cubicBezTo>
                  <a:cubicBezTo>
                    <a:pt x="58" y="102"/>
                    <a:pt x="45" y="235"/>
                    <a:pt x="45" y="235"/>
                  </a:cubicBezTo>
                  <a:lnTo>
                    <a:pt x="97" y="235"/>
                  </a:lnTo>
                  <a:cubicBezTo>
                    <a:pt x="84" y="102"/>
                    <a:pt x="126" y="47"/>
                    <a:pt x="126" y="47"/>
                  </a:cubicBezTo>
                  <a:cubicBezTo>
                    <a:pt x="120" y="13"/>
                    <a:pt x="96" y="1"/>
                    <a:pt x="71"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39"/>
            <p:cNvSpPr/>
            <p:nvPr/>
          </p:nvSpPr>
          <p:spPr>
            <a:xfrm>
              <a:off x="-1839259" y="2747175"/>
              <a:ext cx="82159" cy="300366"/>
            </a:xfrm>
            <a:custGeom>
              <a:avLst/>
              <a:gdLst/>
              <a:ahLst/>
              <a:cxnLst/>
              <a:rect l="l" t="t" r="r" b="b"/>
              <a:pathLst>
                <a:path w="433" h="1583" extrusionOk="0">
                  <a:moveTo>
                    <a:pt x="218" y="1"/>
                  </a:moveTo>
                  <a:cubicBezTo>
                    <a:pt x="195" y="1"/>
                    <a:pt x="172" y="48"/>
                    <a:pt x="150" y="158"/>
                  </a:cubicBezTo>
                  <a:cubicBezTo>
                    <a:pt x="150" y="158"/>
                    <a:pt x="1" y="1438"/>
                    <a:pt x="111" y="1535"/>
                  </a:cubicBezTo>
                  <a:cubicBezTo>
                    <a:pt x="139" y="1563"/>
                    <a:pt x="183" y="1583"/>
                    <a:pt x="229" y="1583"/>
                  </a:cubicBezTo>
                  <a:cubicBezTo>
                    <a:pt x="316" y="1583"/>
                    <a:pt x="411" y="1512"/>
                    <a:pt x="422" y="1292"/>
                  </a:cubicBezTo>
                  <a:cubicBezTo>
                    <a:pt x="433" y="1002"/>
                    <a:pt x="325" y="1"/>
                    <a:pt x="218"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39"/>
            <p:cNvSpPr/>
            <p:nvPr/>
          </p:nvSpPr>
          <p:spPr>
            <a:xfrm>
              <a:off x="-1844193" y="2747934"/>
              <a:ext cx="51230" cy="295433"/>
            </a:xfrm>
            <a:custGeom>
              <a:avLst/>
              <a:gdLst/>
              <a:ahLst/>
              <a:cxnLst/>
              <a:rect l="l" t="t" r="r" b="b"/>
              <a:pathLst>
                <a:path w="270" h="1557" extrusionOk="0">
                  <a:moveTo>
                    <a:pt x="246" y="0"/>
                  </a:moveTo>
                  <a:cubicBezTo>
                    <a:pt x="223" y="0"/>
                    <a:pt x="197" y="45"/>
                    <a:pt x="176" y="154"/>
                  </a:cubicBezTo>
                  <a:cubicBezTo>
                    <a:pt x="176" y="154"/>
                    <a:pt x="1" y="1353"/>
                    <a:pt x="137" y="1531"/>
                  </a:cubicBezTo>
                  <a:cubicBezTo>
                    <a:pt x="137" y="1544"/>
                    <a:pt x="150" y="1544"/>
                    <a:pt x="163" y="1557"/>
                  </a:cubicBezTo>
                  <a:cubicBezTo>
                    <a:pt x="108" y="1301"/>
                    <a:pt x="205" y="154"/>
                    <a:pt x="205" y="154"/>
                  </a:cubicBezTo>
                  <a:cubicBezTo>
                    <a:pt x="218" y="5"/>
                    <a:pt x="257" y="44"/>
                    <a:pt x="270" y="18"/>
                  </a:cubicBezTo>
                  <a:cubicBezTo>
                    <a:pt x="263" y="7"/>
                    <a:pt x="255" y="0"/>
                    <a:pt x="246"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39"/>
            <p:cNvSpPr/>
            <p:nvPr/>
          </p:nvSpPr>
          <p:spPr>
            <a:xfrm>
              <a:off x="-1904910" y="3021547"/>
              <a:ext cx="25236" cy="44590"/>
            </a:xfrm>
            <a:custGeom>
              <a:avLst/>
              <a:gdLst/>
              <a:ahLst/>
              <a:cxnLst/>
              <a:rect l="l" t="t" r="r" b="b"/>
              <a:pathLst>
                <a:path w="133" h="235" extrusionOk="0">
                  <a:moveTo>
                    <a:pt x="74" y="1"/>
                  </a:moveTo>
                  <a:cubicBezTo>
                    <a:pt x="37" y="1"/>
                    <a:pt x="0" y="24"/>
                    <a:pt x="23" y="47"/>
                  </a:cubicBezTo>
                  <a:cubicBezTo>
                    <a:pt x="65" y="102"/>
                    <a:pt x="52" y="235"/>
                    <a:pt x="52" y="235"/>
                  </a:cubicBezTo>
                  <a:lnTo>
                    <a:pt x="104" y="235"/>
                  </a:lnTo>
                  <a:cubicBezTo>
                    <a:pt x="91" y="102"/>
                    <a:pt x="133" y="47"/>
                    <a:pt x="133" y="47"/>
                  </a:cubicBezTo>
                  <a:cubicBezTo>
                    <a:pt x="127" y="13"/>
                    <a:pt x="100" y="1"/>
                    <a:pt x="74" y="1"/>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39"/>
            <p:cNvSpPr/>
            <p:nvPr/>
          </p:nvSpPr>
          <p:spPr>
            <a:xfrm>
              <a:off x="-1933941" y="2747175"/>
              <a:ext cx="84625" cy="300366"/>
            </a:xfrm>
            <a:custGeom>
              <a:avLst/>
              <a:gdLst/>
              <a:ahLst/>
              <a:cxnLst/>
              <a:rect l="l" t="t" r="r" b="b"/>
              <a:pathLst>
                <a:path w="446" h="1583" extrusionOk="0">
                  <a:moveTo>
                    <a:pt x="231" y="1"/>
                  </a:moveTo>
                  <a:cubicBezTo>
                    <a:pt x="208" y="1"/>
                    <a:pt x="185" y="48"/>
                    <a:pt x="163" y="158"/>
                  </a:cubicBezTo>
                  <a:cubicBezTo>
                    <a:pt x="163" y="158"/>
                    <a:pt x="1" y="1438"/>
                    <a:pt x="111" y="1535"/>
                  </a:cubicBezTo>
                  <a:cubicBezTo>
                    <a:pt x="143" y="1563"/>
                    <a:pt x="189" y="1583"/>
                    <a:pt x="235" y="1583"/>
                  </a:cubicBezTo>
                  <a:cubicBezTo>
                    <a:pt x="323" y="1583"/>
                    <a:pt x="416" y="1512"/>
                    <a:pt x="435" y="1292"/>
                  </a:cubicBezTo>
                  <a:cubicBezTo>
                    <a:pt x="446" y="1002"/>
                    <a:pt x="338" y="1"/>
                    <a:pt x="231" y="1"/>
                  </a:cubicBezTo>
                  <a:close/>
                </a:path>
              </a:pathLst>
            </a:custGeom>
            <a:solidFill>
              <a:srgbClr val="9DCA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39"/>
            <p:cNvSpPr/>
            <p:nvPr/>
          </p:nvSpPr>
          <p:spPr>
            <a:xfrm>
              <a:off x="-1936407" y="2747934"/>
              <a:ext cx="51230" cy="295433"/>
            </a:xfrm>
            <a:custGeom>
              <a:avLst/>
              <a:gdLst/>
              <a:ahLst/>
              <a:cxnLst/>
              <a:rect l="l" t="t" r="r" b="b"/>
              <a:pathLst>
                <a:path w="270" h="1557" extrusionOk="0">
                  <a:moveTo>
                    <a:pt x="241" y="0"/>
                  </a:moveTo>
                  <a:cubicBezTo>
                    <a:pt x="217" y="0"/>
                    <a:pt x="197" y="45"/>
                    <a:pt x="176" y="154"/>
                  </a:cubicBezTo>
                  <a:cubicBezTo>
                    <a:pt x="176" y="154"/>
                    <a:pt x="1" y="1353"/>
                    <a:pt x="124" y="1531"/>
                  </a:cubicBezTo>
                  <a:cubicBezTo>
                    <a:pt x="137" y="1544"/>
                    <a:pt x="150" y="1544"/>
                    <a:pt x="163" y="1557"/>
                  </a:cubicBezTo>
                  <a:cubicBezTo>
                    <a:pt x="95" y="1301"/>
                    <a:pt x="205" y="154"/>
                    <a:pt x="205" y="154"/>
                  </a:cubicBezTo>
                  <a:cubicBezTo>
                    <a:pt x="218" y="5"/>
                    <a:pt x="257" y="44"/>
                    <a:pt x="270" y="18"/>
                  </a:cubicBezTo>
                  <a:cubicBezTo>
                    <a:pt x="259" y="7"/>
                    <a:pt x="250" y="0"/>
                    <a:pt x="241" y="0"/>
                  </a:cubicBezTo>
                  <a:close/>
                </a:path>
              </a:pathLst>
            </a:custGeom>
            <a:solidFill>
              <a:srgbClr val="CEDE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39"/>
            <p:cNvSpPr/>
            <p:nvPr/>
          </p:nvSpPr>
          <p:spPr>
            <a:xfrm>
              <a:off x="-1890300"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39"/>
            <p:cNvSpPr/>
            <p:nvPr/>
          </p:nvSpPr>
          <p:spPr>
            <a:xfrm>
              <a:off x="-1890300"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39"/>
            <p:cNvSpPr/>
            <p:nvPr/>
          </p:nvSpPr>
          <p:spPr>
            <a:xfrm>
              <a:off x="-1890300"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39"/>
            <p:cNvSpPr/>
            <p:nvPr/>
          </p:nvSpPr>
          <p:spPr>
            <a:xfrm>
              <a:off x="-1882331"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39"/>
            <p:cNvSpPr/>
            <p:nvPr/>
          </p:nvSpPr>
          <p:spPr>
            <a:xfrm>
              <a:off x="-1823890" y="3179035"/>
              <a:ext cx="10626" cy="81970"/>
            </a:xfrm>
            <a:custGeom>
              <a:avLst/>
              <a:gdLst/>
              <a:ahLst/>
              <a:cxnLst/>
              <a:rect l="l" t="t" r="r" b="b"/>
              <a:pathLst>
                <a:path w="56" h="432" extrusionOk="0">
                  <a:moveTo>
                    <a:pt x="1" y="1"/>
                  </a:moveTo>
                  <a:lnTo>
                    <a:pt x="1" y="432"/>
                  </a:lnTo>
                  <a:lnTo>
                    <a:pt x="56" y="432"/>
                  </a:lnTo>
                  <a:lnTo>
                    <a:pt x="5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39"/>
            <p:cNvSpPr/>
            <p:nvPr/>
          </p:nvSpPr>
          <p:spPr>
            <a:xfrm>
              <a:off x="-1767347"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39"/>
            <p:cNvSpPr/>
            <p:nvPr/>
          </p:nvSpPr>
          <p:spPr>
            <a:xfrm>
              <a:off x="-170587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39"/>
            <p:cNvSpPr/>
            <p:nvPr/>
          </p:nvSpPr>
          <p:spPr>
            <a:xfrm>
              <a:off x="-1644394"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39"/>
            <p:cNvSpPr/>
            <p:nvPr/>
          </p:nvSpPr>
          <p:spPr>
            <a:xfrm>
              <a:off x="-158045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39"/>
            <p:cNvSpPr/>
            <p:nvPr/>
          </p:nvSpPr>
          <p:spPr>
            <a:xfrm>
              <a:off x="-519980" y="3040711"/>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39"/>
            <p:cNvSpPr/>
            <p:nvPr/>
          </p:nvSpPr>
          <p:spPr>
            <a:xfrm>
              <a:off x="-519980" y="3063480"/>
              <a:ext cx="333378" cy="5692"/>
            </a:xfrm>
            <a:custGeom>
              <a:avLst/>
              <a:gdLst/>
              <a:ahLst/>
              <a:cxnLst/>
              <a:rect l="l" t="t" r="r" b="b"/>
              <a:pathLst>
                <a:path w="1757" h="30" extrusionOk="0">
                  <a:moveTo>
                    <a:pt x="1" y="1"/>
                  </a:moveTo>
                  <a:lnTo>
                    <a:pt x="1" y="30"/>
                  </a:lnTo>
                  <a:lnTo>
                    <a:pt x="1757" y="3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39"/>
            <p:cNvSpPr/>
            <p:nvPr/>
          </p:nvSpPr>
          <p:spPr>
            <a:xfrm>
              <a:off x="-519980" y="3084352"/>
              <a:ext cx="333378" cy="5123"/>
            </a:xfrm>
            <a:custGeom>
              <a:avLst/>
              <a:gdLst/>
              <a:ahLst/>
              <a:cxnLst/>
              <a:rect l="l" t="t" r="r" b="b"/>
              <a:pathLst>
                <a:path w="1757" h="27" extrusionOk="0">
                  <a:moveTo>
                    <a:pt x="1" y="1"/>
                  </a:moveTo>
                  <a:lnTo>
                    <a:pt x="1" y="27"/>
                  </a:lnTo>
                  <a:lnTo>
                    <a:pt x="1757" y="27"/>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39"/>
            <p:cNvSpPr/>
            <p:nvPr/>
          </p:nvSpPr>
          <p:spPr>
            <a:xfrm>
              <a:off x="-51201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39"/>
            <p:cNvSpPr/>
            <p:nvPr/>
          </p:nvSpPr>
          <p:spPr>
            <a:xfrm>
              <a:off x="-453001" y="3025341"/>
              <a:ext cx="10056" cy="81970"/>
            </a:xfrm>
            <a:custGeom>
              <a:avLst/>
              <a:gdLst/>
              <a:ahLst/>
              <a:cxnLst/>
              <a:rect l="l" t="t" r="r" b="b"/>
              <a:pathLst>
                <a:path w="53" h="432" extrusionOk="0">
                  <a:moveTo>
                    <a:pt x="1" y="1"/>
                  </a:moveTo>
                  <a:lnTo>
                    <a:pt x="1" y="432"/>
                  </a:lnTo>
                  <a:lnTo>
                    <a:pt x="53" y="432"/>
                  </a:lnTo>
                  <a:lnTo>
                    <a:pt x="53"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39"/>
            <p:cNvSpPr/>
            <p:nvPr/>
          </p:nvSpPr>
          <p:spPr>
            <a:xfrm>
              <a:off x="-397026"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39"/>
            <p:cNvSpPr/>
            <p:nvPr/>
          </p:nvSpPr>
          <p:spPr>
            <a:xfrm>
              <a:off x="-33555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39"/>
            <p:cNvSpPr/>
            <p:nvPr/>
          </p:nvSpPr>
          <p:spPr>
            <a:xfrm>
              <a:off x="-274073"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39"/>
            <p:cNvSpPr/>
            <p:nvPr/>
          </p:nvSpPr>
          <p:spPr>
            <a:xfrm>
              <a:off x="-210130" y="3025341"/>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39"/>
            <p:cNvSpPr/>
            <p:nvPr/>
          </p:nvSpPr>
          <p:spPr>
            <a:xfrm>
              <a:off x="-1488236" y="3191938"/>
              <a:ext cx="333378" cy="7590"/>
            </a:xfrm>
            <a:custGeom>
              <a:avLst/>
              <a:gdLst/>
              <a:ahLst/>
              <a:cxnLst/>
              <a:rect l="l" t="t" r="r" b="b"/>
              <a:pathLst>
                <a:path w="1757" h="40" extrusionOk="0">
                  <a:moveTo>
                    <a:pt x="1" y="1"/>
                  </a:moveTo>
                  <a:lnTo>
                    <a:pt x="1" y="40"/>
                  </a:lnTo>
                  <a:lnTo>
                    <a:pt x="1757" y="40"/>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39"/>
            <p:cNvSpPr/>
            <p:nvPr/>
          </p:nvSpPr>
          <p:spPr>
            <a:xfrm>
              <a:off x="-1488236" y="3214707"/>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39"/>
            <p:cNvSpPr/>
            <p:nvPr/>
          </p:nvSpPr>
          <p:spPr>
            <a:xfrm>
              <a:off x="-1488236" y="3235010"/>
              <a:ext cx="333378" cy="8159"/>
            </a:xfrm>
            <a:custGeom>
              <a:avLst/>
              <a:gdLst/>
              <a:ahLst/>
              <a:cxnLst/>
              <a:rect l="l" t="t" r="r" b="b"/>
              <a:pathLst>
                <a:path w="1757" h="43" extrusionOk="0">
                  <a:moveTo>
                    <a:pt x="1" y="1"/>
                  </a:moveTo>
                  <a:lnTo>
                    <a:pt x="1" y="43"/>
                  </a:lnTo>
                  <a:lnTo>
                    <a:pt x="1757" y="43"/>
                  </a:lnTo>
                  <a:lnTo>
                    <a:pt x="1757"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39"/>
            <p:cNvSpPr/>
            <p:nvPr/>
          </p:nvSpPr>
          <p:spPr>
            <a:xfrm>
              <a:off x="-1477800"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39"/>
            <p:cNvSpPr/>
            <p:nvPr/>
          </p:nvSpPr>
          <p:spPr>
            <a:xfrm>
              <a:off x="-1421256" y="3179035"/>
              <a:ext cx="12523" cy="81970"/>
            </a:xfrm>
            <a:custGeom>
              <a:avLst/>
              <a:gdLst/>
              <a:ahLst/>
              <a:cxnLst/>
              <a:rect l="l" t="t" r="r" b="b"/>
              <a:pathLst>
                <a:path w="66" h="432" extrusionOk="0">
                  <a:moveTo>
                    <a:pt x="1" y="1"/>
                  </a:moveTo>
                  <a:lnTo>
                    <a:pt x="1" y="432"/>
                  </a:lnTo>
                  <a:lnTo>
                    <a:pt x="66" y="432"/>
                  </a:lnTo>
                  <a:lnTo>
                    <a:pt x="66"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39"/>
            <p:cNvSpPr/>
            <p:nvPr/>
          </p:nvSpPr>
          <p:spPr>
            <a:xfrm>
              <a:off x="-136281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39"/>
            <p:cNvSpPr/>
            <p:nvPr/>
          </p:nvSpPr>
          <p:spPr>
            <a:xfrm>
              <a:off x="-130380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39"/>
            <p:cNvSpPr/>
            <p:nvPr/>
          </p:nvSpPr>
          <p:spPr>
            <a:xfrm>
              <a:off x="-1239863" y="3176568"/>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39"/>
            <p:cNvSpPr/>
            <p:nvPr/>
          </p:nvSpPr>
          <p:spPr>
            <a:xfrm>
              <a:off x="-1178386" y="3179035"/>
              <a:ext cx="13092" cy="81970"/>
            </a:xfrm>
            <a:custGeom>
              <a:avLst/>
              <a:gdLst/>
              <a:ahLst/>
              <a:cxnLst/>
              <a:rect l="l" t="t" r="r" b="b"/>
              <a:pathLst>
                <a:path w="69" h="432" extrusionOk="0">
                  <a:moveTo>
                    <a:pt x="1" y="1"/>
                  </a:moveTo>
                  <a:lnTo>
                    <a:pt x="1" y="432"/>
                  </a:lnTo>
                  <a:lnTo>
                    <a:pt x="69" y="432"/>
                  </a:lnTo>
                  <a:lnTo>
                    <a:pt x="69" y="1"/>
                  </a:lnTo>
                  <a:close/>
                </a:path>
              </a:pathLst>
            </a:custGeom>
            <a:solidFill>
              <a:srgbClr val="621B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56465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6A006-59DD-41EF-BB59-5CF0A5B0F3A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7CF5D0-5E86-4B07-82F0-4706674B42C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32F55C-8EFE-4A66-9DB3-D0CB88777B6B}"/>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1/24/2025</a:t>
            </a:fld>
            <a:endParaRPr lang="en-US"/>
          </a:p>
        </p:txBody>
      </p:sp>
      <p:sp>
        <p:nvSpPr>
          <p:cNvPr id="5" name="Footer Placeholder 4">
            <a:extLst>
              <a:ext uri="{FF2B5EF4-FFF2-40B4-BE49-F238E27FC236}">
                <a16:creationId xmlns:a16="http://schemas.microsoft.com/office/drawing/2014/main" id="{B3E38045-8612-4FFC-BF9F-64FB98C8EF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B615B52-8190-4B2D-852C-B23A268AE49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2433832885"/>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2C063-6317-449C-A341-883F2682D4C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D53C2C5-1069-41AD-AB8E-A272B5F74D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335F9C6-7A1E-4BB1-8382-AF2048FA93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A2CF1DA-3491-456F-B971-C43EFCD2163E}"/>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1/24/2025</a:t>
            </a:fld>
            <a:endParaRPr lang="en-US"/>
          </a:p>
        </p:txBody>
      </p:sp>
      <p:sp>
        <p:nvSpPr>
          <p:cNvPr id="6" name="Footer Placeholder 5">
            <a:extLst>
              <a:ext uri="{FF2B5EF4-FFF2-40B4-BE49-F238E27FC236}">
                <a16:creationId xmlns:a16="http://schemas.microsoft.com/office/drawing/2014/main" id="{A2D613E6-C32A-4783-9219-260167E50D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3F57CA7-22C9-4637-98D5-45CB81C4CD6F}"/>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pic>
        <p:nvPicPr>
          <p:cNvPr id="8" name="Picture 7" descr="Logo&#10;&#10;Description automatically generated">
            <a:extLst>
              <a:ext uri="{FF2B5EF4-FFF2-40B4-BE49-F238E27FC236}">
                <a16:creationId xmlns:a16="http://schemas.microsoft.com/office/drawing/2014/main" id="{84397746-08C9-426B-8B6F-573120437C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5197" y="2726034"/>
            <a:ext cx="1319617" cy="1319617"/>
          </a:xfrm>
          <a:prstGeom prst="rect">
            <a:avLst/>
          </a:prstGeom>
        </p:spPr>
      </p:pic>
    </p:spTree>
    <p:extLst>
      <p:ext uri="{BB962C8B-B14F-4D97-AF65-F5344CB8AC3E}">
        <p14:creationId xmlns:p14="http://schemas.microsoft.com/office/powerpoint/2010/main" val="4045821028"/>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5C8BC-CF44-4FCD-ACB9-6C06E1FD0DA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26985-A785-4717-80AD-9B8D8F5B85B1}"/>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5A630-F12E-492E-A3AD-AE8A23606B49}"/>
              </a:ext>
            </a:extLst>
          </p:cNvPr>
          <p:cNvSpPr>
            <a:spLocks noGrp="1"/>
          </p:cNvSpPr>
          <p:nvPr>
            <p:ph type="dt" sz="half" idx="10"/>
          </p:nvPr>
        </p:nvSpPr>
        <p:spPr>
          <a:xfrm>
            <a:off x="838200" y="6356350"/>
            <a:ext cx="2743200" cy="365125"/>
          </a:xfrm>
          <a:prstGeom prst="rect">
            <a:avLst/>
          </a:prstGeom>
        </p:spPr>
        <p:txBody>
          <a:bodyPr/>
          <a:lstStyle/>
          <a:p>
            <a:fld id="{E69B9EE9-F3BF-4B40-83E7-C9BC68FDDB0E}" type="datetimeFigureOut">
              <a:rPr lang="en-US" smtClean="0"/>
              <a:t>1/24/2025</a:t>
            </a:fld>
            <a:endParaRPr lang="en-US"/>
          </a:p>
        </p:txBody>
      </p:sp>
      <p:sp>
        <p:nvSpPr>
          <p:cNvPr id="5" name="Footer Placeholder 4">
            <a:extLst>
              <a:ext uri="{FF2B5EF4-FFF2-40B4-BE49-F238E27FC236}">
                <a16:creationId xmlns:a16="http://schemas.microsoft.com/office/drawing/2014/main" id="{7F5C2166-B6AA-4084-B4D7-069DDC982D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0C20EA2-78ED-4391-B2FB-25000FDBCAA6}"/>
              </a:ext>
            </a:extLst>
          </p:cNvPr>
          <p:cNvSpPr>
            <a:spLocks noGrp="1"/>
          </p:cNvSpPr>
          <p:nvPr>
            <p:ph type="sldNum" sz="quarter" idx="12"/>
          </p:nvPr>
        </p:nvSpPr>
        <p:spPr>
          <a:xfrm>
            <a:off x="8610600" y="6356350"/>
            <a:ext cx="2743200" cy="365125"/>
          </a:xfrm>
          <a:prstGeom prst="rect">
            <a:avLst/>
          </a:prstGeom>
        </p:spPr>
        <p:txBody>
          <a:bodyPr/>
          <a:lstStyle/>
          <a:p>
            <a:fld id="{17F55963-6440-4C45-BA09-4E6A99D1BBE0}" type="slidenum">
              <a:rPr lang="en-US" smtClean="0"/>
              <a:t>‹#›</a:t>
            </a:fld>
            <a:endParaRPr lang="en-US"/>
          </a:p>
        </p:txBody>
      </p:sp>
    </p:spTree>
    <p:extLst>
      <p:ext uri="{BB962C8B-B14F-4D97-AF65-F5344CB8AC3E}">
        <p14:creationId xmlns:p14="http://schemas.microsoft.com/office/powerpoint/2010/main" val="3029677043"/>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7.xml"/><Relationship Id="rId7" Type="http://schemas.openxmlformats.org/officeDocument/2006/relationships/tags" Target="../tags/tag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 Id="rId9" Type="http://schemas.openxmlformats.org/officeDocument/2006/relationships/tags" Target="../tags/tag3.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9" Type="http://schemas.openxmlformats.org/officeDocument/2006/relationships/slideLayout" Target="../slideLayouts/slideLayout48.xml"/><Relationship Id="rId21" Type="http://schemas.openxmlformats.org/officeDocument/2006/relationships/slideLayout" Target="../slideLayouts/slideLayout30.xml"/><Relationship Id="rId34" Type="http://schemas.openxmlformats.org/officeDocument/2006/relationships/slideLayout" Target="../slideLayouts/slideLayout43.xml"/><Relationship Id="rId42" Type="http://schemas.openxmlformats.org/officeDocument/2006/relationships/slideLayout" Target="../slideLayouts/slideLayout51.xml"/><Relationship Id="rId47" Type="http://schemas.openxmlformats.org/officeDocument/2006/relationships/slideLayout" Target="../slideLayouts/slideLayout56.xml"/><Relationship Id="rId50" Type="http://schemas.openxmlformats.org/officeDocument/2006/relationships/slideLayout" Target="../slideLayouts/slideLayout59.xml"/><Relationship Id="rId55" Type="http://schemas.openxmlformats.org/officeDocument/2006/relationships/slideLayout" Target="../slideLayouts/slideLayout64.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9" Type="http://schemas.openxmlformats.org/officeDocument/2006/relationships/slideLayout" Target="../slideLayouts/slideLayout38.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32" Type="http://schemas.openxmlformats.org/officeDocument/2006/relationships/slideLayout" Target="../slideLayouts/slideLayout41.xml"/><Relationship Id="rId37" Type="http://schemas.openxmlformats.org/officeDocument/2006/relationships/slideLayout" Target="../slideLayouts/slideLayout46.xml"/><Relationship Id="rId40" Type="http://schemas.openxmlformats.org/officeDocument/2006/relationships/slideLayout" Target="../slideLayouts/slideLayout49.xml"/><Relationship Id="rId45" Type="http://schemas.openxmlformats.org/officeDocument/2006/relationships/slideLayout" Target="../slideLayouts/slideLayout54.xml"/><Relationship Id="rId53" Type="http://schemas.openxmlformats.org/officeDocument/2006/relationships/slideLayout" Target="../slideLayouts/slideLayout6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31" Type="http://schemas.openxmlformats.org/officeDocument/2006/relationships/slideLayout" Target="../slideLayouts/slideLayout40.xml"/><Relationship Id="rId44" Type="http://schemas.openxmlformats.org/officeDocument/2006/relationships/slideLayout" Target="../slideLayouts/slideLayout53.xml"/><Relationship Id="rId52" Type="http://schemas.openxmlformats.org/officeDocument/2006/relationships/slideLayout" Target="../slideLayouts/slideLayout61.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 Id="rId35" Type="http://schemas.openxmlformats.org/officeDocument/2006/relationships/slideLayout" Target="../slideLayouts/slideLayout44.xml"/><Relationship Id="rId43" Type="http://schemas.openxmlformats.org/officeDocument/2006/relationships/slideLayout" Target="../slideLayouts/slideLayout52.xml"/><Relationship Id="rId48" Type="http://schemas.openxmlformats.org/officeDocument/2006/relationships/slideLayout" Target="../slideLayouts/slideLayout57.xml"/><Relationship Id="rId56" Type="http://schemas.openxmlformats.org/officeDocument/2006/relationships/theme" Target="../theme/theme3.xml"/><Relationship Id="rId8" Type="http://schemas.openxmlformats.org/officeDocument/2006/relationships/slideLayout" Target="../slideLayouts/slideLayout17.xml"/><Relationship Id="rId51" Type="http://schemas.openxmlformats.org/officeDocument/2006/relationships/slideLayout" Target="../slideLayouts/slideLayout60.xml"/><Relationship Id="rId3" Type="http://schemas.openxmlformats.org/officeDocument/2006/relationships/slideLayout" Target="../slideLayouts/slideLayout12.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33" Type="http://schemas.openxmlformats.org/officeDocument/2006/relationships/slideLayout" Target="../slideLayouts/slideLayout42.xml"/><Relationship Id="rId38" Type="http://schemas.openxmlformats.org/officeDocument/2006/relationships/slideLayout" Target="../slideLayouts/slideLayout47.xml"/><Relationship Id="rId46" Type="http://schemas.openxmlformats.org/officeDocument/2006/relationships/slideLayout" Target="../slideLayouts/slideLayout55.xml"/><Relationship Id="rId20" Type="http://schemas.openxmlformats.org/officeDocument/2006/relationships/slideLayout" Target="../slideLayouts/slideLayout29.xml"/><Relationship Id="rId41" Type="http://schemas.openxmlformats.org/officeDocument/2006/relationships/slideLayout" Target="../slideLayouts/slideLayout50.xml"/><Relationship Id="rId54" Type="http://schemas.openxmlformats.org/officeDocument/2006/relationships/slideLayout" Target="../slideLayouts/slideLayout63.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36" Type="http://schemas.openxmlformats.org/officeDocument/2006/relationships/slideLayout" Target="../slideLayouts/slideLayout45.xml"/><Relationship Id="rId4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0F8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63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spd="med">
    <p:pull/>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D0CE00B-B040-4546-AF5D-EEF96AA126B0}"/>
              </a:ext>
            </a:extLst>
          </p:cNvPr>
          <p:cNvGrpSpPr>
            <a:grpSpLocks noGrp="1" noSelect="1" noRot="1" noMove="1" noResize="1"/>
          </p:cNvGrpSpPr>
          <p:nvPr userDrawn="1">
            <p:custDataLst>
              <p:tags r:id="rId7"/>
            </p:custDataLst>
          </p:nvPr>
        </p:nvGrpSpPr>
        <p:grpSpPr>
          <a:xfrm>
            <a:off x="-2202100" y="-2224223"/>
            <a:ext cx="16596200" cy="11284323"/>
            <a:chOff x="-2202100" y="-2224223"/>
            <a:chExt cx="16596200" cy="11284323"/>
          </a:xfrm>
        </p:grpSpPr>
        <p:sp>
          <p:nvSpPr>
            <p:cNvPr id="12" name="Rectangle 11">
              <a:extLst>
                <a:ext uri="{FF2B5EF4-FFF2-40B4-BE49-F238E27FC236}">
                  <a16:creationId xmlns:a16="http://schemas.microsoft.com/office/drawing/2014/main" id="{AA423BDB-6737-4700-9989-01683A4147DA}"/>
                </a:ext>
              </a:extLst>
            </p:cNvPr>
            <p:cNvSpPr/>
            <p:nvPr/>
          </p:nvSpPr>
          <p:spPr>
            <a:xfrm>
              <a:off x="4851540" y="8494776"/>
              <a:ext cx="2488920" cy="565324"/>
            </a:xfrm>
            <a:prstGeom prst="rect">
              <a:avLst/>
            </a:prstGeom>
            <a:noFill/>
            <a:ln w="2159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391E50D3-44ED-477F-84FB-1E24BC65ED8F}"/>
                </a:ext>
              </a:extLst>
            </p:cNvPr>
            <p:cNvSpPr txBox="1"/>
            <p:nvPr/>
          </p:nvSpPr>
          <p:spPr>
            <a:xfrm>
              <a:off x="5006988" y="8647176"/>
              <a:ext cx="2178025" cy="260524"/>
            </a:xfrm>
            <a:custGeom>
              <a:avLst/>
              <a:gdLst/>
              <a:ahLst/>
              <a:cxnLst/>
              <a:rect l="l" t="t" r="r" b="b"/>
              <a:pathLst>
                <a:path w="2178025" h="260524">
                  <a:moveTo>
                    <a:pt x="1807648" y="222182"/>
                  </a:moveTo>
                  <a:cubicBezTo>
                    <a:pt x="1814010" y="222182"/>
                    <a:pt x="1818838" y="223968"/>
                    <a:pt x="1822130" y="227540"/>
                  </a:cubicBezTo>
                  <a:cubicBezTo>
                    <a:pt x="1825423" y="231111"/>
                    <a:pt x="1827070" y="235576"/>
                    <a:pt x="1827070" y="240934"/>
                  </a:cubicBezTo>
                  <a:cubicBezTo>
                    <a:pt x="1827070" y="246069"/>
                    <a:pt x="1825423" y="250366"/>
                    <a:pt x="1822130" y="253826"/>
                  </a:cubicBezTo>
                  <a:cubicBezTo>
                    <a:pt x="1818838" y="257287"/>
                    <a:pt x="1814010" y="259017"/>
                    <a:pt x="1807648" y="259017"/>
                  </a:cubicBezTo>
                  <a:cubicBezTo>
                    <a:pt x="1801285" y="259017"/>
                    <a:pt x="1796513" y="257287"/>
                    <a:pt x="1793332" y="253826"/>
                  </a:cubicBezTo>
                  <a:cubicBezTo>
                    <a:pt x="1790151" y="250366"/>
                    <a:pt x="1788560" y="246069"/>
                    <a:pt x="1788560" y="240934"/>
                  </a:cubicBezTo>
                  <a:cubicBezTo>
                    <a:pt x="1788560" y="235576"/>
                    <a:pt x="1790151" y="231111"/>
                    <a:pt x="1793332" y="227540"/>
                  </a:cubicBezTo>
                  <a:cubicBezTo>
                    <a:pt x="1796513" y="223968"/>
                    <a:pt x="1801285" y="222182"/>
                    <a:pt x="1807648" y="222182"/>
                  </a:cubicBezTo>
                  <a:close/>
                  <a:moveTo>
                    <a:pt x="807523" y="222182"/>
                  </a:moveTo>
                  <a:cubicBezTo>
                    <a:pt x="813885" y="222182"/>
                    <a:pt x="818713" y="223968"/>
                    <a:pt x="822005" y="227540"/>
                  </a:cubicBezTo>
                  <a:cubicBezTo>
                    <a:pt x="825298" y="231111"/>
                    <a:pt x="826945" y="235576"/>
                    <a:pt x="826945" y="240934"/>
                  </a:cubicBezTo>
                  <a:cubicBezTo>
                    <a:pt x="826945" y="246069"/>
                    <a:pt x="825298" y="250366"/>
                    <a:pt x="822005" y="253826"/>
                  </a:cubicBezTo>
                  <a:cubicBezTo>
                    <a:pt x="818713" y="257287"/>
                    <a:pt x="813885" y="259017"/>
                    <a:pt x="807523" y="259017"/>
                  </a:cubicBezTo>
                  <a:cubicBezTo>
                    <a:pt x="801160" y="259017"/>
                    <a:pt x="796388" y="257287"/>
                    <a:pt x="793207" y="253826"/>
                  </a:cubicBezTo>
                  <a:cubicBezTo>
                    <a:pt x="790026" y="250366"/>
                    <a:pt x="788435" y="246069"/>
                    <a:pt x="788435" y="240934"/>
                  </a:cubicBezTo>
                  <a:cubicBezTo>
                    <a:pt x="788435" y="235576"/>
                    <a:pt x="790026" y="231111"/>
                    <a:pt x="793207" y="227540"/>
                  </a:cubicBezTo>
                  <a:cubicBezTo>
                    <a:pt x="796388" y="223968"/>
                    <a:pt x="801160" y="222182"/>
                    <a:pt x="807523" y="222182"/>
                  </a:cubicBezTo>
                  <a:close/>
                  <a:moveTo>
                    <a:pt x="1488076" y="98952"/>
                  </a:moveTo>
                  <a:cubicBezTo>
                    <a:pt x="1472896" y="98952"/>
                    <a:pt x="1461064" y="104812"/>
                    <a:pt x="1452581" y="116532"/>
                  </a:cubicBezTo>
                  <a:cubicBezTo>
                    <a:pt x="1444098" y="128253"/>
                    <a:pt x="1439856" y="145610"/>
                    <a:pt x="1439856" y="168604"/>
                  </a:cubicBezTo>
                  <a:cubicBezTo>
                    <a:pt x="1439856" y="189142"/>
                    <a:pt x="1444098" y="205215"/>
                    <a:pt x="1452581" y="216824"/>
                  </a:cubicBezTo>
                  <a:cubicBezTo>
                    <a:pt x="1461064" y="228433"/>
                    <a:pt x="1472784" y="234237"/>
                    <a:pt x="1487741" y="234237"/>
                  </a:cubicBezTo>
                  <a:cubicBezTo>
                    <a:pt x="1507387" y="234237"/>
                    <a:pt x="1521730" y="225419"/>
                    <a:pt x="1530771" y="207783"/>
                  </a:cubicBezTo>
                  <a:lnTo>
                    <a:pt x="1530771" y="124569"/>
                  </a:lnTo>
                  <a:cubicBezTo>
                    <a:pt x="1521507" y="107491"/>
                    <a:pt x="1507275" y="98952"/>
                    <a:pt x="1488076" y="98952"/>
                  </a:cubicBezTo>
                  <a:close/>
                  <a:moveTo>
                    <a:pt x="1678241" y="98115"/>
                  </a:moveTo>
                  <a:cubicBezTo>
                    <a:pt x="1665740" y="98115"/>
                    <a:pt x="1655248" y="102663"/>
                    <a:pt x="1646764" y="111761"/>
                  </a:cubicBezTo>
                  <a:cubicBezTo>
                    <a:pt x="1638281" y="120858"/>
                    <a:pt x="1633035" y="133610"/>
                    <a:pt x="1631026" y="150019"/>
                  </a:cubicBezTo>
                  <a:lnTo>
                    <a:pt x="1721774" y="150019"/>
                  </a:lnTo>
                  <a:lnTo>
                    <a:pt x="1721774" y="147675"/>
                  </a:lnTo>
                  <a:cubicBezTo>
                    <a:pt x="1720881" y="131936"/>
                    <a:pt x="1716639" y="119742"/>
                    <a:pt x="1709049" y="111091"/>
                  </a:cubicBezTo>
                  <a:cubicBezTo>
                    <a:pt x="1701459" y="102440"/>
                    <a:pt x="1691190" y="98115"/>
                    <a:pt x="1678241" y="98115"/>
                  </a:cubicBezTo>
                  <a:close/>
                  <a:moveTo>
                    <a:pt x="1855700" y="76014"/>
                  </a:moveTo>
                  <a:lnTo>
                    <a:pt x="1887345" y="76014"/>
                  </a:lnTo>
                  <a:lnTo>
                    <a:pt x="1933389" y="215150"/>
                  </a:lnTo>
                  <a:lnTo>
                    <a:pt x="1978260" y="76014"/>
                  </a:lnTo>
                  <a:lnTo>
                    <a:pt x="2009905" y="76014"/>
                  </a:lnTo>
                  <a:lnTo>
                    <a:pt x="1944941" y="257175"/>
                  </a:lnTo>
                  <a:lnTo>
                    <a:pt x="1921334" y="257175"/>
                  </a:lnTo>
                  <a:close/>
                  <a:moveTo>
                    <a:pt x="1333370" y="76014"/>
                  </a:moveTo>
                  <a:lnTo>
                    <a:pt x="1364344" y="76014"/>
                  </a:lnTo>
                  <a:lnTo>
                    <a:pt x="1364344" y="257175"/>
                  </a:lnTo>
                  <a:lnTo>
                    <a:pt x="1333370" y="257175"/>
                  </a:lnTo>
                  <a:close/>
                  <a:moveTo>
                    <a:pt x="514350" y="76014"/>
                  </a:moveTo>
                  <a:lnTo>
                    <a:pt x="545157" y="76014"/>
                  </a:lnTo>
                  <a:lnTo>
                    <a:pt x="580820" y="211634"/>
                  </a:lnTo>
                  <a:lnTo>
                    <a:pt x="623013" y="76014"/>
                  </a:lnTo>
                  <a:lnTo>
                    <a:pt x="647960" y="76014"/>
                  </a:lnTo>
                  <a:lnTo>
                    <a:pt x="690990" y="214480"/>
                  </a:lnTo>
                  <a:lnTo>
                    <a:pt x="725816" y="76014"/>
                  </a:lnTo>
                  <a:lnTo>
                    <a:pt x="756791" y="76014"/>
                  </a:lnTo>
                  <a:lnTo>
                    <a:pt x="704050" y="257175"/>
                  </a:lnTo>
                  <a:lnTo>
                    <a:pt x="678935" y="257175"/>
                  </a:lnTo>
                  <a:lnTo>
                    <a:pt x="634901" y="119881"/>
                  </a:lnTo>
                  <a:lnTo>
                    <a:pt x="592038" y="257175"/>
                  </a:lnTo>
                  <a:lnTo>
                    <a:pt x="566923" y="257175"/>
                  </a:lnTo>
                  <a:close/>
                  <a:moveTo>
                    <a:pt x="257175" y="76014"/>
                  </a:moveTo>
                  <a:lnTo>
                    <a:pt x="287982" y="76014"/>
                  </a:lnTo>
                  <a:lnTo>
                    <a:pt x="323645" y="211634"/>
                  </a:lnTo>
                  <a:lnTo>
                    <a:pt x="365838" y="76014"/>
                  </a:lnTo>
                  <a:lnTo>
                    <a:pt x="390785" y="76014"/>
                  </a:lnTo>
                  <a:lnTo>
                    <a:pt x="433815" y="214480"/>
                  </a:lnTo>
                  <a:lnTo>
                    <a:pt x="468641" y="76014"/>
                  </a:lnTo>
                  <a:lnTo>
                    <a:pt x="499616" y="76014"/>
                  </a:lnTo>
                  <a:lnTo>
                    <a:pt x="446875" y="257175"/>
                  </a:lnTo>
                  <a:lnTo>
                    <a:pt x="421760" y="257175"/>
                  </a:lnTo>
                  <a:lnTo>
                    <a:pt x="377726" y="119881"/>
                  </a:lnTo>
                  <a:lnTo>
                    <a:pt x="334863" y="257175"/>
                  </a:lnTo>
                  <a:lnTo>
                    <a:pt x="309748" y="257175"/>
                  </a:lnTo>
                  <a:close/>
                  <a:moveTo>
                    <a:pt x="0" y="76014"/>
                  </a:moveTo>
                  <a:lnTo>
                    <a:pt x="30807" y="76014"/>
                  </a:lnTo>
                  <a:lnTo>
                    <a:pt x="66470" y="211634"/>
                  </a:lnTo>
                  <a:lnTo>
                    <a:pt x="108663" y="76014"/>
                  </a:lnTo>
                  <a:lnTo>
                    <a:pt x="133610" y="76014"/>
                  </a:lnTo>
                  <a:lnTo>
                    <a:pt x="176640" y="214480"/>
                  </a:lnTo>
                  <a:lnTo>
                    <a:pt x="211466" y="76014"/>
                  </a:lnTo>
                  <a:lnTo>
                    <a:pt x="242441" y="76014"/>
                  </a:lnTo>
                  <a:lnTo>
                    <a:pt x="189700" y="257175"/>
                  </a:lnTo>
                  <a:lnTo>
                    <a:pt x="164585" y="257175"/>
                  </a:lnTo>
                  <a:lnTo>
                    <a:pt x="120551" y="119881"/>
                  </a:lnTo>
                  <a:lnTo>
                    <a:pt x="77688" y="257175"/>
                  </a:lnTo>
                  <a:lnTo>
                    <a:pt x="52573" y="257175"/>
                  </a:lnTo>
                  <a:close/>
                  <a:moveTo>
                    <a:pt x="2120094" y="72666"/>
                  </a:moveTo>
                  <a:cubicBezTo>
                    <a:pt x="2158380" y="72666"/>
                    <a:pt x="2177690" y="94264"/>
                    <a:pt x="2178025" y="137461"/>
                  </a:cubicBezTo>
                  <a:lnTo>
                    <a:pt x="2178025" y="257175"/>
                  </a:lnTo>
                  <a:lnTo>
                    <a:pt x="2147050" y="257175"/>
                  </a:lnTo>
                  <a:lnTo>
                    <a:pt x="2147050" y="137294"/>
                  </a:lnTo>
                  <a:cubicBezTo>
                    <a:pt x="2146938" y="124234"/>
                    <a:pt x="2143953" y="114579"/>
                    <a:pt x="2138092" y="108328"/>
                  </a:cubicBezTo>
                  <a:cubicBezTo>
                    <a:pt x="2132232" y="102077"/>
                    <a:pt x="2123107" y="98952"/>
                    <a:pt x="2110717" y="98952"/>
                  </a:cubicBezTo>
                  <a:cubicBezTo>
                    <a:pt x="2100671" y="98952"/>
                    <a:pt x="2091853" y="101631"/>
                    <a:pt x="2084263" y="106989"/>
                  </a:cubicBezTo>
                  <a:cubicBezTo>
                    <a:pt x="2076673" y="112347"/>
                    <a:pt x="2070757" y="119379"/>
                    <a:pt x="2066515" y="128085"/>
                  </a:cubicBezTo>
                  <a:lnTo>
                    <a:pt x="2066515" y="257175"/>
                  </a:lnTo>
                  <a:lnTo>
                    <a:pt x="2035541" y="257175"/>
                  </a:lnTo>
                  <a:lnTo>
                    <a:pt x="2035541" y="76014"/>
                  </a:lnTo>
                  <a:lnTo>
                    <a:pt x="2064841" y="76014"/>
                  </a:lnTo>
                  <a:lnTo>
                    <a:pt x="2065846" y="98785"/>
                  </a:lnTo>
                  <a:cubicBezTo>
                    <a:pt x="2079687" y="81372"/>
                    <a:pt x="2097769" y="72666"/>
                    <a:pt x="2120094" y="72666"/>
                  </a:cubicBezTo>
                  <a:close/>
                  <a:moveTo>
                    <a:pt x="1678241" y="72666"/>
                  </a:moveTo>
                  <a:cubicBezTo>
                    <a:pt x="1701794" y="72666"/>
                    <a:pt x="1720099" y="80423"/>
                    <a:pt x="1733159" y="95938"/>
                  </a:cubicBezTo>
                  <a:cubicBezTo>
                    <a:pt x="1746219" y="111454"/>
                    <a:pt x="1752749" y="133666"/>
                    <a:pt x="1752749" y="162576"/>
                  </a:cubicBezTo>
                  <a:lnTo>
                    <a:pt x="1752749" y="175468"/>
                  </a:lnTo>
                  <a:lnTo>
                    <a:pt x="1630021" y="175468"/>
                  </a:lnTo>
                  <a:cubicBezTo>
                    <a:pt x="1630468" y="193328"/>
                    <a:pt x="1635686" y="207755"/>
                    <a:pt x="1645676" y="218749"/>
                  </a:cubicBezTo>
                  <a:cubicBezTo>
                    <a:pt x="1655666" y="229744"/>
                    <a:pt x="1668363" y="235241"/>
                    <a:pt x="1683767" y="235241"/>
                  </a:cubicBezTo>
                  <a:cubicBezTo>
                    <a:pt x="1694706" y="235241"/>
                    <a:pt x="1703970" y="233009"/>
                    <a:pt x="1711560" y="228544"/>
                  </a:cubicBezTo>
                  <a:cubicBezTo>
                    <a:pt x="1719151" y="224079"/>
                    <a:pt x="1725792" y="218163"/>
                    <a:pt x="1731485" y="210796"/>
                  </a:cubicBezTo>
                  <a:lnTo>
                    <a:pt x="1750405" y="225530"/>
                  </a:lnTo>
                  <a:cubicBezTo>
                    <a:pt x="1735224" y="248859"/>
                    <a:pt x="1712453" y="260524"/>
                    <a:pt x="1682092" y="260524"/>
                  </a:cubicBezTo>
                  <a:cubicBezTo>
                    <a:pt x="1657536" y="260524"/>
                    <a:pt x="1637556" y="252459"/>
                    <a:pt x="1622152" y="236330"/>
                  </a:cubicBezTo>
                  <a:cubicBezTo>
                    <a:pt x="1606748" y="220201"/>
                    <a:pt x="1599046" y="198630"/>
                    <a:pt x="1599046" y="171617"/>
                  </a:cubicBezTo>
                  <a:lnTo>
                    <a:pt x="1599046" y="165925"/>
                  </a:lnTo>
                  <a:cubicBezTo>
                    <a:pt x="1599046" y="147954"/>
                    <a:pt x="1602479" y="131908"/>
                    <a:pt x="1609343" y="117788"/>
                  </a:cubicBezTo>
                  <a:cubicBezTo>
                    <a:pt x="1616208" y="103668"/>
                    <a:pt x="1625807" y="92618"/>
                    <a:pt x="1638142" y="84637"/>
                  </a:cubicBezTo>
                  <a:cubicBezTo>
                    <a:pt x="1650476" y="76656"/>
                    <a:pt x="1663842" y="72666"/>
                    <a:pt x="1678241" y="72666"/>
                  </a:cubicBezTo>
                  <a:close/>
                  <a:moveTo>
                    <a:pt x="1129624" y="72666"/>
                  </a:moveTo>
                  <a:cubicBezTo>
                    <a:pt x="1150162" y="72666"/>
                    <a:pt x="1166822" y="77968"/>
                    <a:pt x="1179602" y="88572"/>
                  </a:cubicBezTo>
                  <a:cubicBezTo>
                    <a:pt x="1192383" y="99175"/>
                    <a:pt x="1198773" y="112737"/>
                    <a:pt x="1198773" y="129257"/>
                  </a:cubicBezTo>
                  <a:lnTo>
                    <a:pt x="1167631" y="129257"/>
                  </a:lnTo>
                  <a:cubicBezTo>
                    <a:pt x="1167631" y="120774"/>
                    <a:pt x="1164031" y="113463"/>
                    <a:pt x="1156831" y="107324"/>
                  </a:cubicBezTo>
                  <a:cubicBezTo>
                    <a:pt x="1149632" y="101185"/>
                    <a:pt x="1140563" y="98115"/>
                    <a:pt x="1129624" y="98115"/>
                  </a:cubicBezTo>
                  <a:cubicBezTo>
                    <a:pt x="1118350" y="98115"/>
                    <a:pt x="1109532" y="100571"/>
                    <a:pt x="1103170" y="105482"/>
                  </a:cubicBezTo>
                  <a:cubicBezTo>
                    <a:pt x="1096807" y="110393"/>
                    <a:pt x="1093626" y="116811"/>
                    <a:pt x="1093626" y="124737"/>
                  </a:cubicBezTo>
                  <a:cubicBezTo>
                    <a:pt x="1093626" y="132215"/>
                    <a:pt x="1096584" y="137852"/>
                    <a:pt x="1102500" y="141647"/>
                  </a:cubicBezTo>
                  <a:cubicBezTo>
                    <a:pt x="1108416" y="145442"/>
                    <a:pt x="1119104" y="149070"/>
                    <a:pt x="1134563" y="152530"/>
                  </a:cubicBezTo>
                  <a:cubicBezTo>
                    <a:pt x="1150023" y="155990"/>
                    <a:pt x="1162552" y="160120"/>
                    <a:pt x="1172151" y="164920"/>
                  </a:cubicBezTo>
                  <a:cubicBezTo>
                    <a:pt x="1181751" y="169720"/>
                    <a:pt x="1188867" y="175496"/>
                    <a:pt x="1193499" y="182249"/>
                  </a:cubicBezTo>
                  <a:cubicBezTo>
                    <a:pt x="1198131" y="189002"/>
                    <a:pt x="1200447" y="197234"/>
                    <a:pt x="1200447" y="206945"/>
                  </a:cubicBezTo>
                  <a:cubicBezTo>
                    <a:pt x="1200447" y="223131"/>
                    <a:pt x="1193973" y="236107"/>
                    <a:pt x="1181025" y="245873"/>
                  </a:cubicBezTo>
                  <a:cubicBezTo>
                    <a:pt x="1168077" y="255640"/>
                    <a:pt x="1151278" y="260524"/>
                    <a:pt x="1130628" y="260524"/>
                  </a:cubicBezTo>
                  <a:cubicBezTo>
                    <a:pt x="1116118" y="260524"/>
                    <a:pt x="1103281" y="257956"/>
                    <a:pt x="1092119" y="252822"/>
                  </a:cubicBezTo>
                  <a:cubicBezTo>
                    <a:pt x="1080957" y="247687"/>
                    <a:pt x="1072223" y="240516"/>
                    <a:pt x="1065916" y="231307"/>
                  </a:cubicBezTo>
                  <a:cubicBezTo>
                    <a:pt x="1059610" y="222098"/>
                    <a:pt x="1056456" y="212136"/>
                    <a:pt x="1056456" y="201420"/>
                  </a:cubicBezTo>
                  <a:lnTo>
                    <a:pt x="1087431" y="201420"/>
                  </a:lnTo>
                  <a:cubicBezTo>
                    <a:pt x="1087989" y="211801"/>
                    <a:pt x="1092147" y="220033"/>
                    <a:pt x="1099905" y="226116"/>
                  </a:cubicBezTo>
                  <a:cubicBezTo>
                    <a:pt x="1107662" y="232200"/>
                    <a:pt x="1117904" y="235241"/>
                    <a:pt x="1130628" y="235241"/>
                  </a:cubicBezTo>
                  <a:cubicBezTo>
                    <a:pt x="1142349" y="235241"/>
                    <a:pt x="1151753" y="232869"/>
                    <a:pt x="1158841" y="228126"/>
                  </a:cubicBezTo>
                  <a:cubicBezTo>
                    <a:pt x="1165929" y="223382"/>
                    <a:pt x="1169473" y="217047"/>
                    <a:pt x="1169473" y="209122"/>
                  </a:cubicBezTo>
                  <a:cubicBezTo>
                    <a:pt x="1169473" y="200751"/>
                    <a:pt x="1166319" y="194249"/>
                    <a:pt x="1160013" y="189616"/>
                  </a:cubicBezTo>
                  <a:cubicBezTo>
                    <a:pt x="1153706" y="184984"/>
                    <a:pt x="1142711" y="180994"/>
                    <a:pt x="1127029" y="177645"/>
                  </a:cubicBezTo>
                  <a:cubicBezTo>
                    <a:pt x="1111346" y="174296"/>
                    <a:pt x="1098900" y="170278"/>
                    <a:pt x="1089691" y="165590"/>
                  </a:cubicBezTo>
                  <a:cubicBezTo>
                    <a:pt x="1080483" y="160902"/>
                    <a:pt x="1073674" y="155321"/>
                    <a:pt x="1069265" y="148847"/>
                  </a:cubicBezTo>
                  <a:cubicBezTo>
                    <a:pt x="1064856" y="142373"/>
                    <a:pt x="1062651" y="134671"/>
                    <a:pt x="1062651" y="125741"/>
                  </a:cubicBezTo>
                  <a:cubicBezTo>
                    <a:pt x="1062651" y="110896"/>
                    <a:pt x="1068930" y="98338"/>
                    <a:pt x="1081487" y="88069"/>
                  </a:cubicBezTo>
                  <a:cubicBezTo>
                    <a:pt x="1094045" y="77800"/>
                    <a:pt x="1110090" y="72666"/>
                    <a:pt x="1129624" y="72666"/>
                  </a:cubicBezTo>
                  <a:close/>
                  <a:moveTo>
                    <a:pt x="942472" y="35831"/>
                  </a:moveTo>
                  <a:cubicBezTo>
                    <a:pt x="928855" y="35831"/>
                    <a:pt x="917916" y="41049"/>
                    <a:pt x="909656" y="51485"/>
                  </a:cubicBezTo>
                  <a:cubicBezTo>
                    <a:pt x="901396" y="61922"/>
                    <a:pt x="897266" y="75679"/>
                    <a:pt x="897266" y="92757"/>
                  </a:cubicBezTo>
                  <a:cubicBezTo>
                    <a:pt x="897266" y="109389"/>
                    <a:pt x="901256" y="123090"/>
                    <a:pt x="909237" y="133862"/>
                  </a:cubicBezTo>
                  <a:cubicBezTo>
                    <a:pt x="917218" y="144633"/>
                    <a:pt x="927906" y="150019"/>
                    <a:pt x="941300" y="150019"/>
                  </a:cubicBezTo>
                  <a:cubicBezTo>
                    <a:pt x="951681" y="150019"/>
                    <a:pt x="961253" y="146838"/>
                    <a:pt x="970015" y="140475"/>
                  </a:cubicBezTo>
                  <a:cubicBezTo>
                    <a:pt x="978777" y="134113"/>
                    <a:pt x="985168" y="126243"/>
                    <a:pt x="989186" y="116867"/>
                  </a:cubicBezTo>
                  <a:lnTo>
                    <a:pt x="989186" y="104477"/>
                  </a:lnTo>
                  <a:cubicBezTo>
                    <a:pt x="989186" y="84163"/>
                    <a:pt x="984777" y="67643"/>
                    <a:pt x="975959" y="54918"/>
                  </a:cubicBezTo>
                  <a:cubicBezTo>
                    <a:pt x="967141" y="42193"/>
                    <a:pt x="955979" y="35831"/>
                    <a:pt x="942472" y="35831"/>
                  </a:cubicBezTo>
                  <a:close/>
                  <a:moveTo>
                    <a:pt x="1349108" y="10046"/>
                  </a:moveTo>
                  <a:cubicBezTo>
                    <a:pt x="1355136" y="10046"/>
                    <a:pt x="1359712" y="11776"/>
                    <a:pt x="1362837" y="15237"/>
                  </a:cubicBezTo>
                  <a:cubicBezTo>
                    <a:pt x="1365963" y="18697"/>
                    <a:pt x="1367526" y="22938"/>
                    <a:pt x="1367526" y="27961"/>
                  </a:cubicBezTo>
                  <a:cubicBezTo>
                    <a:pt x="1367526" y="32984"/>
                    <a:pt x="1365963" y="37170"/>
                    <a:pt x="1362837" y="40519"/>
                  </a:cubicBezTo>
                  <a:cubicBezTo>
                    <a:pt x="1359712" y="43867"/>
                    <a:pt x="1355136" y="45542"/>
                    <a:pt x="1349108" y="45542"/>
                  </a:cubicBezTo>
                  <a:cubicBezTo>
                    <a:pt x="1343081" y="45542"/>
                    <a:pt x="1338532" y="43867"/>
                    <a:pt x="1335462" y="40519"/>
                  </a:cubicBezTo>
                  <a:cubicBezTo>
                    <a:pt x="1332393" y="37170"/>
                    <a:pt x="1330858" y="32984"/>
                    <a:pt x="1330858" y="27961"/>
                  </a:cubicBezTo>
                  <a:cubicBezTo>
                    <a:pt x="1330858" y="22938"/>
                    <a:pt x="1332393" y="18697"/>
                    <a:pt x="1335462" y="15237"/>
                  </a:cubicBezTo>
                  <a:cubicBezTo>
                    <a:pt x="1338532" y="11776"/>
                    <a:pt x="1343081" y="10046"/>
                    <a:pt x="1349108" y="10046"/>
                  </a:cubicBezTo>
                  <a:close/>
                  <a:moveTo>
                    <a:pt x="942305" y="10046"/>
                  </a:moveTo>
                  <a:cubicBezTo>
                    <a:pt x="966415" y="10046"/>
                    <a:pt x="985419" y="19060"/>
                    <a:pt x="999316" y="37086"/>
                  </a:cubicBezTo>
                  <a:cubicBezTo>
                    <a:pt x="1013212" y="55113"/>
                    <a:pt x="1020161" y="79698"/>
                    <a:pt x="1020161" y="110840"/>
                  </a:cubicBezTo>
                  <a:lnTo>
                    <a:pt x="1020161" y="119881"/>
                  </a:lnTo>
                  <a:cubicBezTo>
                    <a:pt x="1020161" y="167320"/>
                    <a:pt x="1010785" y="201950"/>
                    <a:pt x="992032" y="223772"/>
                  </a:cubicBezTo>
                  <a:cubicBezTo>
                    <a:pt x="973280" y="245594"/>
                    <a:pt x="944984" y="256784"/>
                    <a:pt x="907144" y="257342"/>
                  </a:cubicBezTo>
                  <a:lnTo>
                    <a:pt x="901117" y="257342"/>
                  </a:lnTo>
                  <a:lnTo>
                    <a:pt x="901117" y="231056"/>
                  </a:lnTo>
                  <a:lnTo>
                    <a:pt x="907647" y="231056"/>
                  </a:lnTo>
                  <a:cubicBezTo>
                    <a:pt x="933208" y="230611"/>
                    <a:pt x="952853" y="223956"/>
                    <a:pt x="966583" y="211089"/>
                  </a:cubicBezTo>
                  <a:cubicBezTo>
                    <a:pt x="980312" y="198223"/>
                    <a:pt x="987791" y="177866"/>
                    <a:pt x="989018" y="150019"/>
                  </a:cubicBezTo>
                  <a:cubicBezTo>
                    <a:pt x="982545" y="157721"/>
                    <a:pt x="974815" y="163916"/>
                    <a:pt x="965829" y="168604"/>
                  </a:cubicBezTo>
                  <a:cubicBezTo>
                    <a:pt x="956844" y="173292"/>
                    <a:pt x="946993" y="175636"/>
                    <a:pt x="936278" y="175636"/>
                  </a:cubicBezTo>
                  <a:cubicBezTo>
                    <a:pt x="922213" y="175636"/>
                    <a:pt x="909963" y="172176"/>
                    <a:pt x="899526" y="165255"/>
                  </a:cubicBezTo>
                  <a:cubicBezTo>
                    <a:pt x="889090" y="158335"/>
                    <a:pt x="881025" y="148596"/>
                    <a:pt x="875332" y="136038"/>
                  </a:cubicBezTo>
                  <a:cubicBezTo>
                    <a:pt x="869640" y="123481"/>
                    <a:pt x="866793" y="109612"/>
                    <a:pt x="866793" y="94431"/>
                  </a:cubicBezTo>
                  <a:cubicBezTo>
                    <a:pt x="866793" y="78135"/>
                    <a:pt x="869891" y="63457"/>
                    <a:pt x="876086" y="50397"/>
                  </a:cubicBezTo>
                  <a:cubicBezTo>
                    <a:pt x="882281" y="37338"/>
                    <a:pt x="891071" y="27347"/>
                    <a:pt x="902456" y="20427"/>
                  </a:cubicBezTo>
                  <a:cubicBezTo>
                    <a:pt x="913842" y="13506"/>
                    <a:pt x="927125" y="10046"/>
                    <a:pt x="942305" y="10046"/>
                  </a:cubicBezTo>
                  <a:close/>
                  <a:moveTo>
                    <a:pt x="1530771" y="0"/>
                  </a:moveTo>
                  <a:lnTo>
                    <a:pt x="1561746" y="0"/>
                  </a:lnTo>
                  <a:lnTo>
                    <a:pt x="1561746" y="257175"/>
                  </a:lnTo>
                  <a:lnTo>
                    <a:pt x="1533283" y="257175"/>
                  </a:lnTo>
                  <a:lnTo>
                    <a:pt x="1531776" y="237753"/>
                  </a:lnTo>
                  <a:cubicBezTo>
                    <a:pt x="1519386" y="252933"/>
                    <a:pt x="1502141" y="260524"/>
                    <a:pt x="1480040" y="260524"/>
                  </a:cubicBezTo>
                  <a:cubicBezTo>
                    <a:pt x="1459055" y="260524"/>
                    <a:pt x="1441949" y="251929"/>
                    <a:pt x="1428722" y="234739"/>
                  </a:cubicBezTo>
                  <a:cubicBezTo>
                    <a:pt x="1415495" y="217549"/>
                    <a:pt x="1408881" y="195114"/>
                    <a:pt x="1408881" y="167432"/>
                  </a:cubicBezTo>
                  <a:lnTo>
                    <a:pt x="1408881" y="165088"/>
                  </a:lnTo>
                  <a:cubicBezTo>
                    <a:pt x="1408881" y="137294"/>
                    <a:pt x="1415467" y="114942"/>
                    <a:pt x="1428638" y="98031"/>
                  </a:cubicBezTo>
                  <a:cubicBezTo>
                    <a:pt x="1441809" y="81121"/>
                    <a:pt x="1459055" y="72666"/>
                    <a:pt x="1480375" y="72666"/>
                  </a:cubicBezTo>
                  <a:cubicBezTo>
                    <a:pt x="1501583" y="72666"/>
                    <a:pt x="1518381" y="79921"/>
                    <a:pt x="1530771" y="94431"/>
                  </a:cubicBezTo>
                  <a:close/>
                  <a:moveTo>
                    <a:pt x="1247645" y="0"/>
                  </a:moveTo>
                  <a:lnTo>
                    <a:pt x="1278619" y="0"/>
                  </a:lnTo>
                  <a:lnTo>
                    <a:pt x="1278619" y="257175"/>
                  </a:lnTo>
                  <a:lnTo>
                    <a:pt x="1247645" y="257175"/>
                  </a:lnTo>
                  <a:close/>
                </a:path>
              </a:pathLst>
            </a:custGeom>
            <a:solidFill>
              <a:schemeClr val="bg1">
                <a:lumMod val="75000"/>
              </a:schemeClr>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US" sz="2700">
                <a:solidFill>
                  <a:schemeClr val="bg1">
                    <a:lumMod val="75000"/>
                  </a:schemeClr>
                </a:solidFill>
                <a:latin typeface="#9Slide02 Noi dung dai" panose="02000000000000000000" pitchFamily="2" charset="0"/>
                <a:ea typeface="#9Slide02 Noi dung dai" panose="02000000000000000000" pitchFamily="2" charset="0"/>
              </a:endParaRPr>
            </a:p>
          </p:txBody>
        </p:sp>
        <p:sp>
          <p:nvSpPr>
            <p:cNvPr id="14" name="Rectangle 13">
              <a:extLst>
                <a:ext uri="{FF2B5EF4-FFF2-40B4-BE49-F238E27FC236}">
                  <a16:creationId xmlns:a16="http://schemas.microsoft.com/office/drawing/2014/main" id="{52465F73-4B27-4C0F-9B02-510C8E083EB6}"/>
                </a:ext>
              </a:extLst>
            </p:cNvPr>
            <p:cNvSpPr/>
            <p:nvPr/>
          </p:nvSpPr>
          <p:spPr>
            <a:xfrm>
              <a:off x="-2202100" y="-2224223"/>
              <a:ext cx="16596200" cy="11284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9Slide.vn">
            <a:extLst>
              <a:ext uri="{FF2B5EF4-FFF2-40B4-BE49-F238E27FC236}">
                <a16:creationId xmlns:a16="http://schemas.microsoft.com/office/drawing/2014/main" id="{0F30810D-0BA7-48B5-9100-E09C5C296021}"/>
              </a:ext>
            </a:extLst>
          </p:cNvPr>
          <p:cNvSpPr>
            <a:spLocks noSelect="1"/>
          </p:cNvSpPr>
          <p:nvPr userDrawn="1">
            <p:custDataLst>
              <p:tags r:id="rId8"/>
            </p:custDataLst>
          </p:nvPr>
        </p:nvSpPr>
        <p:spPr>
          <a:xfrm>
            <a:off x="6091428" y="-8915400"/>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9Slide.vn">
            <a:extLst>
              <a:ext uri="{FF2B5EF4-FFF2-40B4-BE49-F238E27FC236}">
                <a16:creationId xmlns:a16="http://schemas.microsoft.com/office/drawing/2014/main" id="{5703AF2A-1D5F-4BD2-8904-9B6C863CB9B3}"/>
              </a:ext>
            </a:extLst>
          </p:cNvPr>
          <p:cNvSpPr>
            <a:spLocks noSelect="1"/>
          </p:cNvSpPr>
          <p:nvPr userDrawn="1">
            <p:custDataLst>
              <p:tags r:id="rId9"/>
            </p:custDataLst>
          </p:nvPr>
        </p:nvSpPr>
        <p:spPr>
          <a:xfrm>
            <a:off x="6091428" y="15764256"/>
            <a:ext cx="9144" cy="91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977419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ransition spd="med">
    <p:pull/>
  </p:transition>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50000"/>
              <a:lumOff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50000"/>
              <a:lumOff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50000"/>
              <a:lumOff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779698611"/>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3" r:id="rId51"/>
    <p:sldLayoutId id="2147483724" r:id="rId52"/>
    <p:sldLayoutId id="2147483725" r:id="rId53"/>
    <p:sldLayoutId id="2147483726" r:id="rId54"/>
    <p:sldLayoutId id="2147483727" r:id="rId5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2.wdp"/><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19.png"/><Relationship Id="rId5" Type="http://schemas.microsoft.com/office/2007/relationships/hdphoto" Target="../media/hdphoto1.wdp"/><Relationship Id="rId15" Type="http://schemas.openxmlformats.org/officeDocument/2006/relationships/image" Target="../media/image22.png"/><Relationship Id="rId10" Type="http://schemas.openxmlformats.org/officeDocument/2006/relationships/image" Target="../media/image2.png"/><Relationship Id="rId4" Type="http://schemas.openxmlformats.org/officeDocument/2006/relationships/image" Target="../media/image14.png"/><Relationship Id="rId9" Type="http://schemas.openxmlformats.org/officeDocument/2006/relationships/image" Target="../media/image18.svg"/><Relationship Id="rId14" Type="http://schemas.openxmlformats.org/officeDocument/2006/relationships/image" Target="../media/image21.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2.wdp"/><Relationship Id="rId18" Type="http://schemas.openxmlformats.org/officeDocument/2006/relationships/image" Target="../media/image42.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0.png"/><Relationship Id="rId17" Type="http://schemas.microsoft.com/office/2007/relationships/hdphoto" Target="../media/hdphoto3.wdp"/><Relationship Id="rId2" Type="http://schemas.openxmlformats.org/officeDocument/2006/relationships/notesSlide" Target="../notesSlides/notesSlide9.xml"/><Relationship Id="rId16"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19.png"/><Relationship Id="rId5" Type="http://schemas.microsoft.com/office/2007/relationships/hdphoto" Target="../media/hdphoto1.wdp"/><Relationship Id="rId15" Type="http://schemas.openxmlformats.org/officeDocument/2006/relationships/image" Target="../media/image22.png"/><Relationship Id="rId10" Type="http://schemas.openxmlformats.org/officeDocument/2006/relationships/image" Target="../media/image2.png"/><Relationship Id="rId19" Type="http://schemas.openxmlformats.org/officeDocument/2006/relationships/image" Target="../media/image45.png"/><Relationship Id="rId4" Type="http://schemas.openxmlformats.org/officeDocument/2006/relationships/image" Target="../media/image14.png"/><Relationship Id="rId9" Type="http://schemas.openxmlformats.org/officeDocument/2006/relationships/image" Target="../media/image24.svg"/><Relationship Id="rId1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2.wdp"/><Relationship Id="rId18" Type="http://schemas.openxmlformats.org/officeDocument/2006/relationships/image" Target="../media/image42.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20.png"/><Relationship Id="rId17" Type="http://schemas.microsoft.com/office/2007/relationships/hdphoto" Target="../media/hdphoto3.wdp"/><Relationship Id="rId2" Type="http://schemas.openxmlformats.org/officeDocument/2006/relationships/notesSlide" Target="../notesSlides/notesSlide10.xml"/><Relationship Id="rId16"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15.png"/><Relationship Id="rId11" Type="http://schemas.openxmlformats.org/officeDocument/2006/relationships/image" Target="../media/image19.png"/><Relationship Id="rId5" Type="http://schemas.microsoft.com/office/2007/relationships/hdphoto" Target="../media/hdphoto1.wdp"/><Relationship Id="rId15" Type="http://schemas.openxmlformats.org/officeDocument/2006/relationships/image" Target="../media/image22.png"/><Relationship Id="rId10" Type="http://schemas.openxmlformats.org/officeDocument/2006/relationships/image" Target="../media/image2.png"/><Relationship Id="rId19" Type="http://schemas.openxmlformats.org/officeDocument/2006/relationships/image" Target="../media/image47.png"/><Relationship Id="rId4" Type="http://schemas.openxmlformats.org/officeDocument/2006/relationships/image" Target="../media/image14.png"/><Relationship Id="rId9" Type="http://schemas.openxmlformats.org/officeDocument/2006/relationships/image" Target="../media/image24.svg"/><Relationship Id="rId1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51.png"/><Relationship Id="rId3" Type="http://schemas.microsoft.com/office/2007/relationships/hdphoto" Target="../media/hdphoto2.wdp"/><Relationship Id="rId7" Type="http://schemas.openxmlformats.org/officeDocument/2006/relationships/image" Target="../media/image48.png"/><Relationship Id="rId12" Type="http://schemas.microsoft.com/office/2007/relationships/hdphoto" Target="../media/hdphoto8.wdp"/><Relationship Id="rId2" Type="http://schemas.openxmlformats.org/officeDocument/2006/relationships/image" Target="../media/image38.png"/><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image" Target="../media/image50.png"/><Relationship Id="rId5" Type="http://schemas.openxmlformats.org/officeDocument/2006/relationships/image" Target="../media/image20.png"/><Relationship Id="rId15" Type="http://schemas.openxmlformats.org/officeDocument/2006/relationships/image" Target="../media/image53.png"/><Relationship Id="rId10" Type="http://schemas.microsoft.com/office/2007/relationships/hdphoto" Target="../media/hdphoto7.wdp"/><Relationship Id="rId4" Type="http://schemas.openxmlformats.org/officeDocument/2006/relationships/image" Target="../media/image21.png"/><Relationship Id="rId9" Type="http://schemas.openxmlformats.org/officeDocument/2006/relationships/image" Target="../media/image49.png"/><Relationship Id="rId14" Type="http://schemas.openxmlformats.org/officeDocument/2006/relationships/image" Target="../media/image52.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2.png"/><Relationship Id="rId3" Type="http://schemas.microsoft.com/office/2007/relationships/hdphoto" Target="../media/hdphoto2.wdp"/><Relationship Id="rId7" Type="http://schemas.openxmlformats.org/officeDocument/2006/relationships/image" Target="../media/image20.png"/><Relationship Id="rId12" Type="http://schemas.microsoft.com/office/2007/relationships/hdphoto" Target="../media/hdphoto3.wdp"/><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33.png"/><Relationship Id="rId5" Type="http://schemas.openxmlformats.org/officeDocument/2006/relationships/image" Target="../media/image38.png"/><Relationship Id="rId15" Type="http://schemas.openxmlformats.org/officeDocument/2006/relationships/image" Target="../media/image54.png"/><Relationship Id="rId10" Type="http://schemas.openxmlformats.org/officeDocument/2006/relationships/image" Target="../media/image41.png"/><Relationship Id="rId4" Type="http://schemas.openxmlformats.org/officeDocument/2006/relationships/image" Target="../media/image37.png"/><Relationship Id="rId9" Type="http://schemas.openxmlformats.org/officeDocument/2006/relationships/image" Target="../media/image40.png"/><Relationship Id="rId1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5.png"/><Relationship Id="rId7" Type="http://schemas.openxmlformats.org/officeDocument/2006/relationships/image" Target="../media/image33.png"/><Relationship Id="rId12" Type="http://schemas.openxmlformats.org/officeDocument/2006/relationships/image" Target="../media/image58.png"/><Relationship Id="rId2" Type="http://schemas.openxmlformats.org/officeDocument/2006/relationships/audio" Target="../media/audio2.wav"/><Relationship Id="rId1" Type="http://schemas.openxmlformats.org/officeDocument/2006/relationships/slideLayout" Target="../slideLayouts/slideLayout5.xml"/><Relationship Id="rId6" Type="http://schemas.microsoft.com/office/2007/relationships/hdphoto" Target="../media/hdphoto9.wdp"/><Relationship Id="rId11" Type="http://schemas.openxmlformats.org/officeDocument/2006/relationships/image" Target="../media/image28.svg"/><Relationship Id="rId5" Type="http://schemas.openxmlformats.org/officeDocument/2006/relationships/image" Target="../media/image57.png"/><Relationship Id="rId10" Type="http://schemas.openxmlformats.org/officeDocument/2006/relationships/image" Target="../media/image27.png"/><Relationship Id="rId4" Type="http://schemas.openxmlformats.org/officeDocument/2006/relationships/image" Target="../media/image56.png"/><Relationship Id="rId9" Type="http://schemas.openxmlformats.org/officeDocument/2006/relationships/image" Target="../media/image42.pn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2.png"/><Relationship Id="rId18" Type="http://schemas.openxmlformats.org/officeDocument/2006/relationships/image" Target="../media/image22.png"/><Relationship Id="rId3" Type="http://schemas.microsoft.com/office/2007/relationships/hdphoto" Target="../media/hdphoto2.wdp"/><Relationship Id="rId7" Type="http://schemas.openxmlformats.org/officeDocument/2006/relationships/image" Target="../media/image20.png"/><Relationship Id="rId12" Type="http://schemas.microsoft.com/office/2007/relationships/hdphoto" Target="../media/hdphoto3.wdp"/><Relationship Id="rId17" Type="http://schemas.microsoft.com/office/2007/relationships/hdphoto" Target="../media/hdphoto11.wdp"/><Relationship Id="rId2" Type="http://schemas.openxmlformats.org/officeDocument/2006/relationships/image" Target="../media/image36.png"/><Relationship Id="rId16" Type="http://schemas.openxmlformats.org/officeDocument/2006/relationships/image" Target="../media/image60.pn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33.png"/><Relationship Id="rId5" Type="http://schemas.openxmlformats.org/officeDocument/2006/relationships/image" Target="../media/image38.png"/><Relationship Id="rId15" Type="http://schemas.microsoft.com/office/2007/relationships/hdphoto" Target="../media/hdphoto10.wdp"/><Relationship Id="rId10" Type="http://schemas.openxmlformats.org/officeDocument/2006/relationships/image" Target="../media/image41.png"/><Relationship Id="rId19" Type="http://schemas.openxmlformats.org/officeDocument/2006/relationships/image" Target="../media/image61.png"/><Relationship Id="rId4" Type="http://schemas.openxmlformats.org/officeDocument/2006/relationships/image" Target="../media/image37.png"/><Relationship Id="rId9" Type="http://schemas.openxmlformats.org/officeDocument/2006/relationships/image" Target="../media/image40.png"/><Relationship Id="rId14" Type="http://schemas.openxmlformats.org/officeDocument/2006/relationships/image" Target="../media/image59.png"/></Relationships>
</file>

<file path=ppt/slides/_rels/slide1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slide" Target="slide7.xml"/><Relationship Id="rId18" Type="http://schemas.openxmlformats.org/officeDocument/2006/relationships/slide" Target="slide5.xml"/><Relationship Id="rId3" Type="http://schemas.openxmlformats.org/officeDocument/2006/relationships/audio" Target="../media/audio1.wav"/><Relationship Id="rId21" Type="http://schemas.openxmlformats.org/officeDocument/2006/relationships/image" Target="../media/image28.sv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slide" Target="slide4.xml"/><Relationship Id="rId2" Type="http://schemas.openxmlformats.org/officeDocument/2006/relationships/notesSlide" Target="../notesSlides/notesSlide2.xml"/><Relationship Id="rId16" Type="http://schemas.openxmlformats.org/officeDocument/2006/relationships/slide" Target="slide3.xml"/><Relationship Id="rId20" Type="http://schemas.openxmlformats.org/officeDocument/2006/relationships/image" Target="../media/image27.png"/><Relationship Id="rId1" Type="http://schemas.openxmlformats.org/officeDocument/2006/relationships/slideLayout" Target="../slideLayouts/slideLayout36.xml"/><Relationship Id="rId6" Type="http://schemas.openxmlformats.org/officeDocument/2006/relationships/image" Target="../media/image15.png"/><Relationship Id="rId11" Type="http://schemas.openxmlformats.org/officeDocument/2006/relationships/image" Target="../media/image21.png"/><Relationship Id="rId5" Type="http://schemas.microsoft.com/office/2007/relationships/hdphoto" Target="../media/hdphoto1.wdp"/><Relationship Id="rId15" Type="http://schemas.openxmlformats.org/officeDocument/2006/relationships/image" Target="../media/image26.png"/><Relationship Id="rId10" Type="http://schemas.microsoft.com/office/2007/relationships/hdphoto" Target="../media/hdphoto2.wdp"/><Relationship Id="rId19" Type="http://schemas.openxmlformats.org/officeDocument/2006/relationships/slide" Target="slide6.xml"/><Relationship Id="rId4" Type="http://schemas.openxmlformats.org/officeDocument/2006/relationships/image" Target="../media/image14.png"/><Relationship Id="rId9" Type="http://schemas.openxmlformats.org/officeDocument/2006/relationships/image" Target="../media/image20.png"/><Relationship Id="rId14" Type="http://schemas.openxmlformats.org/officeDocument/2006/relationships/image" Target="../media/image25.png"/></Relationships>
</file>

<file path=ppt/slides/_rels/slide2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3.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42.png"/><Relationship Id="rId10" Type="http://schemas.openxmlformats.org/officeDocument/2006/relationships/image" Target="../media/image62.png"/><Relationship Id="rId4" Type="http://schemas.openxmlformats.org/officeDocument/2006/relationships/image" Target="../media/image56.png"/><Relationship Id="rId9" Type="http://schemas.microsoft.com/office/2007/relationships/hdphoto" Target="../media/hdphoto12.wdp"/></Relationships>
</file>

<file path=ppt/slides/_rels/slide2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2.png"/><Relationship Id="rId3" Type="http://schemas.microsoft.com/office/2007/relationships/hdphoto" Target="../media/hdphoto2.wdp"/><Relationship Id="rId7" Type="http://schemas.openxmlformats.org/officeDocument/2006/relationships/image" Target="../media/image20.png"/><Relationship Id="rId12" Type="http://schemas.microsoft.com/office/2007/relationships/hdphoto" Target="../media/hdphoto3.wdp"/><Relationship Id="rId2"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33.png"/><Relationship Id="rId5" Type="http://schemas.openxmlformats.org/officeDocument/2006/relationships/image" Target="../media/image38.png"/><Relationship Id="rId10" Type="http://schemas.openxmlformats.org/officeDocument/2006/relationships/image" Target="../media/image41.png"/><Relationship Id="rId4" Type="http://schemas.openxmlformats.org/officeDocument/2006/relationships/image" Target="../media/image37.png"/><Relationship Id="rId9" Type="http://schemas.openxmlformats.org/officeDocument/2006/relationships/image" Target="../media/image40.png"/><Relationship Id="rId14" Type="http://schemas.openxmlformats.org/officeDocument/2006/relationships/image" Target="../media/image22.png"/></Relationships>
</file>

<file path=ppt/slides/_rels/slide2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2.png"/><Relationship Id="rId3" Type="http://schemas.microsoft.com/office/2007/relationships/hdphoto" Target="../media/hdphoto2.wdp"/><Relationship Id="rId7" Type="http://schemas.openxmlformats.org/officeDocument/2006/relationships/image" Target="../media/image20.png"/><Relationship Id="rId12" Type="http://schemas.microsoft.com/office/2007/relationships/hdphoto" Target="../media/hdphoto3.wdp"/><Relationship Id="rId2" Type="http://schemas.openxmlformats.org/officeDocument/2006/relationships/image" Target="../media/image36.png"/><Relationship Id="rId16" Type="http://schemas.openxmlformats.org/officeDocument/2006/relationships/image" Target="../media/image66.png"/><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33.png"/><Relationship Id="rId5" Type="http://schemas.openxmlformats.org/officeDocument/2006/relationships/image" Target="../media/image38.png"/><Relationship Id="rId15" Type="http://schemas.microsoft.com/office/2007/relationships/hdphoto" Target="../media/hdphoto13.wdp"/><Relationship Id="rId10" Type="http://schemas.openxmlformats.org/officeDocument/2006/relationships/image" Target="../media/image41.png"/><Relationship Id="rId4" Type="http://schemas.openxmlformats.org/officeDocument/2006/relationships/image" Target="../media/image37.png"/><Relationship Id="rId9" Type="http://schemas.openxmlformats.org/officeDocument/2006/relationships/image" Target="../media/image40.png"/><Relationship Id="rId14" Type="http://schemas.openxmlformats.org/officeDocument/2006/relationships/image" Target="../media/image65.png"/></Relationships>
</file>

<file path=ppt/slides/_rels/slide2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3.png"/><Relationship Id="rId3" Type="http://schemas.microsoft.com/office/2007/relationships/hdphoto" Target="../media/hdphoto4.wdp"/><Relationship Id="rId7" Type="http://schemas.openxmlformats.org/officeDocument/2006/relationships/image" Target="../media/image38.png"/><Relationship Id="rId12"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37.png"/><Relationship Id="rId11" Type="http://schemas.openxmlformats.org/officeDocument/2006/relationships/image" Target="../media/image40.png"/><Relationship Id="rId5" Type="http://schemas.microsoft.com/office/2007/relationships/hdphoto" Target="../media/hdphoto2.wdp"/><Relationship Id="rId15" Type="http://schemas.openxmlformats.org/officeDocument/2006/relationships/image" Target="../media/image42.png"/><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20.png"/><Relationship Id="rId14" Type="http://schemas.microsoft.com/office/2007/relationships/hdphoto" Target="../media/hdphoto3.wdp"/></Relationships>
</file>

<file path=ppt/slides/_rels/slide2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68.png"/><Relationship Id="rId3" Type="http://schemas.openxmlformats.org/officeDocument/2006/relationships/image" Target="../media/image13.png"/><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notesSlide" Target="../notesSlides/notesSlide14.xml"/><Relationship Id="rId16" Type="http://schemas.openxmlformats.org/officeDocument/2006/relationships/image" Target="../media/image26.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4.png"/><Relationship Id="rId5" Type="http://schemas.openxmlformats.org/officeDocument/2006/relationships/image" Target="../media/image14.png"/><Relationship Id="rId15" Type="http://schemas.openxmlformats.org/officeDocument/2006/relationships/image" Target="../media/image25.png"/><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4.svg"/><Relationship Id="rId14" Type="http://schemas.openxmlformats.org/officeDocument/2006/relationships/slide" Target="slide7.xml"/></Relationships>
</file>

<file path=ppt/slides/_rels/slide3.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6.png"/><Relationship Id="rId18" Type="http://schemas.microsoft.com/office/2007/relationships/hdphoto" Target="../media/hdphoto2.wdp"/><Relationship Id="rId3" Type="http://schemas.openxmlformats.org/officeDocument/2006/relationships/slideLayout" Target="../slideLayouts/slideLayout36.xml"/><Relationship Id="rId21" Type="http://schemas.openxmlformats.org/officeDocument/2006/relationships/slide" Target="slide2.xml"/><Relationship Id="rId7" Type="http://schemas.openxmlformats.org/officeDocument/2006/relationships/image" Target="../media/image31.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34.png"/><Relationship Id="rId2" Type="http://schemas.openxmlformats.org/officeDocument/2006/relationships/audio" Target="../media/media1.mp3"/><Relationship Id="rId16" Type="http://schemas.openxmlformats.org/officeDocument/2006/relationships/image" Target="../media/image2.png"/><Relationship Id="rId20" Type="http://schemas.openxmlformats.org/officeDocument/2006/relationships/image" Target="../media/image22.png"/><Relationship Id="rId1" Type="http://schemas.microsoft.com/office/2007/relationships/media" Target="../media/media1.mp3"/><Relationship Id="rId6" Type="http://schemas.openxmlformats.org/officeDocument/2006/relationships/image" Target="../media/image30.svg"/><Relationship Id="rId11" Type="http://schemas.microsoft.com/office/2007/relationships/hdphoto" Target="../media/hdphoto1.wdp"/><Relationship Id="rId24" Type="http://schemas.microsoft.com/office/2007/relationships/hdphoto" Target="../media/hdphoto3.wdp"/><Relationship Id="rId5" Type="http://schemas.openxmlformats.org/officeDocument/2006/relationships/image" Target="../media/image29.png"/><Relationship Id="rId15" Type="http://schemas.openxmlformats.org/officeDocument/2006/relationships/image" Target="../media/image24.svg"/><Relationship Id="rId23" Type="http://schemas.openxmlformats.org/officeDocument/2006/relationships/image" Target="../media/image33.png"/><Relationship Id="rId10" Type="http://schemas.openxmlformats.org/officeDocument/2006/relationships/image" Target="../media/image14.png"/><Relationship Id="rId19" Type="http://schemas.openxmlformats.org/officeDocument/2006/relationships/image" Target="../media/image21.png"/><Relationship Id="rId4" Type="http://schemas.openxmlformats.org/officeDocument/2006/relationships/notesSlide" Target="../notesSlides/notesSlide3.xml"/><Relationship Id="rId9" Type="http://schemas.openxmlformats.org/officeDocument/2006/relationships/image" Target="../media/image13.png"/><Relationship Id="rId14" Type="http://schemas.openxmlformats.org/officeDocument/2006/relationships/image" Target="../media/image17.png"/><Relationship Id="rId22"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6.png"/><Relationship Id="rId18" Type="http://schemas.microsoft.com/office/2007/relationships/hdphoto" Target="../media/hdphoto2.wdp"/><Relationship Id="rId3" Type="http://schemas.openxmlformats.org/officeDocument/2006/relationships/slideLayout" Target="../slideLayouts/slideLayout36.xml"/><Relationship Id="rId21" Type="http://schemas.openxmlformats.org/officeDocument/2006/relationships/image" Target="../media/image33.png"/><Relationship Id="rId7" Type="http://schemas.openxmlformats.org/officeDocument/2006/relationships/image" Target="../media/image31.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5.png"/><Relationship Id="rId2" Type="http://schemas.openxmlformats.org/officeDocument/2006/relationships/audio" Target="../media/media1.mp3"/><Relationship Id="rId16" Type="http://schemas.openxmlformats.org/officeDocument/2006/relationships/image" Target="../media/image2.png"/><Relationship Id="rId20" Type="http://schemas.openxmlformats.org/officeDocument/2006/relationships/image" Target="../media/image22.png"/><Relationship Id="rId1" Type="http://schemas.microsoft.com/office/2007/relationships/media" Target="../media/media1.mp3"/><Relationship Id="rId6" Type="http://schemas.openxmlformats.org/officeDocument/2006/relationships/image" Target="../media/image30.svg"/><Relationship Id="rId11" Type="http://schemas.microsoft.com/office/2007/relationships/hdphoto" Target="../media/hdphoto1.wdp"/><Relationship Id="rId24" Type="http://schemas.openxmlformats.org/officeDocument/2006/relationships/slide" Target="slide2.xml"/><Relationship Id="rId5" Type="http://schemas.openxmlformats.org/officeDocument/2006/relationships/image" Target="../media/image29.png"/><Relationship Id="rId15" Type="http://schemas.openxmlformats.org/officeDocument/2006/relationships/image" Target="../media/image24.svg"/><Relationship Id="rId23" Type="http://schemas.openxmlformats.org/officeDocument/2006/relationships/image" Target="../media/image34.png"/><Relationship Id="rId10" Type="http://schemas.openxmlformats.org/officeDocument/2006/relationships/image" Target="../media/image14.png"/><Relationship Id="rId19" Type="http://schemas.openxmlformats.org/officeDocument/2006/relationships/image" Target="../media/image21.png"/><Relationship Id="rId4" Type="http://schemas.openxmlformats.org/officeDocument/2006/relationships/notesSlide" Target="../notesSlides/notesSlide4.xml"/><Relationship Id="rId9" Type="http://schemas.openxmlformats.org/officeDocument/2006/relationships/image" Target="../media/image13.png"/><Relationship Id="rId14" Type="http://schemas.openxmlformats.org/officeDocument/2006/relationships/image" Target="../media/image17.png"/><Relationship Id="rId22" Type="http://schemas.microsoft.com/office/2007/relationships/hdphoto" Target="../media/hdphoto3.wdp"/></Relationships>
</file>

<file path=ppt/slides/_rels/slide5.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6.png"/><Relationship Id="rId18" Type="http://schemas.microsoft.com/office/2007/relationships/hdphoto" Target="../media/hdphoto2.wdp"/><Relationship Id="rId3" Type="http://schemas.openxmlformats.org/officeDocument/2006/relationships/slideLayout" Target="../slideLayouts/slideLayout36.xml"/><Relationship Id="rId21" Type="http://schemas.openxmlformats.org/officeDocument/2006/relationships/image" Target="../media/image33.png"/><Relationship Id="rId7" Type="http://schemas.openxmlformats.org/officeDocument/2006/relationships/image" Target="../media/image31.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5.png"/><Relationship Id="rId2" Type="http://schemas.openxmlformats.org/officeDocument/2006/relationships/audio" Target="../media/media1.mp3"/><Relationship Id="rId16" Type="http://schemas.openxmlformats.org/officeDocument/2006/relationships/image" Target="../media/image2.png"/><Relationship Id="rId20" Type="http://schemas.openxmlformats.org/officeDocument/2006/relationships/image" Target="../media/image22.png"/><Relationship Id="rId1" Type="http://schemas.microsoft.com/office/2007/relationships/media" Target="../media/media1.mp3"/><Relationship Id="rId6" Type="http://schemas.openxmlformats.org/officeDocument/2006/relationships/image" Target="../media/image30.svg"/><Relationship Id="rId11" Type="http://schemas.microsoft.com/office/2007/relationships/hdphoto" Target="../media/hdphoto1.wdp"/><Relationship Id="rId24" Type="http://schemas.openxmlformats.org/officeDocument/2006/relationships/slide" Target="slide2.xml"/><Relationship Id="rId5" Type="http://schemas.openxmlformats.org/officeDocument/2006/relationships/image" Target="../media/image29.png"/><Relationship Id="rId15" Type="http://schemas.openxmlformats.org/officeDocument/2006/relationships/image" Target="../media/image24.svg"/><Relationship Id="rId23" Type="http://schemas.openxmlformats.org/officeDocument/2006/relationships/image" Target="../media/image34.png"/><Relationship Id="rId10" Type="http://schemas.openxmlformats.org/officeDocument/2006/relationships/image" Target="../media/image14.png"/><Relationship Id="rId19" Type="http://schemas.openxmlformats.org/officeDocument/2006/relationships/image" Target="../media/image21.png"/><Relationship Id="rId4" Type="http://schemas.openxmlformats.org/officeDocument/2006/relationships/notesSlide" Target="../notesSlides/notesSlide5.xml"/><Relationship Id="rId9" Type="http://schemas.openxmlformats.org/officeDocument/2006/relationships/image" Target="../media/image13.png"/><Relationship Id="rId14" Type="http://schemas.openxmlformats.org/officeDocument/2006/relationships/image" Target="../media/image17.png"/><Relationship Id="rId22" Type="http://schemas.microsoft.com/office/2007/relationships/hdphoto" Target="../media/hdphoto3.wdp"/></Relationships>
</file>

<file path=ppt/slides/_rels/slide6.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6.png"/><Relationship Id="rId18" Type="http://schemas.microsoft.com/office/2007/relationships/hdphoto" Target="../media/hdphoto2.wdp"/><Relationship Id="rId3" Type="http://schemas.openxmlformats.org/officeDocument/2006/relationships/slideLayout" Target="../slideLayouts/slideLayout36.xml"/><Relationship Id="rId21" Type="http://schemas.openxmlformats.org/officeDocument/2006/relationships/image" Target="../media/image33.png"/><Relationship Id="rId7" Type="http://schemas.openxmlformats.org/officeDocument/2006/relationships/image" Target="../media/image31.png"/><Relationship Id="rId12" Type="http://schemas.openxmlformats.org/officeDocument/2006/relationships/image" Target="../media/image15.png"/><Relationship Id="rId17" Type="http://schemas.openxmlformats.org/officeDocument/2006/relationships/image" Target="../media/image20.png"/><Relationship Id="rId25" Type="http://schemas.openxmlformats.org/officeDocument/2006/relationships/image" Target="../media/image25.png"/><Relationship Id="rId2" Type="http://schemas.openxmlformats.org/officeDocument/2006/relationships/audio" Target="../media/media1.mp3"/><Relationship Id="rId16" Type="http://schemas.openxmlformats.org/officeDocument/2006/relationships/image" Target="../media/image2.png"/><Relationship Id="rId20" Type="http://schemas.openxmlformats.org/officeDocument/2006/relationships/image" Target="../media/image22.png"/><Relationship Id="rId1" Type="http://schemas.microsoft.com/office/2007/relationships/media" Target="../media/media1.mp3"/><Relationship Id="rId6" Type="http://schemas.openxmlformats.org/officeDocument/2006/relationships/image" Target="../media/image30.svg"/><Relationship Id="rId11" Type="http://schemas.microsoft.com/office/2007/relationships/hdphoto" Target="../media/hdphoto1.wdp"/><Relationship Id="rId24" Type="http://schemas.openxmlformats.org/officeDocument/2006/relationships/slide" Target="slide2.xml"/><Relationship Id="rId5" Type="http://schemas.openxmlformats.org/officeDocument/2006/relationships/image" Target="../media/image29.png"/><Relationship Id="rId15" Type="http://schemas.openxmlformats.org/officeDocument/2006/relationships/image" Target="../media/image24.svg"/><Relationship Id="rId23" Type="http://schemas.openxmlformats.org/officeDocument/2006/relationships/image" Target="../media/image34.png"/><Relationship Id="rId10" Type="http://schemas.openxmlformats.org/officeDocument/2006/relationships/image" Target="../media/image14.png"/><Relationship Id="rId19" Type="http://schemas.openxmlformats.org/officeDocument/2006/relationships/image" Target="../media/image21.png"/><Relationship Id="rId4" Type="http://schemas.openxmlformats.org/officeDocument/2006/relationships/notesSlide" Target="../notesSlides/notesSlide6.xml"/><Relationship Id="rId9" Type="http://schemas.openxmlformats.org/officeDocument/2006/relationships/image" Target="../media/image13.png"/><Relationship Id="rId14" Type="http://schemas.openxmlformats.org/officeDocument/2006/relationships/image" Target="../media/image17.png"/><Relationship Id="rId22"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3.png"/><Relationship Id="rId3" Type="http://schemas.microsoft.com/office/2007/relationships/hdphoto" Target="../media/hdphoto4.wdp"/><Relationship Id="rId7" Type="http://schemas.openxmlformats.org/officeDocument/2006/relationships/image" Target="../media/image38.png"/><Relationship Id="rId12"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5.xml"/><Relationship Id="rId6" Type="http://schemas.openxmlformats.org/officeDocument/2006/relationships/image" Target="../media/image37.png"/><Relationship Id="rId11" Type="http://schemas.openxmlformats.org/officeDocument/2006/relationships/image" Target="../media/image40.png"/><Relationship Id="rId5" Type="http://schemas.microsoft.com/office/2007/relationships/hdphoto" Target="../media/hdphoto2.wdp"/><Relationship Id="rId15" Type="http://schemas.openxmlformats.org/officeDocument/2006/relationships/image" Target="../media/image42.png"/><Relationship Id="rId10"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20.png"/><Relationship Id="rId14" Type="http://schemas.microsoft.com/office/2007/relationships/hdphoto" Target="../media/hdphoto3.wdp"/></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microsoft.com/office/2007/relationships/hdphoto" Target="../media/hdphoto2.wdp"/><Relationship Id="rId18"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42.png"/><Relationship Id="rId2" Type="http://schemas.openxmlformats.org/officeDocument/2006/relationships/notesSlide" Target="../notesSlides/notesSlide7.xml"/><Relationship Id="rId16" Type="http://schemas.openxmlformats.org/officeDocument/2006/relationships/image" Target="../media/image21.png"/><Relationship Id="rId1" Type="http://schemas.openxmlformats.org/officeDocument/2006/relationships/slideLayout" Target="../slideLayouts/slideLayout3.xml"/><Relationship Id="rId6" Type="http://schemas.microsoft.com/office/2007/relationships/hdphoto" Target="../media/hdphoto1.wdp"/><Relationship Id="rId11" Type="http://schemas.openxmlformats.org/officeDocument/2006/relationships/image" Target="../media/image19.png"/><Relationship Id="rId5" Type="http://schemas.openxmlformats.org/officeDocument/2006/relationships/image" Target="../media/image14.png"/><Relationship Id="rId15" Type="http://schemas.microsoft.com/office/2007/relationships/hdphoto" Target="../media/hdphoto3.wdp"/><Relationship Id="rId10" Type="http://schemas.openxmlformats.org/officeDocument/2006/relationships/image" Target="../media/image18.svg"/><Relationship Id="rId19" Type="http://schemas.openxmlformats.org/officeDocument/2006/relationships/image" Target="../media/image43.png"/><Relationship Id="rId4" Type="http://schemas.openxmlformats.org/officeDocument/2006/relationships/image" Target="../media/image2.png"/><Relationship Id="rId9" Type="http://schemas.openxmlformats.org/officeDocument/2006/relationships/image" Target="../media/image17.png"/><Relationship Id="rId1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18" Type="http://schemas.openxmlformats.org/officeDocument/2006/relationships/image" Target="../media/image21.png"/><Relationship Id="rId3" Type="http://schemas.openxmlformats.org/officeDocument/2006/relationships/slideLayout" Target="../slideLayouts/slideLayout1.xml"/><Relationship Id="rId21" Type="http://schemas.openxmlformats.org/officeDocument/2006/relationships/image" Target="../media/image44.png"/><Relationship Id="rId7" Type="http://schemas.microsoft.com/office/2007/relationships/hdphoto" Target="../media/hdphoto1.wdp"/><Relationship Id="rId12" Type="http://schemas.openxmlformats.org/officeDocument/2006/relationships/image" Target="../media/image2.png"/><Relationship Id="rId17" Type="http://schemas.microsoft.com/office/2007/relationships/hdphoto" Target="../media/hdphoto3.wdp"/><Relationship Id="rId2" Type="http://schemas.openxmlformats.org/officeDocument/2006/relationships/audio" Target="../media/media1.mp3"/><Relationship Id="rId16" Type="http://schemas.openxmlformats.org/officeDocument/2006/relationships/image" Target="../media/image33.png"/><Relationship Id="rId20" Type="http://schemas.openxmlformats.org/officeDocument/2006/relationships/image" Target="../media/image22.png"/><Relationship Id="rId1" Type="http://schemas.microsoft.com/office/2007/relationships/media" Target="../media/media1.mp3"/><Relationship Id="rId6" Type="http://schemas.openxmlformats.org/officeDocument/2006/relationships/image" Target="../media/image14.png"/><Relationship Id="rId11" Type="http://schemas.openxmlformats.org/officeDocument/2006/relationships/image" Target="../media/image24.svg"/><Relationship Id="rId5" Type="http://schemas.openxmlformats.org/officeDocument/2006/relationships/image" Target="../media/image13.png"/><Relationship Id="rId15" Type="http://schemas.microsoft.com/office/2007/relationships/hdphoto" Target="../media/hdphoto2.wdp"/><Relationship Id="rId23" Type="http://schemas.openxmlformats.org/officeDocument/2006/relationships/image" Target="../media/image34.png"/><Relationship Id="rId10" Type="http://schemas.openxmlformats.org/officeDocument/2006/relationships/image" Target="../media/image17.png"/><Relationship Id="rId19" Type="http://schemas.openxmlformats.org/officeDocument/2006/relationships/image" Target="../media/image42.png"/><Relationship Id="rId4" Type="http://schemas.openxmlformats.org/officeDocument/2006/relationships/notesSlide" Target="../notesSlides/notesSlide8.xml"/><Relationship Id="rId9" Type="http://schemas.openxmlformats.org/officeDocument/2006/relationships/image" Target="../media/image16.png"/><Relationship Id="rId14" Type="http://schemas.openxmlformats.org/officeDocument/2006/relationships/image" Target="../media/image20.png"/><Relationship Id="rId22"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10">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0" y="4026328"/>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Google Shape;479;p35">
            <a:extLst>
              <a:ext uri="{FF2B5EF4-FFF2-40B4-BE49-F238E27FC236}">
                <a16:creationId xmlns:a16="http://schemas.microsoft.com/office/drawing/2014/main" id="{0B42F81A-0C5E-4F26-AA67-A89E899D307F}"/>
              </a:ext>
            </a:extLst>
          </p:cNvPr>
          <p:cNvSpPr txBox="1">
            <a:spLocks/>
          </p:cNvSpPr>
          <p:nvPr/>
        </p:nvSpPr>
        <p:spPr>
          <a:xfrm>
            <a:off x="10465468" y="6860627"/>
            <a:ext cx="9200449" cy="1831542"/>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500" b="0" i="0" u="none" strike="noStrike" kern="1200" cap="none" spc="0" normalizeH="0" baseline="0" noProof="0">
                <a:ln w="28575">
                  <a:solidFill>
                    <a:srgbClr val="FFFFFF"/>
                  </a:solidFill>
                </a:ln>
                <a:solidFill>
                  <a:srgbClr val="FF0000"/>
                </a:solidFill>
                <a:effectLst/>
                <a:uLnTx/>
                <a:uFillTx/>
                <a:latin typeface="#9Slide07 Stormtrooper" panose="020B0500000000000000" pitchFamily="34" charset="0"/>
                <a:ea typeface="+mj-ea"/>
                <a:cs typeface="+mj-cs"/>
              </a:rPr>
              <a:t>KHỞI ĐỘNG</a:t>
            </a:r>
            <a:endParaRPr kumimoji="0" lang="en-US" sz="11500" b="0" i="0" u="none" strike="noStrike" kern="1200" cap="none" spc="0" normalizeH="0" baseline="0" noProof="0" dirty="0">
              <a:ln w="28575">
                <a:solidFill>
                  <a:srgbClr val="FFFFFF"/>
                </a:solidFill>
              </a:ln>
              <a:solidFill>
                <a:srgbClr val="FF0000"/>
              </a:solidFill>
              <a:effectLst/>
              <a:uLnTx/>
              <a:uFillTx/>
              <a:latin typeface="#9Slide07 Stormtrooper" panose="020B0500000000000000" pitchFamily="34" charset="0"/>
              <a:ea typeface="+mj-ea"/>
              <a:cs typeface="+mj-cs"/>
            </a:endParaRPr>
          </a:p>
        </p:txBody>
      </p:sp>
      <p:sp>
        <p:nvSpPr>
          <p:cNvPr id="30" name="TextBox 29">
            <a:extLst>
              <a:ext uri="{FF2B5EF4-FFF2-40B4-BE49-F238E27FC236}">
                <a16:creationId xmlns:a16="http://schemas.microsoft.com/office/drawing/2014/main" id="{A696AF50-27C5-4C84-A6CE-E4336A68148F}"/>
              </a:ext>
            </a:extLst>
          </p:cNvPr>
          <p:cNvSpPr txBox="1"/>
          <p:nvPr/>
        </p:nvSpPr>
        <p:spPr>
          <a:xfrm>
            <a:off x="717090" y="7410161"/>
            <a:ext cx="1162277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400" b="1" i="0" u="none" strike="noStrike" kern="1200" cap="none" spc="50" normalizeH="0" baseline="0" noProof="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rPr>
              <a:t>Em làm nhà thơ</a:t>
            </a:r>
            <a:endParaRPr kumimoji="0" lang="en-US" sz="14400" b="1" i="0" u="none" strike="noStrike" kern="1200" cap="none" spc="50" normalizeH="0" baseline="0" noProof="0" dirty="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endParaRPr>
          </a:p>
        </p:txBody>
      </p:sp>
      <p:pic>
        <p:nvPicPr>
          <p:cNvPr id="29" name="Picture 28">
            <a:extLst>
              <a:ext uri="{FF2B5EF4-FFF2-40B4-BE49-F238E27FC236}">
                <a16:creationId xmlns:a16="http://schemas.microsoft.com/office/drawing/2014/main" id="{F1C62126-9A20-4C53-BC5C-BE9286A558F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386787" y="1245549"/>
            <a:ext cx="9216317" cy="2893973"/>
          </a:xfrm>
          <a:prstGeom prst="rect">
            <a:avLst/>
          </a:prstGeom>
        </p:spPr>
      </p:pic>
    </p:spTree>
    <p:extLst>
      <p:ext uri="{BB962C8B-B14F-4D97-AF65-F5344CB8AC3E}">
        <p14:creationId xmlns:p14="http://schemas.microsoft.com/office/powerpoint/2010/main" val="4892776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10">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6620" y="40596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Google Shape;479;p35">
            <a:extLst>
              <a:ext uri="{FF2B5EF4-FFF2-40B4-BE49-F238E27FC236}">
                <a16:creationId xmlns:a16="http://schemas.microsoft.com/office/drawing/2014/main" id="{0B42F81A-0C5E-4F26-AA67-A89E899D307F}"/>
              </a:ext>
            </a:extLst>
          </p:cNvPr>
          <p:cNvSpPr txBox="1">
            <a:spLocks/>
          </p:cNvSpPr>
          <p:nvPr/>
        </p:nvSpPr>
        <p:spPr>
          <a:xfrm>
            <a:off x="10465468" y="6860627"/>
            <a:ext cx="9200449" cy="1831542"/>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500" b="0" i="0" u="none" strike="noStrike" kern="1200" cap="none" spc="0" normalizeH="0" baseline="0" noProof="0">
                <a:ln w="28575">
                  <a:solidFill>
                    <a:srgbClr val="FFFFFF"/>
                  </a:solidFill>
                </a:ln>
                <a:solidFill>
                  <a:srgbClr val="FF0000"/>
                </a:solidFill>
                <a:effectLst/>
                <a:uLnTx/>
                <a:uFillTx/>
                <a:latin typeface="#9Slide07 Stormtrooper" panose="020B0500000000000000" pitchFamily="34" charset="0"/>
                <a:ea typeface="+mj-ea"/>
                <a:cs typeface="+mj-cs"/>
              </a:rPr>
              <a:t>KHỞI ĐỘNG</a:t>
            </a:r>
            <a:endParaRPr kumimoji="0" lang="en-US" sz="11500" b="0" i="0" u="none" strike="noStrike" kern="1200" cap="none" spc="0" normalizeH="0" baseline="0" noProof="0" dirty="0">
              <a:ln w="28575">
                <a:solidFill>
                  <a:srgbClr val="FFFFFF"/>
                </a:solidFill>
              </a:ln>
              <a:solidFill>
                <a:srgbClr val="FF0000"/>
              </a:solidFill>
              <a:effectLst/>
              <a:uLnTx/>
              <a:uFillTx/>
              <a:latin typeface="#9Slide07 Stormtrooper" panose="020B0500000000000000" pitchFamily="34" charset="0"/>
              <a:ea typeface="+mj-ea"/>
              <a:cs typeface="+mj-cs"/>
            </a:endParaRPr>
          </a:p>
        </p:txBody>
      </p:sp>
      <p:sp>
        <p:nvSpPr>
          <p:cNvPr id="30" name="TextBox 29">
            <a:extLst>
              <a:ext uri="{FF2B5EF4-FFF2-40B4-BE49-F238E27FC236}">
                <a16:creationId xmlns:a16="http://schemas.microsoft.com/office/drawing/2014/main" id="{A696AF50-27C5-4C84-A6CE-E4336A68148F}"/>
              </a:ext>
            </a:extLst>
          </p:cNvPr>
          <p:cNvSpPr txBox="1"/>
          <p:nvPr/>
        </p:nvSpPr>
        <p:spPr>
          <a:xfrm>
            <a:off x="717090" y="7410161"/>
            <a:ext cx="1162277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400" b="1" i="0" u="none" strike="noStrike" kern="1200" cap="none" spc="50" normalizeH="0" baseline="0" noProof="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rPr>
              <a:t>Em làm nhà thơ</a:t>
            </a:r>
            <a:endParaRPr kumimoji="0" lang="en-US" sz="14400" b="1" i="0" u="none" strike="noStrike" kern="1200" cap="none" spc="50" normalizeH="0" baseline="0" noProof="0" dirty="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endParaRPr>
          </a:p>
        </p:txBody>
      </p:sp>
      <p:pic>
        <p:nvPicPr>
          <p:cNvPr id="39"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9C100013-2630-49C5-BF6D-B073C1C4DA61}"/>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23920" y="303544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83CD040D-E28B-43AE-9D4E-7422BE97CFB3}"/>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7">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7832618" y="2889165"/>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83B55409-1A4B-4F6B-87FD-8339AD57E70E}"/>
              </a:ext>
            </a:extLst>
          </p:cNvPr>
          <p:cNvGrpSpPr/>
          <p:nvPr/>
        </p:nvGrpSpPr>
        <p:grpSpPr>
          <a:xfrm>
            <a:off x="159020" y="4212023"/>
            <a:ext cx="12192000" cy="2780956"/>
            <a:chOff x="-29140" y="3368913"/>
            <a:chExt cx="13654110" cy="3545778"/>
          </a:xfrm>
        </p:grpSpPr>
        <p:pic>
          <p:nvPicPr>
            <p:cNvPr id="42" name="Picture 41">
              <a:extLst>
                <a:ext uri="{FF2B5EF4-FFF2-40B4-BE49-F238E27FC236}">
                  <a16:creationId xmlns:a16="http://schemas.microsoft.com/office/drawing/2014/main" id="{29DDFB71-385B-4A5D-A74E-3D77C288DD3C}"/>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43" name="Picture 42">
              <a:extLst>
                <a:ext uri="{FF2B5EF4-FFF2-40B4-BE49-F238E27FC236}">
                  <a16:creationId xmlns:a16="http://schemas.microsoft.com/office/drawing/2014/main" id="{85FD63E9-C687-4F74-8EE0-468EE054ED4E}"/>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4" name="Picture 43">
              <a:extLst>
                <a:ext uri="{FF2B5EF4-FFF2-40B4-BE49-F238E27FC236}">
                  <a16:creationId xmlns:a16="http://schemas.microsoft.com/office/drawing/2014/main" id="{1005D57E-0148-4353-9521-E4EF45D85E16}"/>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6" name="Picture 5">
            <a:extLst>
              <a:ext uri="{FF2B5EF4-FFF2-40B4-BE49-F238E27FC236}">
                <a16:creationId xmlns:a16="http://schemas.microsoft.com/office/drawing/2014/main" id="{BF11E059-368F-417C-A689-4464F4D6B2DC}"/>
              </a:ext>
            </a:extLst>
          </p:cNvPr>
          <p:cNvPicPr>
            <a:picLocks noChangeAspect="1"/>
          </p:cNvPicPr>
          <p:nvPr/>
        </p:nvPicPr>
        <p:blipFill>
          <a:blip r:embed="rId19"/>
          <a:stretch>
            <a:fillRect/>
          </a:stretch>
        </p:blipFill>
        <p:spPr>
          <a:xfrm>
            <a:off x="2803335" y="769219"/>
            <a:ext cx="6819340" cy="1940527"/>
          </a:xfrm>
          <a:prstGeom prst="rect">
            <a:avLst/>
          </a:prstGeom>
        </p:spPr>
      </p:pic>
    </p:spTree>
    <p:extLst>
      <p:ext uri="{BB962C8B-B14F-4D97-AF65-F5344CB8AC3E}">
        <p14:creationId xmlns:p14="http://schemas.microsoft.com/office/powerpoint/2010/main" val="16801657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113049-0F7F-4DD0-BAE9-413F6BD0BD5C}"/>
              </a:ext>
            </a:extLst>
          </p:cNvPr>
          <p:cNvPicPr>
            <a:picLocks noChangeAspect="1"/>
          </p:cNvPicPr>
          <p:nvPr/>
        </p:nvPicPr>
        <p:blipFill>
          <a:blip r:embed="rId2"/>
          <a:stretch>
            <a:fillRect/>
          </a:stretch>
        </p:blipFill>
        <p:spPr>
          <a:xfrm>
            <a:off x="1687474" y="571277"/>
            <a:ext cx="8045470" cy="4266537"/>
          </a:xfrm>
          <a:prstGeom prst="rect">
            <a:avLst/>
          </a:prstGeom>
        </p:spPr>
      </p:pic>
      <p:sp>
        <p:nvSpPr>
          <p:cNvPr id="4" name="Speech Bubble: Rectangle with Corners Rounded 3">
            <a:extLst>
              <a:ext uri="{FF2B5EF4-FFF2-40B4-BE49-F238E27FC236}">
                <a16:creationId xmlns:a16="http://schemas.microsoft.com/office/drawing/2014/main" id="{D5CFEADC-6B1C-4270-A9EE-FB645A30ECC5}"/>
              </a:ext>
            </a:extLst>
          </p:cNvPr>
          <p:cNvSpPr/>
          <p:nvPr/>
        </p:nvSpPr>
        <p:spPr>
          <a:xfrm>
            <a:off x="3987209" y="1307805"/>
            <a:ext cx="2785731" cy="818707"/>
          </a:xfrm>
          <a:prstGeom prst="wedgeRoundRectCallout">
            <a:avLst>
              <a:gd name="adj1" fmla="val -37844"/>
              <a:gd name="adj2" fmla="val 7548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5" name="Speech Bubble: Rectangle with Corners Rounded 14">
            <a:extLst>
              <a:ext uri="{FF2B5EF4-FFF2-40B4-BE49-F238E27FC236}">
                <a16:creationId xmlns:a16="http://schemas.microsoft.com/office/drawing/2014/main" id="{4C01B68A-B1BD-4765-BE91-1A8C8988BC73}"/>
              </a:ext>
            </a:extLst>
          </p:cNvPr>
          <p:cNvSpPr/>
          <p:nvPr/>
        </p:nvSpPr>
        <p:spPr>
          <a:xfrm>
            <a:off x="7549116" y="2711303"/>
            <a:ext cx="2519917" cy="1084520"/>
          </a:xfrm>
          <a:prstGeom prst="wedgeRoundRectCallout">
            <a:avLst>
              <a:gd name="adj1" fmla="val -60009"/>
              <a:gd name="adj2" fmla="val -18020"/>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2E733D58-B41E-4B7B-B297-E267C12BE796}"/>
              </a:ext>
            </a:extLst>
          </p:cNvPr>
          <p:cNvSpPr txBox="1"/>
          <p:nvPr/>
        </p:nvSpPr>
        <p:spPr>
          <a:xfrm>
            <a:off x="4061636" y="1329070"/>
            <a:ext cx="2551815" cy="769441"/>
          </a:xfrm>
          <a:prstGeom prst="rect">
            <a:avLst/>
          </a:prstGeom>
          <a:noFill/>
        </p:spPr>
        <p:txBody>
          <a:bodyPr wrap="square" rtlCol="0">
            <a:spAutoFit/>
          </a:bodyPr>
          <a:lstStyle/>
          <a:p>
            <a:pPr algn="ctr"/>
            <a:r>
              <a:rPr lang="vi-VN" sz="2200" b="1" dirty="0">
                <a:solidFill>
                  <a:srgbClr val="FF0000"/>
                </a:solidFill>
              </a:rPr>
              <a:t>Tớ không biết xem đồng hồ này</a:t>
            </a:r>
            <a:endParaRPr lang="en-US" sz="2200" b="1" dirty="0">
              <a:solidFill>
                <a:srgbClr val="FF0000"/>
              </a:solidFill>
            </a:endParaRPr>
          </a:p>
        </p:txBody>
      </p:sp>
      <p:sp>
        <p:nvSpPr>
          <p:cNvPr id="19" name="TextBox 18">
            <a:extLst>
              <a:ext uri="{FF2B5EF4-FFF2-40B4-BE49-F238E27FC236}">
                <a16:creationId xmlns:a16="http://schemas.microsoft.com/office/drawing/2014/main" id="{2B0324F3-7097-4010-98E3-3BA6DA357106}"/>
              </a:ext>
            </a:extLst>
          </p:cNvPr>
          <p:cNvSpPr txBox="1"/>
          <p:nvPr/>
        </p:nvSpPr>
        <p:spPr>
          <a:xfrm>
            <a:off x="7485320" y="2732567"/>
            <a:ext cx="2551815" cy="1107996"/>
          </a:xfrm>
          <a:prstGeom prst="rect">
            <a:avLst/>
          </a:prstGeom>
          <a:noFill/>
        </p:spPr>
        <p:txBody>
          <a:bodyPr wrap="square" rtlCol="0">
            <a:spAutoFit/>
          </a:bodyPr>
          <a:lstStyle/>
          <a:p>
            <a:pPr algn="ctr"/>
            <a:r>
              <a:rPr lang="vi-VN" sz="2200" b="1" dirty="0">
                <a:solidFill>
                  <a:srgbClr val="FF0000"/>
                </a:solidFill>
              </a:rPr>
              <a:t>Đồng hồ dùng chữ số La Mã để ghi số đấy.</a:t>
            </a:r>
            <a:endParaRPr lang="en-US" sz="2200" b="1" dirty="0">
              <a:solidFill>
                <a:srgbClr val="FF0000"/>
              </a:solidFill>
            </a:endParaRPr>
          </a:p>
        </p:txBody>
      </p:sp>
    </p:spTree>
    <p:extLst>
      <p:ext uri="{BB962C8B-B14F-4D97-AF65-F5344CB8AC3E}">
        <p14:creationId xmlns:p14="http://schemas.microsoft.com/office/powerpoint/2010/main" val="2184728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0F0B9A40-42C5-4605-B620-BC6F1A05C10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0" y="3429000"/>
            <a:ext cx="3295650" cy="3518056"/>
          </a:xfrm>
          <a:prstGeom prst="rect">
            <a:avLst/>
          </a:prstGeom>
          <a:noFill/>
          <a:extLst>
            <a:ext uri="{909E8E84-426E-40DD-AFC4-6F175D3DCCD1}">
              <a14:hiddenFill xmlns:a14="http://schemas.microsoft.com/office/drawing/2010/main">
                <a:solidFill>
                  <a:srgbClr val="FFFFFF"/>
                </a:solidFill>
              </a14:hiddenFill>
            </a:ext>
          </a:extLst>
        </p:spPr>
      </p:pic>
      <p:sp>
        <p:nvSpPr>
          <p:cNvPr id="25" name="Google Shape;656;p26">
            <a:extLst>
              <a:ext uri="{FF2B5EF4-FFF2-40B4-BE49-F238E27FC236}">
                <a16:creationId xmlns:a16="http://schemas.microsoft.com/office/drawing/2014/main" id="{BBDE68CA-703E-444F-A234-92D8E8E818E9}"/>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50CBFE94-BAAE-4EC6-9871-998A55786549}"/>
              </a:ext>
            </a:extLst>
          </p:cNvPr>
          <p:cNvSpPr txBox="1"/>
          <p:nvPr/>
        </p:nvSpPr>
        <p:spPr>
          <a:xfrm>
            <a:off x="1467293" y="637953"/>
            <a:ext cx="8495414" cy="707886"/>
          </a:xfrm>
          <a:prstGeom prst="rect">
            <a:avLst/>
          </a:prstGeom>
          <a:noFill/>
        </p:spPr>
        <p:txBody>
          <a:bodyPr wrap="square" rtlCol="0">
            <a:spAutoFit/>
          </a:bodyPr>
          <a:lstStyle/>
          <a:p>
            <a:pPr algn="ctr"/>
            <a:r>
              <a:rPr lang="vi-VN" sz="4000" b="1" dirty="0">
                <a:solidFill>
                  <a:srgbClr val="002060"/>
                </a:solidFill>
                <a:latin typeface="Calibri" panose="020F0502020204030204" pitchFamily="34" charset="0"/>
                <a:cs typeface="Calibri" panose="020F0502020204030204" pitchFamily="34" charset="0"/>
              </a:rPr>
              <a:t>a) Một số chữ số La Mã thường dùng</a:t>
            </a:r>
            <a:endParaRPr lang="en-US" sz="4000" b="1" dirty="0">
              <a:solidFill>
                <a:srgbClr val="002060"/>
              </a:solidFill>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8D3F0368-525C-4900-9A06-488AD98A8648}"/>
              </a:ext>
            </a:extLst>
          </p:cNvPr>
          <p:cNvSpPr/>
          <p:nvPr/>
        </p:nvSpPr>
        <p:spPr>
          <a:xfrm>
            <a:off x="1254642" y="1722474"/>
            <a:ext cx="2849525" cy="988828"/>
          </a:xfrm>
          <a:prstGeom prst="roundRect">
            <a:avLst>
              <a:gd name="adj" fmla="val 3494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mj-lt"/>
              </a:rPr>
              <a:t>I : một</a:t>
            </a:r>
            <a:endParaRPr lang="en-US" sz="4400" b="1" dirty="0">
              <a:solidFill>
                <a:srgbClr val="FF0000"/>
              </a:solidFill>
              <a:latin typeface="+mj-lt"/>
            </a:endParaRPr>
          </a:p>
        </p:txBody>
      </p:sp>
      <p:sp>
        <p:nvSpPr>
          <p:cNvPr id="40" name="Rectangle: Rounded Corners 39">
            <a:extLst>
              <a:ext uri="{FF2B5EF4-FFF2-40B4-BE49-F238E27FC236}">
                <a16:creationId xmlns:a16="http://schemas.microsoft.com/office/drawing/2014/main" id="{CCA2C35E-27D6-4B0C-B199-600464F44333}"/>
              </a:ext>
            </a:extLst>
          </p:cNvPr>
          <p:cNvSpPr/>
          <p:nvPr/>
        </p:nvSpPr>
        <p:spPr>
          <a:xfrm>
            <a:off x="4742121" y="1754372"/>
            <a:ext cx="2849525" cy="988828"/>
          </a:xfrm>
          <a:prstGeom prst="roundRect">
            <a:avLst>
              <a:gd name="adj" fmla="val 3494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mj-lt"/>
              </a:rPr>
              <a:t>V : năm</a:t>
            </a:r>
            <a:endParaRPr lang="en-US" sz="4400" b="1" dirty="0">
              <a:solidFill>
                <a:srgbClr val="FF0000"/>
              </a:solidFill>
              <a:latin typeface="+mj-lt"/>
            </a:endParaRPr>
          </a:p>
        </p:txBody>
      </p:sp>
      <p:sp>
        <p:nvSpPr>
          <p:cNvPr id="41" name="Rectangle: Rounded Corners 40">
            <a:extLst>
              <a:ext uri="{FF2B5EF4-FFF2-40B4-BE49-F238E27FC236}">
                <a16:creationId xmlns:a16="http://schemas.microsoft.com/office/drawing/2014/main" id="{CB8B4786-6E36-443C-9D67-13482217C5AB}"/>
              </a:ext>
            </a:extLst>
          </p:cNvPr>
          <p:cNvSpPr/>
          <p:nvPr/>
        </p:nvSpPr>
        <p:spPr>
          <a:xfrm>
            <a:off x="8176437" y="1754372"/>
            <a:ext cx="2849525" cy="988828"/>
          </a:xfrm>
          <a:prstGeom prst="roundRect">
            <a:avLst>
              <a:gd name="adj" fmla="val 3494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FF0000"/>
                </a:solidFill>
                <a:latin typeface="+mj-lt"/>
              </a:rPr>
              <a:t>X : mười</a:t>
            </a:r>
            <a:endParaRPr lang="en-US" sz="4400" b="1" dirty="0">
              <a:solidFill>
                <a:srgbClr val="FF0000"/>
              </a:solidFill>
              <a:latin typeface="+mj-lt"/>
            </a:endParaRPr>
          </a:p>
        </p:txBody>
      </p:sp>
    </p:spTree>
    <p:extLst>
      <p:ext uri="{BB962C8B-B14F-4D97-AF65-F5344CB8AC3E}">
        <p14:creationId xmlns:p14="http://schemas.microsoft.com/office/powerpoint/2010/main" val="164959057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barn(inVertical)">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barn(inVertical)">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Google Shape;656;p26">
            <a:extLst>
              <a:ext uri="{FF2B5EF4-FFF2-40B4-BE49-F238E27FC236}">
                <a16:creationId xmlns:a16="http://schemas.microsoft.com/office/drawing/2014/main" id="{BBDE68CA-703E-444F-A234-92D8E8E818E9}"/>
              </a:ext>
            </a:extLst>
          </p:cNvPr>
          <p:cNvSpPr/>
          <p:nvPr/>
        </p:nvSpPr>
        <p:spPr>
          <a:xfrm>
            <a:off x="10255513" y="5966149"/>
            <a:ext cx="1488143" cy="649523"/>
          </a:xfrm>
          <a:custGeom>
            <a:avLst/>
            <a:gdLst/>
            <a:ahLst/>
            <a:cxnLst/>
            <a:rect l="l" t="t" r="r" b="b"/>
            <a:pathLst>
              <a:path w="42620" h="10715" extrusionOk="0">
                <a:moveTo>
                  <a:pt x="42620" y="0"/>
                </a:moveTo>
                <a:cubicBezTo>
                  <a:pt x="40783" y="94"/>
                  <a:pt x="38907" y="214"/>
                  <a:pt x="37005" y="350"/>
                </a:cubicBezTo>
                <a:cubicBezTo>
                  <a:pt x="16415" y="1847"/>
                  <a:pt x="1" y="5236"/>
                  <a:pt x="325" y="7896"/>
                </a:cubicBezTo>
                <a:cubicBezTo>
                  <a:pt x="553" y="9699"/>
                  <a:pt x="8423" y="10715"/>
                  <a:pt x="19883" y="10715"/>
                </a:cubicBezTo>
                <a:cubicBezTo>
                  <a:pt x="25329" y="10715"/>
                  <a:pt x="31587" y="10485"/>
                  <a:pt x="38220" y="10002"/>
                </a:cubicBezTo>
                <a:cubicBezTo>
                  <a:pt x="39717" y="9895"/>
                  <a:pt x="41175" y="9772"/>
                  <a:pt x="42620" y="9652"/>
                </a:cubicBezTo>
                <a:lnTo>
                  <a:pt x="4262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 name="TextBox 1">
            <a:extLst>
              <a:ext uri="{FF2B5EF4-FFF2-40B4-BE49-F238E27FC236}">
                <a16:creationId xmlns:a16="http://schemas.microsoft.com/office/drawing/2014/main" id="{50CBFE94-BAAE-4EC6-9871-998A55786549}"/>
              </a:ext>
            </a:extLst>
          </p:cNvPr>
          <p:cNvSpPr txBox="1"/>
          <p:nvPr/>
        </p:nvSpPr>
        <p:spPr>
          <a:xfrm>
            <a:off x="1467293" y="637953"/>
            <a:ext cx="849541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b) Các</a:t>
            </a:r>
            <a:r>
              <a:rPr kumimoji="0" lang="vi-VN" sz="40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số la mã từ 1 đến 20</a:t>
            </a:r>
            <a:endPar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aphicFrame>
        <p:nvGraphicFramePr>
          <p:cNvPr id="3" name="Table 4">
            <a:extLst>
              <a:ext uri="{FF2B5EF4-FFF2-40B4-BE49-F238E27FC236}">
                <a16:creationId xmlns:a16="http://schemas.microsoft.com/office/drawing/2014/main" id="{196F1705-832B-4099-950B-52FD22214083}"/>
              </a:ext>
            </a:extLst>
          </p:cNvPr>
          <p:cNvGraphicFramePr>
            <a:graphicFrameLocks noGrp="1"/>
          </p:cNvGraphicFramePr>
          <p:nvPr>
            <p:extLst>
              <p:ext uri="{D42A27DB-BD31-4B8C-83A1-F6EECF244321}">
                <p14:modId xmlns:p14="http://schemas.microsoft.com/office/powerpoint/2010/main" val="3332171175"/>
              </p:ext>
            </p:extLst>
          </p:nvPr>
        </p:nvGraphicFramePr>
        <p:xfrm>
          <a:off x="595423" y="1719126"/>
          <a:ext cx="11004700" cy="3033628"/>
        </p:xfrm>
        <a:graphic>
          <a:graphicData uri="http://schemas.openxmlformats.org/drawingml/2006/table">
            <a:tbl>
              <a:tblPr firstRow="1" bandRow="1">
                <a:tableStyleId>{5DA37D80-6434-44D0-A028-1B22A696006F}</a:tableStyleId>
              </a:tblPr>
              <a:tblGrid>
                <a:gridCol w="1100470">
                  <a:extLst>
                    <a:ext uri="{9D8B030D-6E8A-4147-A177-3AD203B41FA5}">
                      <a16:colId xmlns:a16="http://schemas.microsoft.com/office/drawing/2014/main" val="2837934047"/>
                    </a:ext>
                  </a:extLst>
                </a:gridCol>
                <a:gridCol w="1100470">
                  <a:extLst>
                    <a:ext uri="{9D8B030D-6E8A-4147-A177-3AD203B41FA5}">
                      <a16:colId xmlns:a16="http://schemas.microsoft.com/office/drawing/2014/main" val="3476188850"/>
                    </a:ext>
                  </a:extLst>
                </a:gridCol>
                <a:gridCol w="1100470">
                  <a:extLst>
                    <a:ext uri="{9D8B030D-6E8A-4147-A177-3AD203B41FA5}">
                      <a16:colId xmlns:a16="http://schemas.microsoft.com/office/drawing/2014/main" val="3999891039"/>
                    </a:ext>
                  </a:extLst>
                </a:gridCol>
                <a:gridCol w="1100470">
                  <a:extLst>
                    <a:ext uri="{9D8B030D-6E8A-4147-A177-3AD203B41FA5}">
                      <a16:colId xmlns:a16="http://schemas.microsoft.com/office/drawing/2014/main" val="3347566770"/>
                    </a:ext>
                  </a:extLst>
                </a:gridCol>
                <a:gridCol w="1100470">
                  <a:extLst>
                    <a:ext uri="{9D8B030D-6E8A-4147-A177-3AD203B41FA5}">
                      <a16:colId xmlns:a16="http://schemas.microsoft.com/office/drawing/2014/main" val="2259609479"/>
                    </a:ext>
                  </a:extLst>
                </a:gridCol>
                <a:gridCol w="1100470">
                  <a:extLst>
                    <a:ext uri="{9D8B030D-6E8A-4147-A177-3AD203B41FA5}">
                      <a16:colId xmlns:a16="http://schemas.microsoft.com/office/drawing/2014/main" val="476491462"/>
                    </a:ext>
                  </a:extLst>
                </a:gridCol>
                <a:gridCol w="1100470">
                  <a:extLst>
                    <a:ext uri="{9D8B030D-6E8A-4147-A177-3AD203B41FA5}">
                      <a16:colId xmlns:a16="http://schemas.microsoft.com/office/drawing/2014/main" val="301567084"/>
                    </a:ext>
                  </a:extLst>
                </a:gridCol>
                <a:gridCol w="1185529">
                  <a:extLst>
                    <a:ext uri="{9D8B030D-6E8A-4147-A177-3AD203B41FA5}">
                      <a16:colId xmlns:a16="http://schemas.microsoft.com/office/drawing/2014/main" val="1002766804"/>
                    </a:ext>
                  </a:extLst>
                </a:gridCol>
                <a:gridCol w="1015411">
                  <a:extLst>
                    <a:ext uri="{9D8B030D-6E8A-4147-A177-3AD203B41FA5}">
                      <a16:colId xmlns:a16="http://schemas.microsoft.com/office/drawing/2014/main" val="4258091945"/>
                    </a:ext>
                  </a:extLst>
                </a:gridCol>
                <a:gridCol w="1100470">
                  <a:extLst>
                    <a:ext uri="{9D8B030D-6E8A-4147-A177-3AD203B41FA5}">
                      <a16:colId xmlns:a16="http://schemas.microsoft.com/office/drawing/2014/main" val="715088789"/>
                    </a:ext>
                  </a:extLst>
                </a:gridCol>
              </a:tblGrid>
              <a:tr h="758407">
                <a:tc>
                  <a:txBody>
                    <a:bodyPr/>
                    <a:lstStyle/>
                    <a:p>
                      <a:pPr algn="ctr"/>
                      <a:r>
                        <a:rPr lang="vi-VN" sz="3000" dirty="0">
                          <a:latin typeface="+mj-lt"/>
                        </a:rPr>
                        <a:t>I</a:t>
                      </a:r>
                      <a:endParaRPr lang="en-US" sz="3000" dirty="0">
                        <a:latin typeface="+mj-lt"/>
                      </a:endParaRPr>
                    </a:p>
                  </a:txBody>
                  <a:tcPr>
                    <a:solidFill>
                      <a:schemeClr val="bg1"/>
                    </a:solidFill>
                  </a:tcPr>
                </a:tc>
                <a:tc>
                  <a:txBody>
                    <a:bodyPr/>
                    <a:lstStyle/>
                    <a:p>
                      <a:pPr algn="ctr"/>
                      <a:r>
                        <a:rPr lang="vi-VN" sz="3000" dirty="0">
                          <a:latin typeface="+mj-lt"/>
                        </a:rPr>
                        <a:t>II</a:t>
                      </a:r>
                      <a:endParaRPr lang="en-US" sz="3000" dirty="0">
                        <a:latin typeface="+mj-lt"/>
                      </a:endParaRPr>
                    </a:p>
                  </a:txBody>
                  <a:tcPr>
                    <a:solidFill>
                      <a:schemeClr val="bg1"/>
                    </a:solidFill>
                  </a:tcPr>
                </a:tc>
                <a:tc>
                  <a:txBody>
                    <a:bodyPr/>
                    <a:lstStyle/>
                    <a:p>
                      <a:pPr algn="ctr"/>
                      <a:r>
                        <a:rPr lang="vi-VN" sz="3000" dirty="0">
                          <a:latin typeface="+mj-lt"/>
                        </a:rPr>
                        <a:t>III</a:t>
                      </a:r>
                      <a:endParaRPr lang="en-US" sz="3000" dirty="0">
                        <a:latin typeface="+mj-lt"/>
                      </a:endParaRPr>
                    </a:p>
                  </a:txBody>
                  <a:tcPr>
                    <a:solidFill>
                      <a:schemeClr val="bg1"/>
                    </a:solidFill>
                  </a:tcPr>
                </a:tc>
                <a:tc>
                  <a:txBody>
                    <a:bodyPr/>
                    <a:lstStyle/>
                    <a:p>
                      <a:pPr algn="ctr"/>
                      <a:r>
                        <a:rPr lang="vi-VN" sz="3000" dirty="0">
                          <a:latin typeface="+mj-lt"/>
                        </a:rPr>
                        <a:t>IV</a:t>
                      </a:r>
                      <a:endParaRPr lang="en-US" sz="3000" dirty="0">
                        <a:latin typeface="+mj-lt"/>
                      </a:endParaRPr>
                    </a:p>
                  </a:txBody>
                  <a:tcPr>
                    <a:solidFill>
                      <a:schemeClr val="bg1"/>
                    </a:solidFill>
                  </a:tcPr>
                </a:tc>
                <a:tc>
                  <a:txBody>
                    <a:bodyPr/>
                    <a:lstStyle/>
                    <a:p>
                      <a:pPr algn="ctr"/>
                      <a:r>
                        <a:rPr lang="vi-VN" sz="3000" dirty="0">
                          <a:latin typeface="+mj-lt"/>
                        </a:rPr>
                        <a:t>V</a:t>
                      </a:r>
                      <a:endParaRPr lang="en-US" sz="3000" dirty="0">
                        <a:latin typeface="+mj-lt"/>
                      </a:endParaRPr>
                    </a:p>
                  </a:txBody>
                  <a:tcPr>
                    <a:solidFill>
                      <a:schemeClr val="bg1"/>
                    </a:solidFill>
                  </a:tcPr>
                </a:tc>
                <a:tc>
                  <a:txBody>
                    <a:bodyPr/>
                    <a:lstStyle/>
                    <a:p>
                      <a:pPr algn="ctr"/>
                      <a:r>
                        <a:rPr lang="vi-VN" sz="3000" dirty="0">
                          <a:latin typeface="+mj-lt"/>
                        </a:rPr>
                        <a:t>VI</a:t>
                      </a:r>
                      <a:endParaRPr lang="en-US" sz="3000" dirty="0">
                        <a:latin typeface="+mj-lt"/>
                      </a:endParaRPr>
                    </a:p>
                  </a:txBody>
                  <a:tcPr>
                    <a:solidFill>
                      <a:schemeClr val="bg1"/>
                    </a:solidFill>
                  </a:tcPr>
                </a:tc>
                <a:tc>
                  <a:txBody>
                    <a:bodyPr/>
                    <a:lstStyle/>
                    <a:p>
                      <a:pPr algn="ctr"/>
                      <a:r>
                        <a:rPr lang="vi-VN" sz="3000" dirty="0">
                          <a:latin typeface="+mj-lt"/>
                        </a:rPr>
                        <a:t>VII</a:t>
                      </a:r>
                      <a:endParaRPr lang="en-US" sz="3000" dirty="0">
                        <a:latin typeface="+mj-lt"/>
                      </a:endParaRPr>
                    </a:p>
                  </a:txBody>
                  <a:tcPr>
                    <a:solidFill>
                      <a:schemeClr val="bg1"/>
                    </a:solidFill>
                  </a:tcPr>
                </a:tc>
                <a:tc>
                  <a:txBody>
                    <a:bodyPr/>
                    <a:lstStyle/>
                    <a:p>
                      <a:pPr algn="ctr"/>
                      <a:r>
                        <a:rPr lang="vi-VN" sz="3000" dirty="0">
                          <a:latin typeface="+mj-lt"/>
                        </a:rPr>
                        <a:t>VIII</a:t>
                      </a:r>
                      <a:endParaRPr lang="en-US" sz="3000" dirty="0">
                        <a:latin typeface="+mj-lt"/>
                      </a:endParaRPr>
                    </a:p>
                  </a:txBody>
                  <a:tcPr>
                    <a:solidFill>
                      <a:schemeClr val="bg1"/>
                    </a:solidFill>
                  </a:tcPr>
                </a:tc>
                <a:tc>
                  <a:txBody>
                    <a:bodyPr/>
                    <a:lstStyle/>
                    <a:p>
                      <a:pPr algn="ctr"/>
                      <a:r>
                        <a:rPr lang="vi-VN" sz="3000" dirty="0">
                          <a:latin typeface="+mj-lt"/>
                        </a:rPr>
                        <a:t>IX</a:t>
                      </a:r>
                      <a:endParaRPr lang="en-US" sz="3000" dirty="0">
                        <a:latin typeface="+mj-lt"/>
                      </a:endParaRPr>
                    </a:p>
                  </a:txBody>
                  <a:tcPr>
                    <a:solidFill>
                      <a:schemeClr val="bg1"/>
                    </a:solidFill>
                  </a:tcPr>
                </a:tc>
                <a:tc>
                  <a:txBody>
                    <a:bodyPr/>
                    <a:lstStyle/>
                    <a:p>
                      <a:pPr algn="ctr"/>
                      <a:r>
                        <a:rPr lang="vi-VN" sz="3000" dirty="0">
                          <a:latin typeface="+mj-lt"/>
                        </a:rPr>
                        <a:t>X</a:t>
                      </a:r>
                      <a:endParaRPr lang="en-US" sz="3000" dirty="0">
                        <a:latin typeface="+mj-lt"/>
                      </a:endParaRPr>
                    </a:p>
                  </a:txBody>
                  <a:tcPr>
                    <a:solidFill>
                      <a:schemeClr val="bg1"/>
                    </a:solidFill>
                  </a:tcPr>
                </a:tc>
                <a:extLst>
                  <a:ext uri="{0D108BD9-81ED-4DB2-BD59-A6C34878D82A}">
                    <a16:rowId xmlns:a16="http://schemas.microsoft.com/office/drawing/2014/main" val="839895311"/>
                  </a:ext>
                </a:extLst>
              </a:tr>
              <a:tr h="758407">
                <a:tc>
                  <a:txBody>
                    <a:bodyPr/>
                    <a:lstStyle/>
                    <a:p>
                      <a:pPr algn="ctr"/>
                      <a:r>
                        <a:rPr lang="vi-VN" sz="3000" dirty="0">
                          <a:latin typeface="+mj-lt"/>
                        </a:rPr>
                        <a:t>1</a:t>
                      </a:r>
                      <a:endParaRPr lang="en-US" sz="3000" dirty="0">
                        <a:latin typeface="+mj-lt"/>
                      </a:endParaRPr>
                    </a:p>
                  </a:txBody>
                  <a:tcPr>
                    <a:solidFill>
                      <a:schemeClr val="bg1"/>
                    </a:solidFill>
                  </a:tcPr>
                </a:tc>
                <a:tc>
                  <a:txBody>
                    <a:bodyPr/>
                    <a:lstStyle/>
                    <a:p>
                      <a:pPr algn="ctr"/>
                      <a:r>
                        <a:rPr lang="vi-VN" sz="3000" dirty="0">
                          <a:latin typeface="+mj-lt"/>
                        </a:rPr>
                        <a:t>2</a:t>
                      </a:r>
                      <a:endParaRPr lang="en-US" sz="3000" dirty="0">
                        <a:latin typeface="+mj-lt"/>
                      </a:endParaRPr>
                    </a:p>
                  </a:txBody>
                  <a:tcPr>
                    <a:solidFill>
                      <a:schemeClr val="bg1"/>
                    </a:solidFill>
                  </a:tcPr>
                </a:tc>
                <a:tc>
                  <a:txBody>
                    <a:bodyPr/>
                    <a:lstStyle/>
                    <a:p>
                      <a:pPr algn="ctr"/>
                      <a:r>
                        <a:rPr lang="vi-VN" sz="3000" dirty="0">
                          <a:latin typeface="+mj-lt"/>
                        </a:rPr>
                        <a:t>3</a:t>
                      </a:r>
                      <a:endParaRPr lang="en-US" sz="3000" dirty="0">
                        <a:latin typeface="+mj-lt"/>
                      </a:endParaRPr>
                    </a:p>
                  </a:txBody>
                  <a:tcPr>
                    <a:solidFill>
                      <a:schemeClr val="bg1"/>
                    </a:solidFill>
                  </a:tcPr>
                </a:tc>
                <a:tc>
                  <a:txBody>
                    <a:bodyPr/>
                    <a:lstStyle/>
                    <a:p>
                      <a:pPr algn="ctr"/>
                      <a:r>
                        <a:rPr lang="vi-VN" sz="3000" dirty="0">
                          <a:latin typeface="+mj-lt"/>
                        </a:rPr>
                        <a:t>4</a:t>
                      </a:r>
                      <a:endParaRPr lang="en-US" sz="3000" dirty="0">
                        <a:latin typeface="+mj-lt"/>
                      </a:endParaRPr>
                    </a:p>
                  </a:txBody>
                  <a:tcPr>
                    <a:solidFill>
                      <a:schemeClr val="bg1"/>
                    </a:solidFill>
                  </a:tcPr>
                </a:tc>
                <a:tc>
                  <a:txBody>
                    <a:bodyPr/>
                    <a:lstStyle/>
                    <a:p>
                      <a:pPr algn="ctr"/>
                      <a:r>
                        <a:rPr lang="vi-VN" sz="3000" dirty="0">
                          <a:latin typeface="+mj-lt"/>
                        </a:rPr>
                        <a:t>5</a:t>
                      </a:r>
                      <a:endParaRPr lang="en-US" sz="3000" dirty="0">
                        <a:latin typeface="+mj-lt"/>
                      </a:endParaRPr>
                    </a:p>
                  </a:txBody>
                  <a:tcPr>
                    <a:solidFill>
                      <a:schemeClr val="bg1"/>
                    </a:solidFill>
                  </a:tcPr>
                </a:tc>
                <a:tc>
                  <a:txBody>
                    <a:bodyPr/>
                    <a:lstStyle/>
                    <a:p>
                      <a:pPr algn="ctr"/>
                      <a:r>
                        <a:rPr lang="vi-VN" sz="3000" dirty="0">
                          <a:latin typeface="+mj-lt"/>
                        </a:rPr>
                        <a:t>6</a:t>
                      </a:r>
                      <a:endParaRPr lang="en-US" sz="3000" dirty="0">
                        <a:latin typeface="+mj-lt"/>
                      </a:endParaRPr>
                    </a:p>
                  </a:txBody>
                  <a:tcPr>
                    <a:solidFill>
                      <a:schemeClr val="bg1"/>
                    </a:solidFill>
                  </a:tcPr>
                </a:tc>
                <a:tc>
                  <a:txBody>
                    <a:bodyPr/>
                    <a:lstStyle/>
                    <a:p>
                      <a:pPr algn="ctr"/>
                      <a:r>
                        <a:rPr lang="vi-VN" sz="3000" dirty="0">
                          <a:latin typeface="+mj-lt"/>
                        </a:rPr>
                        <a:t>7</a:t>
                      </a:r>
                      <a:endParaRPr lang="en-US" sz="3000" dirty="0">
                        <a:latin typeface="+mj-lt"/>
                      </a:endParaRPr>
                    </a:p>
                  </a:txBody>
                  <a:tcPr>
                    <a:solidFill>
                      <a:schemeClr val="bg1"/>
                    </a:solidFill>
                  </a:tcPr>
                </a:tc>
                <a:tc>
                  <a:txBody>
                    <a:bodyPr/>
                    <a:lstStyle/>
                    <a:p>
                      <a:pPr algn="ctr"/>
                      <a:r>
                        <a:rPr lang="vi-VN" sz="3000" dirty="0">
                          <a:latin typeface="+mj-lt"/>
                        </a:rPr>
                        <a:t>8</a:t>
                      </a:r>
                      <a:endParaRPr lang="en-US" sz="3000" dirty="0">
                        <a:latin typeface="+mj-lt"/>
                      </a:endParaRPr>
                    </a:p>
                  </a:txBody>
                  <a:tcPr>
                    <a:solidFill>
                      <a:schemeClr val="bg1"/>
                    </a:solidFill>
                  </a:tcPr>
                </a:tc>
                <a:tc>
                  <a:txBody>
                    <a:bodyPr/>
                    <a:lstStyle/>
                    <a:p>
                      <a:pPr algn="ctr"/>
                      <a:r>
                        <a:rPr lang="vi-VN" sz="3000" dirty="0">
                          <a:latin typeface="+mj-lt"/>
                        </a:rPr>
                        <a:t>9</a:t>
                      </a:r>
                      <a:endParaRPr lang="en-US" sz="3000" dirty="0">
                        <a:latin typeface="+mj-lt"/>
                      </a:endParaRPr>
                    </a:p>
                  </a:txBody>
                  <a:tcPr>
                    <a:solidFill>
                      <a:schemeClr val="bg1"/>
                    </a:solidFill>
                  </a:tcPr>
                </a:tc>
                <a:tc>
                  <a:txBody>
                    <a:bodyPr/>
                    <a:lstStyle/>
                    <a:p>
                      <a:pPr algn="ctr"/>
                      <a:r>
                        <a:rPr lang="vi-VN" sz="3000" dirty="0">
                          <a:latin typeface="+mj-lt"/>
                        </a:rPr>
                        <a:t>10</a:t>
                      </a:r>
                      <a:endParaRPr lang="en-US" sz="3000" dirty="0">
                        <a:latin typeface="+mj-lt"/>
                      </a:endParaRPr>
                    </a:p>
                  </a:txBody>
                  <a:tcPr>
                    <a:solidFill>
                      <a:schemeClr val="bg1"/>
                    </a:solidFill>
                  </a:tcPr>
                </a:tc>
                <a:extLst>
                  <a:ext uri="{0D108BD9-81ED-4DB2-BD59-A6C34878D82A}">
                    <a16:rowId xmlns:a16="http://schemas.microsoft.com/office/drawing/2014/main" val="2626779678"/>
                  </a:ext>
                </a:extLst>
              </a:tr>
              <a:tr h="758407">
                <a:tc>
                  <a:txBody>
                    <a:bodyPr/>
                    <a:lstStyle/>
                    <a:p>
                      <a:pPr algn="ctr"/>
                      <a:r>
                        <a:rPr lang="vi-VN" sz="3000" b="1" dirty="0">
                          <a:latin typeface="+mj-lt"/>
                        </a:rPr>
                        <a:t>XI</a:t>
                      </a:r>
                      <a:endParaRPr lang="en-US" sz="3000" b="1" dirty="0">
                        <a:latin typeface="+mj-lt"/>
                      </a:endParaRPr>
                    </a:p>
                  </a:txBody>
                  <a:tcPr>
                    <a:solidFill>
                      <a:schemeClr val="bg1"/>
                    </a:solidFill>
                  </a:tcPr>
                </a:tc>
                <a:tc>
                  <a:txBody>
                    <a:bodyPr/>
                    <a:lstStyle/>
                    <a:p>
                      <a:pPr algn="ctr"/>
                      <a:r>
                        <a:rPr lang="vi-VN" sz="3000" b="1" dirty="0">
                          <a:latin typeface="+mj-lt"/>
                        </a:rPr>
                        <a:t>XII</a:t>
                      </a:r>
                      <a:endParaRPr lang="en-US" sz="3000" b="1" dirty="0">
                        <a:latin typeface="+mj-lt"/>
                      </a:endParaRPr>
                    </a:p>
                  </a:txBody>
                  <a:tcPr>
                    <a:solidFill>
                      <a:schemeClr val="bg1"/>
                    </a:solidFill>
                  </a:tcPr>
                </a:tc>
                <a:tc>
                  <a:txBody>
                    <a:bodyPr/>
                    <a:lstStyle/>
                    <a:p>
                      <a:pPr algn="ctr"/>
                      <a:r>
                        <a:rPr lang="vi-VN" sz="3000" b="1" dirty="0">
                          <a:latin typeface="+mj-lt"/>
                        </a:rPr>
                        <a:t>XIII</a:t>
                      </a:r>
                      <a:endParaRPr lang="en-US" sz="3000" b="1" dirty="0">
                        <a:latin typeface="+mj-lt"/>
                      </a:endParaRPr>
                    </a:p>
                  </a:txBody>
                  <a:tcPr>
                    <a:solidFill>
                      <a:schemeClr val="bg1"/>
                    </a:solidFill>
                  </a:tcPr>
                </a:tc>
                <a:tc>
                  <a:txBody>
                    <a:bodyPr/>
                    <a:lstStyle/>
                    <a:p>
                      <a:pPr algn="ctr"/>
                      <a:r>
                        <a:rPr lang="vi-VN" sz="3000" b="1" dirty="0">
                          <a:latin typeface="+mj-lt"/>
                        </a:rPr>
                        <a:t>XIV</a:t>
                      </a:r>
                      <a:endParaRPr lang="en-US" sz="3000" b="1" dirty="0">
                        <a:latin typeface="+mj-lt"/>
                      </a:endParaRPr>
                    </a:p>
                  </a:txBody>
                  <a:tcPr>
                    <a:solidFill>
                      <a:schemeClr val="bg1"/>
                    </a:solidFill>
                  </a:tcPr>
                </a:tc>
                <a:tc>
                  <a:txBody>
                    <a:bodyPr/>
                    <a:lstStyle/>
                    <a:p>
                      <a:pPr algn="ctr"/>
                      <a:r>
                        <a:rPr lang="vi-VN" sz="3000" b="1" dirty="0">
                          <a:latin typeface="+mj-lt"/>
                        </a:rPr>
                        <a:t>XV</a:t>
                      </a:r>
                      <a:endParaRPr lang="en-US" sz="3000" b="1" dirty="0">
                        <a:latin typeface="+mj-lt"/>
                      </a:endParaRPr>
                    </a:p>
                  </a:txBody>
                  <a:tcPr>
                    <a:solidFill>
                      <a:schemeClr val="bg1"/>
                    </a:solidFill>
                  </a:tcPr>
                </a:tc>
                <a:tc>
                  <a:txBody>
                    <a:bodyPr/>
                    <a:lstStyle/>
                    <a:p>
                      <a:pPr algn="ctr"/>
                      <a:r>
                        <a:rPr lang="vi-VN" sz="3000" b="1" dirty="0">
                          <a:latin typeface="+mj-lt"/>
                        </a:rPr>
                        <a:t>XVI</a:t>
                      </a:r>
                      <a:endParaRPr lang="en-US" sz="3000" b="1" dirty="0">
                        <a:latin typeface="+mj-lt"/>
                      </a:endParaRPr>
                    </a:p>
                  </a:txBody>
                  <a:tcPr>
                    <a:solidFill>
                      <a:schemeClr val="bg1"/>
                    </a:solidFill>
                  </a:tcPr>
                </a:tc>
                <a:tc>
                  <a:txBody>
                    <a:bodyPr/>
                    <a:lstStyle/>
                    <a:p>
                      <a:pPr algn="ctr"/>
                      <a:r>
                        <a:rPr lang="vi-VN" sz="3000" b="1" dirty="0">
                          <a:latin typeface="+mj-lt"/>
                        </a:rPr>
                        <a:t>XVII</a:t>
                      </a:r>
                      <a:endParaRPr lang="en-US" sz="3000" b="1" dirty="0">
                        <a:latin typeface="+mj-lt"/>
                      </a:endParaRPr>
                    </a:p>
                  </a:txBody>
                  <a:tcPr>
                    <a:solidFill>
                      <a:schemeClr val="bg1"/>
                    </a:solidFill>
                  </a:tcPr>
                </a:tc>
                <a:tc>
                  <a:txBody>
                    <a:bodyPr/>
                    <a:lstStyle/>
                    <a:p>
                      <a:pPr algn="ctr"/>
                      <a:r>
                        <a:rPr lang="vi-VN" sz="3000" b="1" dirty="0">
                          <a:latin typeface="+mj-lt"/>
                        </a:rPr>
                        <a:t>XVIII</a:t>
                      </a:r>
                      <a:endParaRPr lang="en-US" sz="3000" b="1" dirty="0">
                        <a:latin typeface="+mj-lt"/>
                      </a:endParaRPr>
                    </a:p>
                  </a:txBody>
                  <a:tcPr>
                    <a:solidFill>
                      <a:schemeClr val="bg1"/>
                    </a:solidFill>
                  </a:tcPr>
                </a:tc>
                <a:tc>
                  <a:txBody>
                    <a:bodyPr/>
                    <a:lstStyle/>
                    <a:p>
                      <a:pPr algn="ctr"/>
                      <a:r>
                        <a:rPr lang="vi-VN" sz="3000" b="1" dirty="0">
                          <a:latin typeface="+mj-lt"/>
                        </a:rPr>
                        <a:t>XIX</a:t>
                      </a:r>
                      <a:endParaRPr lang="en-US" sz="3000" b="1" dirty="0">
                        <a:latin typeface="+mj-lt"/>
                      </a:endParaRPr>
                    </a:p>
                  </a:txBody>
                  <a:tcPr>
                    <a:solidFill>
                      <a:schemeClr val="bg1"/>
                    </a:solidFill>
                  </a:tcPr>
                </a:tc>
                <a:tc>
                  <a:txBody>
                    <a:bodyPr/>
                    <a:lstStyle/>
                    <a:p>
                      <a:pPr algn="ctr"/>
                      <a:r>
                        <a:rPr lang="vi-VN" sz="3000" b="1" dirty="0">
                          <a:latin typeface="+mj-lt"/>
                        </a:rPr>
                        <a:t>XX</a:t>
                      </a:r>
                      <a:endParaRPr lang="en-US" sz="3000" b="1" dirty="0">
                        <a:latin typeface="+mj-lt"/>
                      </a:endParaRPr>
                    </a:p>
                  </a:txBody>
                  <a:tcPr>
                    <a:solidFill>
                      <a:schemeClr val="bg1"/>
                    </a:solidFill>
                  </a:tcPr>
                </a:tc>
                <a:extLst>
                  <a:ext uri="{0D108BD9-81ED-4DB2-BD59-A6C34878D82A}">
                    <a16:rowId xmlns:a16="http://schemas.microsoft.com/office/drawing/2014/main" val="2006252244"/>
                  </a:ext>
                </a:extLst>
              </a:tr>
              <a:tr h="758407">
                <a:tc>
                  <a:txBody>
                    <a:bodyPr/>
                    <a:lstStyle/>
                    <a:p>
                      <a:pPr algn="ctr"/>
                      <a:r>
                        <a:rPr lang="vi-VN" sz="3000" dirty="0">
                          <a:latin typeface="+mj-lt"/>
                        </a:rPr>
                        <a:t>11</a:t>
                      </a:r>
                      <a:endParaRPr lang="en-US" sz="3000" dirty="0">
                        <a:latin typeface="+mj-lt"/>
                      </a:endParaRPr>
                    </a:p>
                  </a:txBody>
                  <a:tcPr>
                    <a:solidFill>
                      <a:schemeClr val="bg1"/>
                    </a:solidFill>
                  </a:tcPr>
                </a:tc>
                <a:tc>
                  <a:txBody>
                    <a:bodyPr/>
                    <a:lstStyle/>
                    <a:p>
                      <a:pPr algn="ctr"/>
                      <a:r>
                        <a:rPr lang="vi-VN" sz="3000" dirty="0">
                          <a:latin typeface="+mj-lt"/>
                        </a:rPr>
                        <a:t>12</a:t>
                      </a:r>
                      <a:endParaRPr lang="en-US" sz="3000" dirty="0">
                        <a:latin typeface="+mj-lt"/>
                      </a:endParaRPr>
                    </a:p>
                  </a:txBody>
                  <a:tcPr>
                    <a:solidFill>
                      <a:schemeClr val="bg1"/>
                    </a:solidFill>
                  </a:tcPr>
                </a:tc>
                <a:tc>
                  <a:txBody>
                    <a:bodyPr/>
                    <a:lstStyle/>
                    <a:p>
                      <a:pPr algn="ctr"/>
                      <a:r>
                        <a:rPr lang="vi-VN" sz="3000" dirty="0">
                          <a:latin typeface="+mj-lt"/>
                        </a:rPr>
                        <a:t>13</a:t>
                      </a:r>
                      <a:endParaRPr lang="en-US" sz="3000" dirty="0">
                        <a:latin typeface="+mj-lt"/>
                      </a:endParaRPr>
                    </a:p>
                  </a:txBody>
                  <a:tcPr>
                    <a:solidFill>
                      <a:schemeClr val="bg1"/>
                    </a:solidFill>
                  </a:tcPr>
                </a:tc>
                <a:tc>
                  <a:txBody>
                    <a:bodyPr/>
                    <a:lstStyle/>
                    <a:p>
                      <a:pPr algn="ctr"/>
                      <a:r>
                        <a:rPr lang="vi-VN" sz="3000" dirty="0">
                          <a:latin typeface="+mj-lt"/>
                        </a:rPr>
                        <a:t>14</a:t>
                      </a:r>
                      <a:endParaRPr lang="en-US" sz="3000" dirty="0">
                        <a:latin typeface="+mj-lt"/>
                      </a:endParaRPr>
                    </a:p>
                  </a:txBody>
                  <a:tcPr>
                    <a:solidFill>
                      <a:schemeClr val="bg1"/>
                    </a:solidFill>
                  </a:tcPr>
                </a:tc>
                <a:tc>
                  <a:txBody>
                    <a:bodyPr/>
                    <a:lstStyle/>
                    <a:p>
                      <a:pPr algn="ctr"/>
                      <a:r>
                        <a:rPr lang="vi-VN" sz="3000" dirty="0">
                          <a:latin typeface="+mj-lt"/>
                        </a:rPr>
                        <a:t>15</a:t>
                      </a:r>
                      <a:endParaRPr lang="en-US" sz="3000" dirty="0">
                        <a:latin typeface="+mj-lt"/>
                      </a:endParaRPr>
                    </a:p>
                  </a:txBody>
                  <a:tcPr>
                    <a:solidFill>
                      <a:schemeClr val="bg1"/>
                    </a:solidFill>
                  </a:tcPr>
                </a:tc>
                <a:tc>
                  <a:txBody>
                    <a:bodyPr/>
                    <a:lstStyle/>
                    <a:p>
                      <a:pPr algn="ctr"/>
                      <a:r>
                        <a:rPr lang="vi-VN" sz="3000" dirty="0">
                          <a:latin typeface="+mj-lt"/>
                        </a:rPr>
                        <a:t>16</a:t>
                      </a:r>
                      <a:endParaRPr lang="en-US" sz="3000" dirty="0">
                        <a:latin typeface="+mj-lt"/>
                      </a:endParaRPr>
                    </a:p>
                  </a:txBody>
                  <a:tcPr>
                    <a:solidFill>
                      <a:schemeClr val="bg1"/>
                    </a:solidFill>
                  </a:tcPr>
                </a:tc>
                <a:tc>
                  <a:txBody>
                    <a:bodyPr/>
                    <a:lstStyle/>
                    <a:p>
                      <a:pPr algn="ctr"/>
                      <a:r>
                        <a:rPr lang="vi-VN" sz="3000" dirty="0">
                          <a:latin typeface="+mj-lt"/>
                        </a:rPr>
                        <a:t>17</a:t>
                      </a:r>
                      <a:endParaRPr lang="en-US" sz="3000" dirty="0">
                        <a:latin typeface="+mj-lt"/>
                      </a:endParaRPr>
                    </a:p>
                  </a:txBody>
                  <a:tcPr>
                    <a:solidFill>
                      <a:schemeClr val="bg1"/>
                    </a:solidFill>
                  </a:tcPr>
                </a:tc>
                <a:tc>
                  <a:txBody>
                    <a:bodyPr/>
                    <a:lstStyle/>
                    <a:p>
                      <a:pPr algn="ctr"/>
                      <a:r>
                        <a:rPr lang="vi-VN" sz="3000" dirty="0">
                          <a:latin typeface="+mj-lt"/>
                        </a:rPr>
                        <a:t>18</a:t>
                      </a:r>
                      <a:endParaRPr lang="en-US" sz="3000" dirty="0">
                        <a:latin typeface="+mj-lt"/>
                      </a:endParaRPr>
                    </a:p>
                  </a:txBody>
                  <a:tcPr>
                    <a:solidFill>
                      <a:schemeClr val="bg1"/>
                    </a:solidFill>
                  </a:tcPr>
                </a:tc>
                <a:tc>
                  <a:txBody>
                    <a:bodyPr/>
                    <a:lstStyle/>
                    <a:p>
                      <a:pPr algn="ctr"/>
                      <a:r>
                        <a:rPr lang="vi-VN" sz="3000" dirty="0">
                          <a:latin typeface="+mj-lt"/>
                        </a:rPr>
                        <a:t>19</a:t>
                      </a:r>
                      <a:endParaRPr lang="en-US" sz="3000" dirty="0">
                        <a:latin typeface="+mj-lt"/>
                      </a:endParaRPr>
                    </a:p>
                  </a:txBody>
                  <a:tcPr>
                    <a:solidFill>
                      <a:schemeClr val="bg1"/>
                    </a:solidFill>
                  </a:tcPr>
                </a:tc>
                <a:tc>
                  <a:txBody>
                    <a:bodyPr/>
                    <a:lstStyle/>
                    <a:p>
                      <a:pPr algn="ctr"/>
                      <a:r>
                        <a:rPr lang="vi-VN" sz="3000" dirty="0">
                          <a:latin typeface="+mj-lt"/>
                        </a:rPr>
                        <a:t>20</a:t>
                      </a:r>
                      <a:endParaRPr lang="en-US" sz="3000" dirty="0">
                        <a:latin typeface="+mj-lt"/>
                      </a:endParaRPr>
                    </a:p>
                  </a:txBody>
                  <a:tcPr>
                    <a:solidFill>
                      <a:schemeClr val="bg1"/>
                    </a:solidFill>
                  </a:tcPr>
                </a:tc>
                <a:extLst>
                  <a:ext uri="{0D108BD9-81ED-4DB2-BD59-A6C34878D82A}">
                    <a16:rowId xmlns:a16="http://schemas.microsoft.com/office/drawing/2014/main" val="2684704542"/>
                  </a:ext>
                </a:extLst>
              </a:tr>
            </a:tbl>
          </a:graphicData>
        </a:graphic>
      </p:graphicFrame>
    </p:spTree>
    <p:extLst>
      <p:ext uri="{BB962C8B-B14F-4D97-AF65-F5344CB8AC3E}">
        <p14:creationId xmlns:p14="http://schemas.microsoft.com/office/powerpoint/2010/main" val="35273149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10">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4">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6620" y="40596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Google Shape;479;p35">
            <a:extLst>
              <a:ext uri="{FF2B5EF4-FFF2-40B4-BE49-F238E27FC236}">
                <a16:creationId xmlns:a16="http://schemas.microsoft.com/office/drawing/2014/main" id="{0B42F81A-0C5E-4F26-AA67-A89E899D307F}"/>
              </a:ext>
            </a:extLst>
          </p:cNvPr>
          <p:cNvSpPr txBox="1">
            <a:spLocks/>
          </p:cNvSpPr>
          <p:nvPr/>
        </p:nvSpPr>
        <p:spPr>
          <a:xfrm>
            <a:off x="10465468" y="6860627"/>
            <a:ext cx="9200449" cy="1831542"/>
          </a:xfrm>
          <a:prstGeom prst="rect">
            <a:avLst/>
          </a:prstGeom>
        </p:spPr>
        <p:txBody>
          <a:bodyPr spcFirstLastPara="1" wrap="square" lIns="91425" tIns="91425" rIns="91425" bIns="91425"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1500" b="0" i="0" u="none" strike="noStrike" kern="1200" cap="none" spc="0" normalizeH="0" baseline="0" noProof="0">
                <a:ln w="28575">
                  <a:solidFill>
                    <a:srgbClr val="FFFFFF"/>
                  </a:solidFill>
                </a:ln>
                <a:solidFill>
                  <a:srgbClr val="FF0000"/>
                </a:solidFill>
                <a:effectLst/>
                <a:uLnTx/>
                <a:uFillTx/>
                <a:latin typeface="#9Slide07 Stormtrooper" panose="020B0500000000000000" pitchFamily="34" charset="0"/>
                <a:ea typeface="+mj-ea"/>
                <a:cs typeface="+mj-cs"/>
              </a:rPr>
              <a:t>KHỞI ĐỘNG</a:t>
            </a:r>
            <a:endParaRPr kumimoji="0" lang="en-US" sz="11500" b="0" i="0" u="none" strike="noStrike" kern="1200" cap="none" spc="0" normalizeH="0" baseline="0" noProof="0" dirty="0">
              <a:ln w="28575">
                <a:solidFill>
                  <a:srgbClr val="FFFFFF"/>
                </a:solidFill>
              </a:ln>
              <a:solidFill>
                <a:srgbClr val="FF0000"/>
              </a:solidFill>
              <a:effectLst/>
              <a:uLnTx/>
              <a:uFillTx/>
              <a:latin typeface="#9Slide07 Stormtrooper" panose="020B0500000000000000" pitchFamily="34" charset="0"/>
              <a:ea typeface="+mj-ea"/>
              <a:cs typeface="+mj-cs"/>
            </a:endParaRPr>
          </a:p>
        </p:txBody>
      </p:sp>
      <p:sp>
        <p:nvSpPr>
          <p:cNvPr id="30" name="TextBox 29">
            <a:extLst>
              <a:ext uri="{FF2B5EF4-FFF2-40B4-BE49-F238E27FC236}">
                <a16:creationId xmlns:a16="http://schemas.microsoft.com/office/drawing/2014/main" id="{A696AF50-27C5-4C84-A6CE-E4336A68148F}"/>
              </a:ext>
            </a:extLst>
          </p:cNvPr>
          <p:cNvSpPr txBox="1"/>
          <p:nvPr/>
        </p:nvSpPr>
        <p:spPr>
          <a:xfrm>
            <a:off x="717090" y="7410161"/>
            <a:ext cx="11622775" cy="230832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 sz="14400" b="1" i="0" u="none" strike="noStrike" kern="1200" cap="none" spc="50" normalizeH="0" baseline="0" noProof="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rPr>
              <a:t>Em làm nhà thơ</a:t>
            </a:r>
            <a:endParaRPr kumimoji="0" lang="en-US" sz="14400" b="1" i="0" u="none" strike="noStrike" kern="1200" cap="none" spc="50" normalizeH="0" baseline="0" noProof="0" dirty="0">
              <a:ln w="9525" cmpd="sng">
                <a:solidFill>
                  <a:srgbClr val="5B9BD5">
                    <a:lumMod val="20000"/>
                    <a:lumOff val="80000"/>
                  </a:srgbClr>
                </a:solidFill>
                <a:prstDash val="solid"/>
              </a:ln>
              <a:solidFill>
                <a:srgbClr val="7030A0"/>
              </a:solidFill>
              <a:effectLst>
                <a:glow rad="38100">
                  <a:srgbClr val="4472C4">
                    <a:alpha val="40000"/>
                  </a:srgbClr>
                </a:glow>
              </a:effectLst>
              <a:uLnTx/>
              <a:uFillTx/>
              <a:latin typeface="#9Slide05 Agile Script Calligra" panose="03070402050302030203" pitchFamily="66" charset="0"/>
              <a:ea typeface="+mn-ea"/>
              <a:cs typeface="+mn-cs"/>
            </a:endParaRPr>
          </a:p>
        </p:txBody>
      </p:sp>
      <p:pic>
        <p:nvPicPr>
          <p:cNvPr id="39"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9C100013-2630-49C5-BF6D-B073C1C4DA61}"/>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23920" y="303544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83CD040D-E28B-43AE-9D4E-7422BE97CFB3}"/>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7">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7832618" y="2889165"/>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41" name="Group 40">
            <a:extLst>
              <a:ext uri="{FF2B5EF4-FFF2-40B4-BE49-F238E27FC236}">
                <a16:creationId xmlns:a16="http://schemas.microsoft.com/office/drawing/2014/main" id="{83B55409-1A4B-4F6B-87FD-8339AD57E70E}"/>
              </a:ext>
            </a:extLst>
          </p:cNvPr>
          <p:cNvGrpSpPr/>
          <p:nvPr/>
        </p:nvGrpSpPr>
        <p:grpSpPr>
          <a:xfrm>
            <a:off x="159020" y="4212023"/>
            <a:ext cx="12192000" cy="2780956"/>
            <a:chOff x="-29140" y="3368913"/>
            <a:chExt cx="13654110" cy="3545778"/>
          </a:xfrm>
        </p:grpSpPr>
        <p:pic>
          <p:nvPicPr>
            <p:cNvPr id="42" name="Picture 41">
              <a:extLst>
                <a:ext uri="{FF2B5EF4-FFF2-40B4-BE49-F238E27FC236}">
                  <a16:creationId xmlns:a16="http://schemas.microsoft.com/office/drawing/2014/main" id="{29DDFB71-385B-4A5D-A74E-3D77C288DD3C}"/>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43" name="Picture 42">
              <a:extLst>
                <a:ext uri="{FF2B5EF4-FFF2-40B4-BE49-F238E27FC236}">
                  <a16:creationId xmlns:a16="http://schemas.microsoft.com/office/drawing/2014/main" id="{85FD63E9-C687-4F74-8EE0-468EE054ED4E}"/>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4" name="Picture 43">
              <a:extLst>
                <a:ext uri="{FF2B5EF4-FFF2-40B4-BE49-F238E27FC236}">
                  <a16:creationId xmlns:a16="http://schemas.microsoft.com/office/drawing/2014/main" id="{1005D57E-0148-4353-9521-E4EF45D85E16}"/>
                </a:ext>
              </a:extLst>
            </p:cNvPr>
            <p:cNvPicPr>
              <a:picLocks noChangeAspect="1"/>
            </p:cNvPicPr>
            <p:nvPr/>
          </p:nvPicPr>
          <p:blipFill rotWithShape="1">
            <a:blip r:embed="rId15">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3" name="Picture 2">
            <a:extLst>
              <a:ext uri="{FF2B5EF4-FFF2-40B4-BE49-F238E27FC236}">
                <a16:creationId xmlns:a16="http://schemas.microsoft.com/office/drawing/2014/main" id="{13C716AA-C5DF-4CEE-AB68-8347EC0EA78D}"/>
              </a:ext>
            </a:extLst>
          </p:cNvPr>
          <p:cNvPicPr>
            <a:picLocks noChangeAspect="1"/>
          </p:cNvPicPr>
          <p:nvPr/>
        </p:nvPicPr>
        <p:blipFill>
          <a:blip r:embed="rId19"/>
          <a:stretch>
            <a:fillRect/>
          </a:stretch>
        </p:blipFill>
        <p:spPr>
          <a:xfrm>
            <a:off x="3120354" y="1059189"/>
            <a:ext cx="6419644" cy="2353260"/>
          </a:xfrm>
          <a:prstGeom prst="rect">
            <a:avLst/>
          </a:prstGeom>
        </p:spPr>
      </p:pic>
    </p:spTree>
    <p:extLst>
      <p:ext uri="{BB962C8B-B14F-4D97-AF65-F5344CB8AC3E}">
        <p14:creationId xmlns:p14="http://schemas.microsoft.com/office/powerpoint/2010/main" val="108185902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DA9CD1F-F104-433A-8237-D9EC9AEC5E67}"/>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4" name="Google Shape;2319;p69">
            <a:extLst>
              <a:ext uri="{FF2B5EF4-FFF2-40B4-BE49-F238E27FC236}">
                <a16:creationId xmlns:a16="http://schemas.microsoft.com/office/drawing/2014/main" id="{17BA5BC4-C1B7-4014-A316-24426E7B2A94}"/>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30" name="Google Shape;2319;p69">
            <a:extLst>
              <a:ext uri="{FF2B5EF4-FFF2-40B4-BE49-F238E27FC236}">
                <a16:creationId xmlns:a16="http://schemas.microsoft.com/office/drawing/2014/main" id="{F9C1DA5B-AA74-44C3-9444-EACD3B111133}"/>
              </a:ext>
            </a:extLst>
          </p:cNvPr>
          <p:cNvSpPr/>
          <p:nvPr/>
        </p:nvSpPr>
        <p:spPr>
          <a:xfrm>
            <a:off x="8882675" y="2899087"/>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B4253C4-808D-47A3-AA9C-79B0628D6BE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2" name="Oval 21">
            <a:extLst>
              <a:ext uri="{FF2B5EF4-FFF2-40B4-BE49-F238E27FC236}">
                <a16:creationId xmlns:a16="http://schemas.microsoft.com/office/drawing/2014/main" id="{B01136D3-7769-4D1F-9EC9-B5A38FEFFF8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12" name="Picture 11">
            <a:extLst>
              <a:ext uri="{FF2B5EF4-FFF2-40B4-BE49-F238E27FC236}">
                <a16:creationId xmlns:a16="http://schemas.microsoft.com/office/drawing/2014/main" id="{531A0D7F-DB9C-4783-B836-3CB38810B9A3}"/>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56694" y="3604999"/>
            <a:ext cx="979642" cy="1804381"/>
          </a:xfrm>
          <a:prstGeom prst="rect">
            <a:avLst/>
          </a:prstGeom>
          <a:effectLst>
            <a:glow>
              <a:schemeClr val="accent1"/>
            </a:glow>
          </a:effectLst>
        </p:spPr>
      </p:pic>
      <p:pic>
        <p:nvPicPr>
          <p:cNvPr id="8" name="Picture 7">
            <a:extLst>
              <a:ext uri="{FF2B5EF4-FFF2-40B4-BE49-F238E27FC236}">
                <a16:creationId xmlns:a16="http://schemas.microsoft.com/office/drawing/2014/main" id="{754AFCEC-2AAD-4F9A-919E-4C28AF5D77EF}"/>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9" name="Picture 8">
            <a:extLst>
              <a:ext uri="{FF2B5EF4-FFF2-40B4-BE49-F238E27FC236}">
                <a16:creationId xmlns:a16="http://schemas.microsoft.com/office/drawing/2014/main" id="{CA86F208-848C-4AEF-A06E-FA8E1E11E5DA}"/>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17" name="Picture 16">
            <a:extLst>
              <a:ext uri="{FF2B5EF4-FFF2-40B4-BE49-F238E27FC236}">
                <a16:creationId xmlns:a16="http://schemas.microsoft.com/office/drawing/2014/main" id="{EC36D89E-F08D-40F8-8974-297C03CE6CB6}"/>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137224" y="3821114"/>
            <a:ext cx="3806580" cy="1875120"/>
          </a:xfrm>
          <a:prstGeom prst="rect">
            <a:avLst/>
          </a:prstGeom>
          <a:effectLst>
            <a:glow>
              <a:schemeClr val="accent1"/>
            </a:glow>
          </a:effectLst>
        </p:spPr>
      </p:pic>
      <p:sp>
        <p:nvSpPr>
          <p:cNvPr id="16" name="Oval 15">
            <a:extLst>
              <a:ext uri="{FF2B5EF4-FFF2-40B4-BE49-F238E27FC236}">
                <a16:creationId xmlns:a16="http://schemas.microsoft.com/office/drawing/2014/main" id="{ADD333F7-8F9B-4817-AA05-35489E32495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24" name="Group 23">
            <a:extLst>
              <a:ext uri="{FF2B5EF4-FFF2-40B4-BE49-F238E27FC236}">
                <a16:creationId xmlns:a16="http://schemas.microsoft.com/office/drawing/2014/main" id="{4FD14064-FDE7-49AD-A868-D474BFBE91DB}"/>
              </a:ext>
            </a:extLst>
          </p:cNvPr>
          <p:cNvGrpSpPr/>
          <p:nvPr/>
        </p:nvGrpSpPr>
        <p:grpSpPr>
          <a:xfrm>
            <a:off x="2735948" y="998713"/>
            <a:ext cx="6619399" cy="1275866"/>
            <a:chOff x="387313" y="473408"/>
            <a:chExt cx="6435833" cy="1563726"/>
          </a:xfrm>
        </p:grpSpPr>
        <p:sp>
          <p:nvSpPr>
            <p:cNvPr id="25" name="Rectangle: Rounded Corners 24">
              <a:extLst>
                <a:ext uri="{FF2B5EF4-FFF2-40B4-BE49-F238E27FC236}">
                  <a16:creationId xmlns:a16="http://schemas.microsoft.com/office/drawing/2014/main" id="{799610C5-CE18-4D21-BFD1-8BE530EC42B5}"/>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6" name="Rectangle: Rounded Corners 25">
              <a:extLst>
                <a:ext uri="{FF2B5EF4-FFF2-40B4-BE49-F238E27FC236}">
                  <a16:creationId xmlns:a16="http://schemas.microsoft.com/office/drawing/2014/main" id="{205A336B-2E62-4AB2-88B4-6109D4488910}"/>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xmln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28" name="Group 27">
            <a:extLst>
              <a:ext uri="{FF2B5EF4-FFF2-40B4-BE49-F238E27FC236}">
                <a16:creationId xmlns:a16="http://schemas.microsoft.com/office/drawing/2014/main" id="{20F1F57A-4683-494F-9C72-AAD865523934}"/>
              </a:ext>
            </a:extLst>
          </p:cNvPr>
          <p:cNvGrpSpPr/>
          <p:nvPr/>
        </p:nvGrpSpPr>
        <p:grpSpPr>
          <a:xfrm>
            <a:off x="2720176" y="2586453"/>
            <a:ext cx="6619399" cy="1275866"/>
            <a:chOff x="387313" y="473408"/>
            <a:chExt cx="6435833" cy="1563726"/>
          </a:xfrm>
        </p:grpSpPr>
        <p:sp>
          <p:nvSpPr>
            <p:cNvPr id="31" name="Rectangle: Rounded Corners 30">
              <a:extLst>
                <a:ext uri="{FF2B5EF4-FFF2-40B4-BE49-F238E27FC236}">
                  <a16:creationId xmlns:a16="http://schemas.microsoft.com/office/drawing/2014/main" id="{6BF76430-E49C-4F95-B298-F21199FFC235}"/>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Rectangle: Rounded Corners 34">
              <a:extLst>
                <a:ext uri="{FF2B5EF4-FFF2-40B4-BE49-F238E27FC236}">
                  <a16:creationId xmlns:a16="http://schemas.microsoft.com/office/drawing/2014/main" id="{839A3CD7-73AF-4FE5-80F8-1453C9C941EA}"/>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xmln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grpSp>
        <p:nvGrpSpPr>
          <p:cNvPr id="36" name="Group 35">
            <a:extLst>
              <a:ext uri="{FF2B5EF4-FFF2-40B4-BE49-F238E27FC236}">
                <a16:creationId xmlns:a16="http://schemas.microsoft.com/office/drawing/2014/main" id="{72098B8A-2F65-45D6-9472-6632D2FB202C}"/>
              </a:ext>
            </a:extLst>
          </p:cNvPr>
          <p:cNvGrpSpPr/>
          <p:nvPr/>
        </p:nvGrpSpPr>
        <p:grpSpPr>
          <a:xfrm>
            <a:off x="2745812" y="4078862"/>
            <a:ext cx="6619399" cy="1275866"/>
            <a:chOff x="387313" y="473408"/>
            <a:chExt cx="6435833" cy="1563726"/>
          </a:xfrm>
        </p:grpSpPr>
        <p:sp>
          <p:nvSpPr>
            <p:cNvPr id="38" name="Rectangle: Rounded Corners 37">
              <a:extLst>
                <a:ext uri="{FF2B5EF4-FFF2-40B4-BE49-F238E27FC236}">
                  <a16:creationId xmlns:a16="http://schemas.microsoft.com/office/drawing/2014/main" id="{1C51EB4B-1E65-491B-B8C9-7DF57E43D2B7}"/>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9" name="Rectangle: Rounded Corners 38">
              <a:extLst>
                <a:ext uri="{FF2B5EF4-FFF2-40B4-BE49-F238E27FC236}">
                  <a16:creationId xmlns:a16="http://schemas.microsoft.com/office/drawing/2014/main" id="{6F878411-1B75-474D-8D9C-CFD9042E434A}"/>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xmln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1026" name="Picture 2">
            <a:extLst>
              <a:ext uri="{FF2B5EF4-FFF2-40B4-BE49-F238E27FC236}">
                <a16:creationId xmlns:a16="http://schemas.microsoft.com/office/drawing/2014/main" id="{8BC19A1C-2E28-44E7-B358-884B23F0B32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6489" r="91985">
                        <a14:foregroundMark x1="91985" y1="76429" x2="91985" y2="76429"/>
                        <a14:foregroundMark x1="6489" y1="73929" x2="6489" y2="73929"/>
                      </a14:backgroundRemoval>
                    </a14:imgEffect>
                  </a14:imgLayer>
                </a14:imgProps>
              </a:ext>
              <a:ext uri="{28A0092B-C50C-407E-A947-70E740481C1C}">
                <a14:useLocalDpi xmlns:a14="http://schemas.microsoft.com/office/drawing/2010/main" val="0"/>
              </a:ext>
            </a:extLst>
          </a:blip>
          <a:srcRect/>
          <a:stretch>
            <a:fillRect/>
          </a:stretch>
        </p:blipFill>
        <p:spPr bwMode="auto">
          <a:xfrm>
            <a:off x="2956954" y="653323"/>
            <a:ext cx="1533337" cy="16386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E3F332B-F5B5-43A3-AD66-24F106EE28B9}"/>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802528" y="3471302"/>
            <a:ext cx="2277165" cy="2442936"/>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a:extLst>
              <a:ext uri="{FF2B5EF4-FFF2-40B4-BE49-F238E27FC236}">
                <a16:creationId xmlns:a16="http://schemas.microsoft.com/office/drawing/2014/main" id="{B52DD9F3-0305-406E-8ABF-4B4A4B828E81}"/>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68162" b="96768" l="7996" r="49001">
                        <a14:foregroundMark x1="20367" y1="85212" x2="24851" y2="88242"/>
                        <a14:foregroundMark x1="24851" y1="88242" x2="24851" y2="88242"/>
                        <a14:foregroundMark x1="7996" y1="78990" x2="7996" y2="78990"/>
                        <a14:foregroundMark x1="23771" y1="96283" x2="28795" y2="96848"/>
                        <a14:foregroundMark x1="17018" y1="69495" x2="39384" y2="72525"/>
                        <a14:foregroundMark x1="25122" y1="73657" x2="25878" y2="74828"/>
                        <a14:foregroundMark x1="23015" y1="68202" x2="27229" y2="68889"/>
                        <a14:foregroundMark x1="22798" y1="73939" x2="22798" y2="73939"/>
                        <a14:foregroundMark x1="29227" y1="79556" x2="30956" y2="80000"/>
                        <a14:foregroundMark x1="49001" y1="76364" x2="49001" y2="76364"/>
                        <a14:foregroundMark x1="43004" y1="77374" x2="44408" y2="75960"/>
                        <a14:foregroundMark x1="16424" y1="73859" x2="16586" y2="75677"/>
                        <a14:foregroundMark x1="8050" y1="78747" x2="8050" y2="78909"/>
                        <a14:foregroundMark x1="23609" y1="74828" x2="23609" y2="74828"/>
                        <a14:foregroundMark x1="21826" y1="72848" x2="21826" y2="73051"/>
                        <a14:foregroundMark x1="24473" y1="75717" x2="24311" y2="76040"/>
                        <a14:foregroundMark x1="26418" y1="75596" x2="26418" y2="75596"/>
                        <a14:foregroundMark x1="27985" y1="75354" x2="28039" y2="75596"/>
                        <a14:foregroundMark x1="29444" y1="75071" x2="29444" y2="75273"/>
                        <a14:foregroundMark x1="30632" y1="73980" x2="30524" y2="74303"/>
                        <a14:foregroundMark x1="30632" y1="72727" x2="30632" y2="72727"/>
                        <a14:backgroundMark x1="8073" y1="78990" x2="8050" y2="79434"/>
                        <a14:backgroundMark x1="8644" y1="67879" x2="8073" y2="78990"/>
                        <a14:backgroundMark x1="8050" y1="79434" x2="8050" y2="79434"/>
                        <a14:backgroundMark x1="10913" y1="73697" x2="6105" y2="76202"/>
                        <a14:backgroundMark x1="6105" y1="76202" x2="6105" y2="76202"/>
                        <a14:backgroundMark x1="46299" y1="80687" x2="49433" y2="91111"/>
                        <a14:backgroundMark x1="49433" y1="91111" x2="49433" y2="91111"/>
                        <a14:backgroundMark x1="9724" y1="68404" x2="7780" y2="73212"/>
                        <a14:backgroundMark x1="7780" y1="73212" x2="7780" y2="73374"/>
                      </a14:backgroundRemoval>
                    </a14:imgEffect>
                  </a14:imgLayer>
                </a14:imgProps>
              </a:ext>
              <a:ext uri="{28A0092B-C50C-407E-A947-70E740481C1C}">
                <a14:useLocalDpi xmlns:a14="http://schemas.microsoft.com/office/drawing/2010/main" val="0"/>
              </a:ext>
            </a:extLst>
          </a:blip>
          <a:srcRect l="3951" t="65555" r="46854"/>
          <a:stretch/>
        </p:blipFill>
        <p:spPr>
          <a:xfrm>
            <a:off x="2677121" y="2374069"/>
            <a:ext cx="1657121" cy="1524627"/>
          </a:xfrm>
          <a:prstGeom prst="rect">
            <a:avLst/>
          </a:prstGeom>
        </p:spPr>
      </p:pic>
      <p:pic>
        <p:nvPicPr>
          <p:cNvPr id="2" name="Picture 1">
            <a:extLst>
              <a:ext uri="{FF2B5EF4-FFF2-40B4-BE49-F238E27FC236}">
                <a16:creationId xmlns:a16="http://schemas.microsoft.com/office/drawing/2014/main" id="{5CB155FF-A896-4C4E-A970-9F0CDFB856B0}"/>
              </a:ext>
            </a:extLst>
          </p:cNvPr>
          <p:cNvPicPr>
            <a:picLocks noChangeAspect="1"/>
          </p:cNvPicPr>
          <p:nvPr/>
        </p:nvPicPr>
        <p:blipFill>
          <a:blip r:embed="rId13"/>
          <a:stretch>
            <a:fillRect/>
          </a:stretch>
        </p:blipFill>
        <p:spPr>
          <a:xfrm>
            <a:off x="4606201" y="1294056"/>
            <a:ext cx="4352921" cy="969348"/>
          </a:xfrm>
          <a:prstGeom prst="rect">
            <a:avLst/>
          </a:prstGeom>
        </p:spPr>
      </p:pic>
      <p:pic>
        <p:nvPicPr>
          <p:cNvPr id="3" name="Picture 2">
            <a:extLst>
              <a:ext uri="{FF2B5EF4-FFF2-40B4-BE49-F238E27FC236}">
                <a16:creationId xmlns:a16="http://schemas.microsoft.com/office/drawing/2014/main" id="{FECF7D05-B0F4-400C-B7B9-5EE8D38CFA78}"/>
              </a:ext>
            </a:extLst>
          </p:cNvPr>
          <p:cNvPicPr>
            <a:picLocks noChangeAspect="1"/>
          </p:cNvPicPr>
          <p:nvPr/>
        </p:nvPicPr>
        <p:blipFill>
          <a:blip r:embed="rId14"/>
          <a:stretch>
            <a:fillRect/>
          </a:stretch>
        </p:blipFill>
        <p:spPr>
          <a:xfrm>
            <a:off x="4533946" y="2833206"/>
            <a:ext cx="4761389" cy="963251"/>
          </a:xfrm>
          <a:prstGeom prst="rect">
            <a:avLst/>
          </a:prstGeom>
        </p:spPr>
      </p:pic>
      <p:pic>
        <p:nvPicPr>
          <p:cNvPr id="4" name="Picture 3">
            <a:extLst>
              <a:ext uri="{FF2B5EF4-FFF2-40B4-BE49-F238E27FC236}">
                <a16:creationId xmlns:a16="http://schemas.microsoft.com/office/drawing/2014/main" id="{32E2F9F3-1821-4FDF-9FB0-39D512E356C7}"/>
              </a:ext>
            </a:extLst>
          </p:cNvPr>
          <p:cNvPicPr>
            <a:picLocks noChangeAspect="1"/>
          </p:cNvPicPr>
          <p:nvPr/>
        </p:nvPicPr>
        <p:blipFill>
          <a:blip r:embed="rId15"/>
          <a:stretch>
            <a:fillRect/>
          </a:stretch>
        </p:blipFill>
        <p:spPr>
          <a:xfrm>
            <a:off x="4868340" y="4365000"/>
            <a:ext cx="4334632" cy="969348"/>
          </a:xfrm>
          <a:prstGeom prst="rect">
            <a:avLst/>
          </a:prstGeom>
        </p:spPr>
      </p:pic>
    </p:spTree>
    <p:extLst>
      <p:ext uri="{BB962C8B-B14F-4D97-AF65-F5344CB8AC3E}">
        <p14:creationId xmlns:p14="http://schemas.microsoft.com/office/powerpoint/2010/main" val="2657103425"/>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nodeType="withEffect" p14:presetBounceEnd="43750">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14:bounceEnd="43750">
                                          <p:cBhvr additive="base">
                                            <p:cTn id="7" dur="1300" fill="hold"/>
                                            <p:tgtEl>
                                              <p:spTgt spid="8"/>
                                            </p:tgtEl>
                                            <p:attrNameLst>
                                              <p:attrName>ppt_x</p:attrName>
                                            </p:attrNameLst>
                                          </p:cBhvr>
                                          <p:tavLst>
                                            <p:tav tm="0">
                                              <p:val>
                                                <p:strVal val="#ppt_x"/>
                                              </p:val>
                                            </p:tav>
                                            <p:tav tm="100000">
                                              <p:val>
                                                <p:strVal val="#ppt_x"/>
                                              </p:val>
                                            </p:tav>
                                          </p:tavLst>
                                        </p:anim>
                                        <p:anim calcmode="lin" valueType="num" p14:bounceEnd="43750">
                                          <p:cBhvr additive="base">
                                            <p:cTn id="8" dur="13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accel="40000" fill="hold" nodeType="withEffect" p14:presetBounceEnd="43750">
                                      <p:stCondLst>
                                        <p:cond delay="700"/>
                                      </p:stCondLst>
                                      <p:childTnLst>
                                        <p:set>
                                          <p:cBhvr>
                                            <p:cTn id="10" dur="1" fill="hold">
                                              <p:stCondLst>
                                                <p:cond delay="0"/>
                                              </p:stCondLst>
                                            </p:cTn>
                                            <p:tgtEl>
                                              <p:spTgt spid="17"/>
                                            </p:tgtEl>
                                            <p:attrNameLst>
                                              <p:attrName>style.visibility</p:attrName>
                                            </p:attrNameLst>
                                          </p:cBhvr>
                                          <p:to>
                                            <p:strVal val="visible"/>
                                          </p:to>
                                        </p:set>
                                        <p:anim calcmode="lin" valueType="num" p14:bounceEnd="43750">
                                          <p:cBhvr additive="base">
                                            <p:cTn id="11" dur="1100" fill="hold"/>
                                            <p:tgtEl>
                                              <p:spTgt spid="17"/>
                                            </p:tgtEl>
                                            <p:attrNameLst>
                                              <p:attrName>ppt_x</p:attrName>
                                            </p:attrNameLst>
                                          </p:cBhvr>
                                          <p:tavLst>
                                            <p:tav tm="0">
                                              <p:val>
                                                <p:strVal val="#ppt_x"/>
                                              </p:val>
                                            </p:tav>
                                            <p:tav tm="100000">
                                              <p:val>
                                                <p:strVal val="#ppt_x"/>
                                              </p:val>
                                            </p:tav>
                                          </p:tavLst>
                                        </p:anim>
                                        <p:anim calcmode="lin" valueType="num" p14:bounceEnd="43750">
                                          <p:cBhvr additive="base">
                                            <p:cTn id="12" dur="1100" fill="hold"/>
                                            <p:tgtEl>
                                              <p:spTgt spid="17"/>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500"/>
                                            <p:tgtEl>
                                              <p:spTgt spid="16"/>
                                            </p:tgtEl>
                                          </p:cBhvr>
                                        </p:animEffect>
                                      </p:childTnLst>
                                    </p:cTn>
                                  </p:par>
                                  <p:par>
                                    <p:cTn id="16" presetID="10" presetClass="entr" presetSubtype="0" fill="hold" grpId="0" nodeType="withEffect">
                                      <p:stCondLst>
                                        <p:cond delay="9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600"/>
                                            <p:tgtEl>
                                              <p:spTgt spid="22"/>
                                            </p:tgtEl>
                                          </p:cBhvr>
                                        </p:animEffect>
                                      </p:childTnLst>
                                    </p:cTn>
                                  </p:par>
                                  <p:par>
                                    <p:cTn id="19" presetID="10" presetClass="entr" presetSubtype="0" fill="hold" grpId="0" nodeType="withEffect">
                                      <p:stCondLst>
                                        <p:cond delay="190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40000" fill="hold" nodeType="withEffect">
                                      <p:stCondLst>
                                        <p:cond delay="3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300" fill="hold"/>
                                            <p:tgtEl>
                                              <p:spTgt spid="8"/>
                                            </p:tgtEl>
                                            <p:attrNameLst>
                                              <p:attrName>ppt_x</p:attrName>
                                            </p:attrNameLst>
                                          </p:cBhvr>
                                          <p:tavLst>
                                            <p:tav tm="0">
                                              <p:val>
                                                <p:strVal val="#ppt_x"/>
                                              </p:val>
                                            </p:tav>
                                            <p:tav tm="100000">
                                              <p:val>
                                                <p:strVal val="#ppt_x"/>
                                              </p:val>
                                            </p:tav>
                                          </p:tavLst>
                                        </p:anim>
                                        <p:anim calcmode="lin" valueType="num">
                                          <p:cBhvr additive="base">
                                            <p:cTn id="8" dur="13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accel="40000" fill="hold" nodeType="withEffect">
                                      <p:stCondLst>
                                        <p:cond delay="70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100" fill="hold"/>
                                            <p:tgtEl>
                                              <p:spTgt spid="17"/>
                                            </p:tgtEl>
                                            <p:attrNameLst>
                                              <p:attrName>ppt_x</p:attrName>
                                            </p:attrNameLst>
                                          </p:cBhvr>
                                          <p:tavLst>
                                            <p:tav tm="0">
                                              <p:val>
                                                <p:strVal val="#ppt_x"/>
                                              </p:val>
                                            </p:tav>
                                            <p:tav tm="100000">
                                              <p:val>
                                                <p:strVal val="#ppt_x"/>
                                              </p:val>
                                            </p:tav>
                                          </p:tavLst>
                                        </p:anim>
                                        <p:anim calcmode="lin" valueType="num">
                                          <p:cBhvr additive="base">
                                            <p:cTn id="12" dur="1100" fill="hold"/>
                                            <p:tgtEl>
                                              <p:spTgt spid="17"/>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500"/>
                                            <p:tgtEl>
                                              <p:spTgt spid="16"/>
                                            </p:tgtEl>
                                          </p:cBhvr>
                                        </p:animEffect>
                                      </p:childTnLst>
                                    </p:cTn>
                                  </p:par>
                                  <p:par>
                                    <p:cTn id="16" presetID="10" presetClass="entr" presetSubtype="0" fill="hold" grpId="0" nodeType="withEffect">
                                      <p:stCondLst>
                                        <p:cond delay="90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600"/>
                                            <p:tgtEl>
                                              <p:spTgt spid="22"/>
                                            </p:tgtEl>
                                          </p:cBhvr>
                                        </p:animEffect>
                                      </p:childTnLst>
                                    </p:cTn>
                                  </p:par>
                                  <p:par>
                                    <p:cTn id="19" presetID="10" presetClass="entr" presetSubtype="0" fill="hold" grpId="0" nodeType="withEffect">
                                      <p:stCondLst>
                                        <p:cond delay="190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4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animBg="1"/>
          <p:bldP spid="16"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3000795"/>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7146961" y="46671"/>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grpSp>
        <p:nvGrpSpPr>
          <p:cNvPr id="50" name="Group 49">
            <a:extLst>
              <a:ext uri="{FF2B5EF4-FFF2-40B4-BE49-F238E27FC236}">
                <a16:creationId xmlns:a16="http://schemas.microsoft.com/office/drawing/2014/main" id="{59BF743B-9CA5-4110-8FBD-FADE748174F6}"/>
              </a:ext>
            </a:extLst>
          </p:cNvPr>
          <p:cNvGrpSpPr/>
          <p:nvPr/>
        </p:nvGrpSpPr>
        <p:grpSpPr>
          <a:xfrm>
            <a:off x="269718" y="287548"/>
            <a:ext cx="4040748" cy="861638"/>
            <a:chOff x="387313" y="473408"/>
            <a:chExt cx="6435833" cy="1563726"/>
          </a:xfrm>
        </p:grpSpPr>
        <p:sp>
          <p:nvSpPr>
            <p:cNvPr id="51" name="Rectangle: Rounded Corners 50">
              <a:extLst>
                <a:ext uri="{FF2B5EF4-FFF2-40B4-BE49-F238E27FC236}">
                  <a16:creationId xmlns:a16="http://schemas.microsoft.com/office/drawing/2014/main" id="{8DB7F839-5E8B-4BFC-B74F-F4C2D5B77696}"/>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2" name="Rectangle: Rounded Corners 51">
              <a:extLst>
                <a:ext uri="{FF2B5EF4-FFF2-40B4-BE49-F238E27FC236}">
                  <a16:creationId xmlns:a16="http://schemas.microsoft.com/office/drawing/2014/main" id="{90BDC6C3-A469-4189-A696-61ED86B195E5}"/>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xmln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1807781" y="300985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760138" y="2464410"/>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A80D125A-1704-429A-8E66-6FEB3D29D420}"/>
              </a:ext>
            </a:extLst>
          </p:cNvPr>
          <p:cNvGrpSpPr/>
          <p:nvPr/>
        </p:nvGrpSpPr>
        <p:grpSpPr>
          <a:xfrm>
            <a:off x="-291871" y="3525845"/>
            <a:ext cx="13654110" cy="3408355"/>
            <a:chOff x="-29140" y="3368913"/>
            <a:chExt cx="13654110" cy="3545778"/>
          </a:xfrm>
        </p:grpSpPr>
        <p:pic>
          <p:nvPicPr>
            <p:cNvPr id="38" name="Picture 37">
              <a:extLst>
                <a:ext uri="{FF2B5EF4-FFF2-40B4-BE49-F238E27FC236}">
                  <a16:creationId xmlns:a16="http://schemas.microsoft.com/office/drawing/2014/main" id="{FFF6E77D-730F-4B13-A514-A0EC38CB08EE}"/>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39" name="Picture 38">
              <a:extLst>
                <a:ext uri="{FF2B5EF4-FFF2-40B4-BE49-F238E27FC236}">
                  <a16:creationId xmlns:a16="http://schemas.microsoft.com/office/drawing/2014/main" id="{C2AF2117-8535-42C9-ACB8-9384B14D7FD5}"/>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0" name="Picture 39">
              <a:extLst>
                <a:ext uri="{FF2B5EF4-FFF2-40B4-BE49-F238E27FC236}">
                  <a16:creationId xmlns:a16="http://schemas.microsoft.com/office/drawing/2014/main" id="{B1142EC9-87CF-4859-A6F6-003017F8D347}"/>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2" name="Picture 1">
            <a:extLst>
              <a:ext uri="{FF2B5EF4-FFF2-40B4-BE49-F238E27FC236}">
                <a16:creationId xmlns:a16="http://schemas.microsoft.com/office/drawing/2014/main" id="{24948587-3A6D-4E5F-81E1-F500B7FE3EF0}"/>
              </a:ext>
            </a:extLst>
          </p:cNvPr>
          <p:cNvPicPr>
            <a:picLocks noChangeAspect="1"/>
          </p:cNvPicPr>
          <p:nvPr/>
        </p:nvPicPr>
        <p:blipFill>
          <a:blip r:embed="rId15"/>
          <a:stretch>
            <a:fillRect/>
          </a:stretch>
        </p:blipFill>
        <p:spPr>
          <a:xfrm>
            <a:off x="340641" y="336973"/>
            <a:ext cx="3871296" cy="859611"/>
          </a:xfrm>
          <a:prstGeom prst="rect">
            <a:avLst/>
          </a:prstGeom>
        </p:spPr>
      </p:pic>
      <p:sp>
        <p:nvSpPr>
          <p:cNvPr id="32" name="TextBox 31">
            <a:extLst>
              <a:ext uri="{FF2B5EF4-FFF2-40B4-BE49-F238E27FC236}">
                <a16:creationId xmlns:a16="http://schemas.microsoft.com/office/drawing/2014/main" id="{3BE68B5A-1957-4C72-AA63-358018C0A2ED}"/>
              </a:ext>
            </a:extLst>
          </p:cNvPr>
          <p:cNvSpPr txBox="1"/>
          <p:nvPr/>
        </p:nvSpPr>
        <p:spPr>
          <a:xfrm>
            <a:off x="2809346" y="1378080"/>
            <a:ext cx="7443326" cy="2145268"/>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Cùng</a:t>
            </a:r>
            <a:r>
              <a:rPr kumimoji="0" lang="vi-VN" sz="4000" b="1" i="0" u="none" strike="noStrike" kern="1200" cap="none" spc="0" normalizeH="0" noProof="0" dirty="0">
                <a:ln>
                  <a:noFill/>
                </a:ln>
                <a:solidFill>
                  <a:srgbClr val="C00000"/>
                </a:solidFill>
                <a:effectLst/>
                <a:uLnTx/>
                <a:uFillTx/>
                <a:latin typeface="Calibri" panose="020F0502020204030204" pitchFamily="34" charset="0"/>
                <a:cs typeface="Calibri" panose="020F0502020204030204" pitchFamily="34" charset="0"/>
              </a:rPr>
              <a:t> hoàn thành bài tập </a:t>
            </a:r>
            <a:r>
              <a:rPr lang="vi-VN" sz="4000" b="1" dirty="0">
                <a:solidFill>
                  <a:srgbClr val="C00000"/>
                </a:solidFill>
                <a:latin typeface="Calibri" panose="020F0502020204030204" pitchFamily="34" charset="0"/>
                <a:cs typeface="Calibri" panose="020F0502020204030204" pitchFamily="34" charset="0"/>
              </a:rPr>
              <a:t>1</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và</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giúp</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mình</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giải</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bài</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tập</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sau</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đây</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để</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Gieo</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hạt</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0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nhé</a:t>
            </a:r>
            <a:r>
              <a:rPr kumimoji="0" lang="en-GB" sz="4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7542203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E392A5-0CA2-48C5-BCB9-0E62D9A4B3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61100"/>
            <a:ext cx="12192000" cy="4858466"/>
          </a:xfrm>
          <a:prstGeom prst="rect">
            <a:avLst/>
          </a:prstGeom>
        </p:spPr>
      </p:pic>
      <p:pic>
        <p:nvPicPr>
          <p:cNvPr id="59" name="Picture 58">
            <a:extLst>
              <a:ext uri="{FF2B5EF4-FFF2-40B4-BE49-F238E27FC236}">
                <a16:creationId xmlns:a16="http://schemas.microsoft.com/office/drawing/2014/main" id="{5543E659-A23E-4BE0-8A17-B1B650197429}"/>
              </a:ext>
            </a:extLst>
          </p:cNvPr>
          <p:cNvPicPr>
            <a:picLocks noChangeAspect="1"/>
          </p:cNvPicPr>
          <p:nvPr/>
        </p:nvPicPr>
        <p:blipFill>
          <a:blip r:embed="rId4"/>
          <a:stretch>
            <a:fillRect/>
          </a:stretch>
        </p:blipFill>
        <p:spPr>
          <a:xfrm>
            <a:off x="2649470" y="4312669"/>
            <a:ext cx="1018120" cy="1438781"/>
          </a:xfrm>
          <a:prstGeom prst="rect">
            <a:avLst/>
          </a:prstGeom>
        </p:spPr>
      </p:pic>
      <p:pic>
        <p:nvPicPr>
          <p:cNvPr id="61" name="Picture 60">
            <a:extLst>
              <a:ext uri="{FF2B5EF4-FFF2-40B4-BE49-F238E27FC236}">
                <a16:creationId xmlns:a16="http://schemas.microsoft.com/office/drawing/2014/main" id="{90F1C5A1-138C-4E7E-98A9-0D25D959CD0F}"/>
              </a:ext>
            </a:extLst>
          </p:cNvPr>
          <p:cNvPicPr>
            <a:picLocks noChangeAspect="1"/>
          </p:cNvPicPr>
          <p:nvPr/>
        </p:nvPicPr>
        <p:blipFill>
          <a:blip r:embed="rId4"/>
          <a:stretch>
            <a:fillRect/>
          </a:stretch>
        </p:blipFill>
        <p:spPr>
          <a:xfrm>
            <a:off x="4098685" y="4379829"/>
            <a:ext cx="1018120" cy="1438781"/>
          </a:xfrm>
          <a:prstGeom prst="rect">
            <a:avLst/>
          </a:prstGeom>
        </p:spPr>
      </p:pic>
      <p:pic>
        <p:nvPicPr>
          <p:cNvPr id="63" name="Picture 62">
            <a:extLst>
              <a:ext uri="{FF2B5EF4-FFF2-40B4-BE49-F238E27FC236}">
                <a16:creationId xmlns:a16="http://schemas.microsoft.com/office/drawing/2014/main" id="{0472FC72-2232-4B55-90BB-41B104867B74}"/>
              </a:ext>
            </a:extLst>
          </p:cNvPr>
          <p:cNvPicPr>
            <a:picLocks noChangeAspect="1"/>
          </p:cNvPicPr>
          <p:nvPr/>
        </p:nvPicPr>
        <p:blipFill>
          <a:blip r:embed="rId4"/>
          <a:stretch>
            <a:fillRect/>
          </a:stretch>
        </p:blipFill>
        <p:spPr>
          <a:xfrm>
            <a:off x="5392508" y="4378759"/>
            <a:ext cx="1018120" cy="1438781"/>
          </a:xfrm>
          <a:prstGeom prst="rect">
            <a:avLst/>
          </a:prstGeom>
        </p:spPr>
      </p:pic>
      <p:pic>
        <p:nvPicPr>
          <p:cNvPr id="65" name="Picture 64">
            <a:extLst>
              <a:ext uri="{FF2B5EF4-FFF2-40B4-BE49-F238E27FC236}">
                <a16:creationId xmlns:a16="http://schemas.microsoft.com/office/drawing/2014/main" id="{B7D18898-EF6B-433F-868A-0C13A0856571}"/>
              </a:ext>
            </a:extLst>
          </p:cNvPr>
          <p:cNvPicPr>
            <a:picLocks noChangeAspect="1"/>
          </p:cNvPicPr>
          <p:nvPr/>
        </p:nvPicPr>
        <p:blipFill>
          <a:blip r:embed="rId4"/>
          <a:stretch>
            <a:fillRect/>
          </a:stretch>
        </p:blipFill>
        <p:spPr>
          <a:xfrm>
            <a:off x="6762261" y="4395263"/>
            <a:ext cx="1018120" cy="1438781"/>
          </a:xfrm>
          <a:prstGeom prst="rect">
            <a:avLst/>
          </a:prstGeom>
        </p:spPr>
      </p:pic>
      <p:pic>
        <p:nvPicPr>
          <p:cNvPr id="48" name="Picture 4" descr="Wheat Cartoon Character Images, Stock Photos &amp;amp; Vectors | Shutterstock">
            <a:extLst>
              <a:ext uri="{FF2B5EF4-FFF2-40B4-BE49-F238E27FC236}">
                <a16:creationId xmlns:a16="http://schemas.microsoft.com/office/drawing/2014/main" id="{8E391803-F24C-404E-B84C-456010328918}"/>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5655389" y="4968112"/>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50" name="Picture 4" descr="Wheat Cartoon Character Images, Stock Photos &amp;amp; Vectors | Shutterstock">
            <a:extLst>
              <a:ext uri="{FF2B5EF4-FFF2-40B4-BE49-F238E27FC236}">
                <a16:creationId xmlns:a16="http://schemas.microsoft.com/office/drawing/2014/main" id="{AC7FD426-AB00-45B2-87F1-B6CD3878BAF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7010987" y="4860567"/>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5" name="Picture 4" descr="Wheat Cartoon Character Images, Stock Photos &amp;amp; Vectors | Shutterstock">
            <a:extLst>
              <a:ext uri="{FF2B5EF4-FFF2-40B4-BE49-F238E27FC236}">
                <a16:creationId xmlns:a16="http://schemas.microsoft.com/office/drawing/2014/main" id="{D283EDFD-AE0D-4C27-9FAA-B5492C71B482}"/>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2942457" y="4972117"/>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6" name="Picture 4" descr="Wheat Cartoon Character Images, Stock Photos &amp;amp; Vectors | Shutterstock">
            <a:extLst>
              <a:ext uri="{FF2B5EF4-FFF2-40B4-BE49-F238E27FC236}">
                <a16:creationId xmlns:a16="http://schemas.microsoft.com/office/drawing/2014/main" id="{78B9330C-765F-49E5-8C06-35B6D7116656}"/>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0000" b="86429" l="39093" r="60691">
                        <a14:foregroundMark x1="39093" y1="51786" x2="41685" y2="55714"/>
                        <a14:foregroundMark x1="41685" y1="55714" x2="42981" y2="56786"/>
                        <a14:foregroundMark x1="46004" y1="51071" x2="50324" y2="52143"/>
                        <a14:foregroundMark x1="50324" y1="52143" x2="50972" y2="52143"/>
                        <a14:foregroundMark x1="59395" y1="52857" x2="59395" y2="52143"/>
                        <a14:foregroundMark x1="42981" y1="85000" x2="43413" y2="85357"/>
                        <a14:foregroundMark x1="56371" y1="85357" x2="55292" y2="86429"/>
                      </a14:backgroundRemoval>
                    </a14:imgEffect>
                    <a14:imgEffect>
                      <a14:brightnessContrast bright="-20000" contrast="53000"/>
                    </a14:imgEffect>
                  </a14:imgLayer>
                </a14:imgProps>
              </a:ext>
              <a:ext uri="{28A0092B-C50C-407E-A947-70E740481C1C}">
                <a14:useLocalDpi xmlns:a14="http://schemas.microsoft.com/office/drawing/2010/main" val="0"/>
              </a:ext>
            </a:extLst>
          </a:blip>
          <a:srcRect l="38012" t="34963" r="36070" b="11149"/>
          <a:stretch/>
        </p:blipFill>
        <p:spPr bwMode="auto">
          <a:xfrm>
            <a:off x="4442556" y="4937243"/>
            <a:ext cx="532789" cy="693682"/>
          </a:xfrm>
          <a:prstGeom prst="rect">
            <a:avLst/>
          </a:prstGeom>
          <a:noFill/>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A7FE85B-A4CA-4350-97D7-AF008206A3A0}"/>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2055" y="2007219"/>
            <a:ext cx="2660733" cy="28402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ED32263-5070-47CF-9805-2FD98238F62F}"/>
              </a:ext>
            </a:extLst>
          </p:cNvPr>
          <p:cNvPicPr>
            <a:picLocks noChangeAspect="1" noChangeArrowheads="1"/>
          </p:cNvPicPr>
          <p:nvPr/>
        </p:nvPicPr>
        <p:blipFill rotWithShape="1">
          <a:blip r:embed="rId9">
            <a:extLst>
              <a:ext uri="{BEBA8EAE-BF5A-486C-A8C5-ECC9F3942E4B}">
                <a14:imgProps xmlns:a14="http://schemas.microsoft.com/office/drawing/2010/main">
                  <a14:imgLayer r:embed="rId8">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296166" y="2401348"/>
            <a:ext cx="3377482" cy="3755156"/>
          </a:xfrm>
          <a:prstGeom prst="rect">
            <a:avLst/>
          </a:prstGeom>
          <a:noFill/>
          <a:extLst>
            <a:ext uri="{909E8E84-426E-40DD-AFC4-6F175D3DCCD1}">
              <a14:hiddenFill xmlns:a14="http://schemas.microsoft.com/office/drawing/2010/main">
                <a:solidFill>
                  <a:srgbClr val="FFFFFF"/>
                </a:solidFill>
              </a14:hiddenFill>
            </a:ext>
          </a:extLst>
        </p:spPr>
      </p:pic>
      <p:sp>
        <p:nvSpPr>
          <p:cNvPr id="2" name="Isosceles Triangle 1">
            <a:extLst>
              <a:ext uri="{FF2B5EF4-FFF2-40B4-BE49-F238E27FC236}">
                <a16:creationId xmlns:a16="http://schemas.microsoft.com/office/drawing/2014/main" id="{5D49A286-E2E2-451F-AE1F-1FA7DE93944D}"/>
              </a:ext>
            </a:extLst>
          </p:cNvPr>
          <p:cNvSpPr/>
          <p:nvPr/>
        </p:nvSpPr>
        <p:spPr>
          <a:xfrm>
            <a:off x="1219409" y="0"/>
            <a:ext cx="762694" cy="65749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A4C1C44-BCB1-423D-85BF-52CDC15C0F01}"/>
              </a:ext>
            </a:extLst>
          </p:cNvPr>
          <p:cNvSpPr txBox="1"/>
          <p:nvPr/>
        </p:nvSpPr>
        <p:spPr>
          <a:xfrm>
            <a:off x="1522412" y="212097"/>
            <a:ext cx="415842" cy="43088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1</a:t>
            </a:r>
          </a:p>
        </p:txBody>
      </p:sp>
      <p:sp>
        <p:nvSpPr>
          <p:cNvPr id="52" name="TextBox 51">
            <a:extLst>
              <a:ext uri="{FF2B5EF4-FFF2-40B4-BE49-F238E27FC236}">
                <a16:creationId xmlns:a16="http://schemas.microsoft.com/office/drawing/2014/main" id="{34FBFC77-9FA6-4BE6-8BD5-D36E5E9672CE}"/>
              </a:ext>
            </a:extLst>
          </p:cNvPr>
          <p:cNvSpPr txBox="1"/>
          <p:nvPr/>
        </p:nvSpPr>
        <p:spPr>
          <a:xfrm>
            <a:off x="2042538" y="173875"/>
            <a:ext cx="6120155"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Mỗi đồng hồ chỉ mấy giờ?</a:t>
            </a:r>
            <a:endParaRPr kumimoji="0" lang="en-US"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pic>
        <p:nvPicPr>
          <p:cNvPr id="58" name="Graphic 57">
            <a:extLst>
              <a:ext uri="{FF2B5EF4-FFF2-40B4-BE49-F238E27FC236}">
                <a16:creationId xmlns:a16="http://schemas.microsoft.com/office/drawing/2014/main" id="{B6E74715-3A7F-4665-91EF-12C9EE2A411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862390">
            <a:off x="-46985918" y="23736932"/>
            <a:ext cx="421124" cy="401121"/>
          </a:xfrm>
          <a:prstGeom prst="rect">
            <a:avLst/>
          </a:prstGeom>
        </p:spPr>
      </p:pic>
      <p:pic>
        <p:nvPicPr>
          <p:cNvPr id="60" name="Graphic 59">
            <a:extLst>
              <a:ext uri="{FF2B5EF4-FFF2-40B4-BE49-F238E27FC236}">
                <a16:creationId xmlns:a16="http://schemas.microsoft.com/office/drawing/2014/main" id="{61B041B6-3E43-4DAC-BC13-4742E35F2B3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862390">
            <a:off x="-46985917" y="23335695"/>
            <a:ext cx="421124" cy="401121"/>
          </a:xfrm>
          <a:prstGeom prst="rect">
            <a:avLst/>
          </a:prstGeom>
        </p:spPr>
      </p:pic>
      <p:pic>
        <p:nvPicPr>
          <p:cNvPr id="62" name="Graphic 61">
            <a:extLst>
              <a:ext uri="{FF2B5EF4-FFF2-40B4-BE49-F238E27FC236}">
                <a16:creationId xmlns:a16="http://schemas.microsoft.com/office/drawing/2014/main" id="{889E675B-8DE4-4590-B012-BA4E5B42DD6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862390">
            <a:off x="-46967002" y="22914636"/>
            <a:ext cx="421124" cy="401121"/>
          </a:xfrm>
          <a:prstGeom prst="rect">
            <a:avLst/>
          </a:prstGeom>
        </p:spPr>
      </p:pic>
      <p:pic>
        <p:nvPicPr>
          <p:cNvPr id="64" name="Graphic 63">
            <a:extLst>
              <a:ext uri="{FF2B5EF4-FFF2-40B4-BE49-F238E27FC236}">
                <a16:creationId xmlns:a16="http://schemas.microsoft.com/office/drawing/2014/main" id="{2DEDEF60-6598-442D-AB2A-41B1D49503E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20862390">
            <a:off x="-46929028" y="22419298"/>
            <a:ext cx="421124" cy="401121"/>
          </a:xfrm>
          <a:prstGeom prst="rect">
            <a:avLst/>
          </a:prstGeom>
        </p:spPr>
      </p:pic>
      <p:pic>
        <p:nvPicPr>
          <p:cNvPr id="8" name="Picture 7">
            <a:extLst>
              <a:ext uri="{FF2B5EF4-FFF2-40B4-BE49-F238E27FC236}">
                <a16:creationId xmlns:a16="http://schemas.microsoft.com/office/drawing/2014/main" id="{B9BDAE08-A718-4301-8F1E-D0C958369150}"/>
              </a:ext>
            </a:extLst>
          </p:cNvPr>
          <p:cNvPicPr>
            <a:picLocks noChangeAspect="1"/>
          </p:cNvPicPr>
          <p:nvPr/>
        </p:nvPicPr>
        <p:blipFill>
          <a:blip r:embed="rId12"/>
          <a:stretch>
            <a:fillRect/>
          </a:stretch>
        </p:blipFill>
        <p:spPr>
          <a:xfrm>
            <a:off x="1994674" y="924389"/>
            <a:ext cx="8975460" cy="2131045"/>
          </a:xfrm>
          <a:prstGeom prst="rect">
            <a:avLst/>
          </a:prstGeom>
        </p:spPr>
      </p:pic>
      <p:sp>
        <p:nvSpPr>
          <p:cNvPr id="71" name="Rounded Rectangle 6">
            <a:extLst>
              <a:ext uri="{FF2B5EF4-FFF2-40B4-BE49-F238E27FC236}">
                <a16:creationId xmlns:a16="http://schemas.microsoft.com/office/drawing/2014/main" id="{8D574BE6-E95B-43A8-8E66-9A1356889885}"/>
              </a:ext>
            </a:extLst>
          </p:cNvPr>
          <p:cNvSpPr/>
          <p:nvPr/>
        </p:nvSpPr>
        <p:spPr>
          <a:xfrm>
            <a:off x="2255214" y="3071954"/>
            <a:ext cx="1380084"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1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2" name="Rounded Rectangle 6">
            <a:extLst>
              <a:ext uri="{FF2B5EF4-FFF2-40B4-BE49-F238E27FC236}">
                <a16:creationId xmlns:a16="http://schemas.microsoft.com/office/drawing/2014/main" id="{912930F8-376D-45DF-B42C-155876A1C4DB}"/>
              </a:ext>
            </a:extLst>
          </p:cNvPr>
          <p:cNvSpPr/>
          <p:nvPr/>
        </p:nvSpPr>
        <p:spPr>
          <a:xfrm>
            <a:off x="4596971" y="3049652"/>
            <a:ext cx="1380084"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3733" dirty="0">
                <a:solidFill>
                  <a:srgbClr val="000000"/>
                </a:solidFill>
                <a:latin typeface="Calibri" panose="020F0502020204030204" pitchFamily="34" charset="0"/>
                <a:cs typeface="Calibri" panose="020F0502020204030204" pitchFamily="34" charset="0"/>
                <a:sym typeface="Arial"/>
              </a:rPr>
              <a:t>5</a:t>
            </a: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3" name="Rounded Rectangle 6">
            <a:extLst>
              <a:ext uri="{FF2B5EF4-FFF2-40B4-BE49-F238E27FC236}">
                <a16:creationId xmlns:a16="http://schemas.microsoft.com/office/drawing/2014/main" id="{90483739-0BB4-40D8-B815-CE6F116E60F0}"/>
              </a:ext>
            </a:extLst>
          </p:cNvPr>
          <p:cNvSpPr/>
          <p:nvPr/>
        </p:nvSpPr>
        <p:spPr>
          <a:xfrm>
            <a:off x="7061391" y="3016198"/>
            <a:ext cx="1380084"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3733" dirty="0">
                <a:solidFill>
                  <a:srgbClr val="000000"/>
                </a:solidFill>
                <a:latin typeface="Calibri" panose="020F0502020204030204" pitchFamily="34" charset="0"/>
                <a:cs typeface="Calibri" panose="020F0502020204030204" pitchFamily="34" charset="0"/>
                <a:sym typeface="Arial"/>
              </a:rPr>
              <a:t>9</a:t>
            </a: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74" name="Rounded Rectangle 6">
            <a:extLst>
              <a:ext uri="{FF2B5EF4-FFF2-40B4-BE49-F238E27FC236}">
                <a16:creationId xmlns:a16="http://schemas.microsoft.com/office/drawing/2014/main" id="{C09673E2-EBD1-47F0-BA8A-26D2510E2172}"/>
              </a:ext>
            </a:extLst>
          </p:cNvPr>
          <p:cNvSpPr/>
          <p:nvPr/>
        </p:nvSpPr>
        <p:spPr>
          <a:xfrm>
            <a:off x="9425450" y="2971593"/>
            <a:ext cx="1525048" cy="649912"/>
          </a:xfrm>
          <a:prstGeom prst="roundRect">
            <a:avLst/>
          </a:prstGeom>
          <a:solidFill>
            <a:srgbClr val="FFC000"/>
          </a:solidFill>
          <a:ln w="28575">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solidFill>
                  <a:schemeClr val="dk1"/>
                </a:solidFill>
              </a:defRP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3733" dirty="0">
                <a:solidFill>
                  <a:srgbClr val="000000"/>
                </a:solidFill>
                <a:latin typeface="Calibri" panose="020F0502020204030204" pitchFamily="34" charset="0"/>
                <a:cs typeface="Calibri" panose="020F0502020204030204" pitchFamily="34" charset="0"/>
                <a:sym typeface="Arial"/>
              </a:rPr>
              <a:t>10</a:t>
            </a:r>
            <a:r>
              <a:rPr kumimoji="0" lang="vi-VN"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giờ</a:t>
            </a:r>
            <a:endParaRPr kumimoji="0" lang="en-US" sz="3733"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28804153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45"/>
                                        </p:tgtEl>
                                      </p:cBhvr>
                                    </p:animEffect>
                                    <p:set>
                                      <p:cBhvr>
                                        <p:cTn id="14" dur="1" fill="hold">
                                          <p:stCondLst>
                                            <p:cond delay="499"/>
                                          </p:stCondLst>
                                        </p:cTn>
                                        <p:tgtEl>
                                          <p:spTgt spid="45"/>
                                        </p:tgtEl>
                                        <p:attrNameLst>
                                          <p:attrName>style.visibility</p:attrName>
                                        </p:attrNameLst>
                                      </p:cBhvr>
                                      <p:to>
                                        <p:strVal val="hidden"/>
                                      </p:to>
                                    </p:set>
                                  </p:childTnLst>
                                </p:cTn>
                              </p:par>
                              <p:par>
                                <p:cTn id="15" presetID="53" presetClass="entr" presetSubtype="16"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500" fill="hold"/>
                                        <p:tgtEl>
                                          <p:spTgt spid="59"/>
                                        </p:tgtEl>
                                        <p:attrNameLst>
                                          <p:attrName>ppt_w</p:attrName>
                                        </p:attrNameLst>
                                      </p:cBhvr>
                                      <p:tavLst>
                                        <p:tav tm="0">
                                          <p:val>
                                            <p:fltVal val="0"/>
                                          </p:val>
                                        </p:tav>
                                        <p:tav tm="100000">
                                          <p:val>
                                            <p:strVal val="#ppt_w"/>
                                          </p:val>
                                        </p:tav>
                                      </p:tavLst>
                                    </p:anim>
                                    <p:anim calcmode="lin" valueType="num">
                                      <p:cBhvr>
                                        <p:cTn id="18" dur="500" fill="hold"/>
                                        <p:tgtEl>
                                          <p:spTgt spid="59"/>
                                        </p:tgtEl>
                                        <p:attrNameLst>
                                          <p:attrName>ppt_h</p:attrName>
                                        </p:attrNameLst>
                                      </p:cBhvr>
                                      <p:tavLst>
                                        <p:tav tm="0">
                                          <p:val>
                                            <p:fltVal val="0"/>
                                          </p:val>
                                        </p:tav>
                                        <p:tav tm="100000">
                                          <p:val>
                                            <p:strVal val="#ppt_h"/>
                                          </p:val>
                                        </p:tav>
                                      </p:tavLst>
                                    </p:anim>
                                    <p:animEffect transition="in" filter="fade">
                                      <p:cBhvr>
                                        <p:cTn id="19" dur="500"/>
                                        <p:tgtEl>
                                          <p:spTgt spid="59"/>
                                        </p:tgtEl>
                                      </p:cBhvr>
                                    </p:animEffect>
                                  </p:childTnLst>
                                  <p:subTnLst>
                                    <p:audio>
                                      <p:cMediaNode>
                                        <p:cTn display="0" masterRel="sameClick">
                                          <p:stCondLst>
                                            <p:cond evt="begin" delay="0">
                                              <p:tn val="15"/>
                                            </p:cond>
                                          </p:stCondLst>
                                          <p:endCondLst>
                                            <p:cond evt="onStopAudio" delay="0">
                                              <p:tgtEl>
                                                <p:sldTgt/>
                                              </p:tgtEl>
                                            </p:cond>
                                          </p:endCondLst>
                                        </p:cTn>
                                        <p:tgtEl>
                                          <p:sndTgt r:embed="rId2" name="chimes.wav"/>
                                        </p:tgtEl>
                                      </p:cMediaNode>
                                    </p:audio>
                                  </p:sub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1000"/>
                                        <p:tgtEl>
                                          <p:spTgt spid="72"/>
                                        </p:tgtEl>
                                      </p:cBhvr>
                                    </p:animEffect>
                                    <p:anim calcmode="lin" valueType="num">
                                      <p:cBhvr>
                                        <p:cTn id="25" dur="1000" fill="hold"/>
                                        <p:tgtEl>
                                          <p:spTgt spid="72"/>
                                        </p:tgtEl>
                                        <p:attrNameLst>
                                          <p:attrName>ppt_x</p:attrName>
                                        </p:attrNameLst>
                                      </p:cBhvr>
                                      <p:tavLst>
                                        <p:tav tm="0">
                                          <p:val>
                                            <p:strVal val="#ppt_x"/>
                                          </p:val>
                                        </p:tav>
                                        <p:tav tm="100000">
                                          <p:val>
                                            <p:strVal val="#ppt_x"/>
                                          </p:val>
                                        </p:tav>
                                      </p:tavLst>
                                    </p:anim>
                                    <p:anim calcmode="lin" valueType="num">
                                      <p:cBhvr>
                                        <p:cTn id="26"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6"/>
                                        </p:tgtEl>
                                      </p:cBhvr>
                                    </p:animEffect>
                                    <p:set>
                                      <p:cBhvr>
                                        <p:cTn id="31" dur="1" fill="hold">
                                          <p:stCondLst>
                                            <p:cond delay="499"/>
                                          </p:stCondLst>
                                        </p:cTn>
                                        <p:tgtEl>
                                          <p:spTgt spid="46"/>
                                        </p:tgtEl>
                                        <p:attrNameLst>
                                          <p:attrName>style.visibility</p:attrName>
                                        </p:attrNameLst>
                                      </p:cBhvr>
                                      <p:to>
                                        <p:strVal val="hidden"/>
                                      </p:to>
                                    </p:set>
                                  </p:childTnLst>
                                </p:cTn>
                              </p:par>
                              <p:par>
                                <p:cTn id="32" presetID="53" presetClass="entr" presetSubtype="16"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 calcmode="lin" valueType="num">
                                      <p:cBhvr>
                                        <p:cTn id="34" dur="500" fill="hold"/>
                                        <p:tgtEl>
                                          <p:spTgt spid="61"/>
                                        </p:tgtEl>
                                        <p:attrNameLst>
                                          <p:attrName>ppt_w</p:attrName>
                                        </p:attrNameLst>
                                      </p:cBhvr>
                                      <p:tavLst>
                                        <p:tav tm="0">
                                          <p:val>
                                            <p:fltVal val="0"/>
                                          </p:val>
                                        </p:tav>
                                        <p:tav tm="100000">
                                          <p:val>
                                            <p:strVal val="#ppt_w"/>
                                          </p:val>
                                        </p:tav>
                                      </p:tavLst>
                                    </p:anim>
                                    <p:anim calcmode="lin" valueType="num">
                                      <p:cBhvr>
                                        <p:cTn id="35" dur="500" fill="hold"/>
                                        <p:tgtEl>
                                          <p:spTgt spid="61"/>
                                        </p:tgtEl>
                                        <p:attrNameLst>
                                          <p:attrName>ppt_h</p:attrName>
                                        </p:attrNameLst>
                                      </p:cBhvr>
                                      <p:tavLst>
                                        <p:tav tm="0">
                                          <p:val>
                                            <p:fltVal val="0"/>
                                          </p:val>
                                        </p:tav>
                                        <p:tav tm="100000">
                                          <p:val>
                                            <p:strVal val="#ppt_h"/>
                                          </p:val>
                                        </p:tav>
                                      </p:tavLst>
                                    </p:anim>
                                    <p:animEffect transition="in" filter="fade">
                                      <p:cBhvr>
                                        <p:cTn id="36" dur="500"/>
                                        <p:tgtEl>
                                          <p:spTgt spid="61"/>
                                        </p:tgtEl>
                                      </p:cBhvr>
                                    </p:animEffect>
                                  </p:childTnLst>
                                  <p:subTnLst>
                                    <p:audio>
                                      <p:cMediaNode>
                                        <p:cTn display="0" masterRel="sameClick">
                                          <p:stCondLst>
                                            <p:cond evt="begin" delay="0">
                                              <p:tn val="32"/>
                                            </p:cond>
                                          </p:stCondLst>
                                          <p:endCondLst>
                                            <p:cond evt="onStopAudio" delay="0">
                                              <p:tgtEl>
                                                <p:sldTgt/>
                                              </p:tgtEl>
                                            </p:cond>
                                          </p:endCondLst>
                                        </p:cTn>
                                        <p:tgtEl>
                                          <p:sndTgt r:embed="rId2" name="chimes.wav"/>
                                        </p:tgtEl>
                                      </p:cMediaNode>
                                    </p:audio>
                                  </p:sub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fade">
                                      <p:cBhvr>
                                        <p:cTn id="41" dur="1000"/>
                                        <p:tgtEl>
                                          <p:spTgt spid="73"/>
                                        </p:tgtEl>
                                      </p:cBhvr>
                                    </p:animEffect>
                                    <p:anim calcmode="lin" valueType="num">
                                      <p:cBhvr>
                                        <p:cTn id="42" dur="1000" fill="hold"/>
                                        <p:tgtEl>
                                          <p:spTgt spid="73"/>
                                        </p:tgtEl>
                                        <p:attrNameLst>
                                          <p:attrName>ppt_x</p:attrName>
                                        </p:attrNameLst>
                                      </p:cBhvr>
                                      <p:tavLst>
                                        <p:tav tm="0">
                                          <p:val>
                                            <p:strVal val="#ppt_x"/>
                                          </p:val>
                                        </p:tav>
                                        <p:tav tm="100000">
                                          <p:val>
                                            <p:strVal val="#ppt_x"/>
                                          </p:val>
                                        </p:tav>
                                      </p:tavLst>
                                    </p:anim>
                                    <p:anim calcmode="lin" valueType="num">
                                      <p:cBhvr>
                                        <p:cTn id="43"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48"/>
                                        </p:tgtEl>
                                      </p:cBhvr>
                                    </p:animEffect>
                                    <p:set>
                                      <p:cBhvr>
                                        <p:cTn id="48" dur="1" fill="hold">
                                          <p:stCondLst>
                                            <p:cond delay="499"/>
                                          </p:stCondLst>
                                        </p:cTn>
                                        <p:tgtEl>
                                          <p:spTgt spid="48"/>
                                        </p:tgtEl>
                                        <p:attrNameLst>
                                          <p:attrName>style.visibility</p:attrName>
                                        </p:attrNameLst>
                                      </p:cBhvr>
                                      <p:to>
                                        <p:strVal val="hidden"/>
                                      </p:to>
                                    </p:set>
                                  </p:childTnLst>
                                </p:cTn>
                              </p:par>
                              <p:par>
                                <p:cTn id="49" presetID="53" presetClass="entr" presetSubtype="16"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p:cTn id="51" dur="500" fill="hold"/>
                                        <p:tgtEl>
                                          <p:spTgt spid="63"/>
                                        </p:tgtEl>
                                        <p:attrNameLst>
                                          <p:attrName>ppt_w</p:attrName>
                                        </p:attrNameLst>
                                      </p:cBhvr>
                                      <p:tavLst>
                                        <p:tav tm="0">
                                          <p:val>
                                            <p:fltVal val="0"/>
                                          </p:val>
                                        </p:tav>
                                        <p:tav tm="100000">
                                          <p:val>
                                            <p:strVal val="#ppt_w"/>
                                          </p:val>
                                        </p:tav>
                                      </p:tavLst>
                                    </p:anim>
                                    <p:anim calcmode="lin" valueType="num">
                                      <p:cBhvr>
                                        <p:cTn id="52" dur="500" fill="hold"/>
                                        <p:tgtEl>
                                          <p:spTgt spid="63"/>
                                        </p:tgtEl>
                                        <p:attrNameLst>
                                          <p:attrName>ppt_h</p:attrName>
                                        </p:attrNameLst>
                                      </p:cBhvr>
                                      <p:tavLst>
                                        <p:tav tm="0">
                                          <p:val>
                                            <p:fltVal val="0"/>
                                          </p:val>
                                        </p:tav>
                                        <p:tav tm="100000">
                                          <p:val>
                                            <p:strVal val="#ppt_h"/>
                                          </p:val>
                                        </p:tav>
                                      </p:tavLst>
                                    </p:anim>
                                    <p:animEffect transition="in" filter="fade">
                                      <p:cBhvr>
                                        <p:cTn id="53" dur="500"/>
                                        <p:tgtEl>
                                          <p:spTgt spid="63"/>
                                        </p:tgtEl>
                                      </p:cBhvr>
                                    </p:animEffect>
                                  </p:childTnLst>
                                  <p:subTnLst>
                                    <p:audio>
                                      <p:cMediaNode>
                                        <p:cTn display="0" masterRel="sameClick">
                                          <p:stCondLst>
                                            <p:cond evt="begin" delay="0">
                                              <p:tn val="49"/>
                                            </p:cond>
                                          </p:stCondLst>
                                          <p:endCondLst>
                                            <p:cond evt="onStopAudio" delay="0">
                                              <p:tgtEl>
                                                <p:sldTgt/>
                                              </p:tgtEl>
                                            </p:cond>
                                          </p:endCondLst>
                                        </p:cTn>
                                        <p:tgtEl>
                                          <p:sndTgt r:embed="rId2" name="chimes.wav"/>
                                        </p:tgtEl>
                                      </p:cMediaNode>
                                    </p:audio>
                                  </p:sub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fade">
                                      <p:cBhvr>
                                        <p:cTn id="58" dur="1000"/>
                                        <p:tgtEl>
                                          <p:spTgt spid="74"/>
                                        </p:tgtEl>
                                      </p:cBhvr>
                                    </p:animEffect>
                                    <p:anim calcmode="lin" valueType="num">
                                      <p:cBhvr>
                                        <p:cTn id="59" dur="1000" fill="hold"/>
                                        <p:tgtEl>
                                          <p:spTgt spid="74"/>
                                        </p:tgtEl>
                                        <p:attrNameLst>
                                          <p:attrName>ppt_x</p:attrName>
                                        </p:attrNameLst>
                                      </p:cBhvr>
                                      <p:tavLst>
                                        <p:tav tm="0">
                                          <p:val>
                                            <p:strVal val="#ppt_x"/>
                                          </p:val>
                                        </p:tav>
                                        <p:tav tm="100000">
                                          <p:val>
                                            <p:strVal val="#ppt_x"/>
                                          </p:val>
                                        </p:tav>
                                      </p:tavLst>
                                    </p:anim>
                                    <p:anim calcmode="lin" valueType="num">
                                      <p:cBhvr>
                                        <p:cTn id="60"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50"/>
                                        </p:tgtEl>
                                      </p:cBhvr>
                                    </p:animEffect>
                                    <p:set>
                                      <p:cBhvr>
                                        <p:cTn id="65" dur="1" fill="hold">
                                          <p:stCondLst>
                                            <p:cond delay="499"/>
                                          </p:stCondLst>
                                        </p:cTn>
                                        <p:tgtEl>
                                          <p:spTgt spid="50"/>
                                        </p:tgtEl>
                                        <p:attrNameLst>
                                          <p:attrName>style.visibility</p:attrName>
                                        </p:attrNameLst>
                                      </p:cBhvr>
                                      <p:to>
                                        <p:strVal val="hidden"/>
                                      </p:to>
                                    </p:set>
                                  </p:childTnLst>
                                </p:cTn>
                              </p:par>
                              <p:par>
                                <p:cTn id="66" presetID="53" presetClass="entr" presetSubtype="16" fill="hold" nodeType="withEffect">
                                  <p:stCondLst>
                                    <p:cond delay="0"/>
                                  </p:stCondLst>
                                  <p:childTnLst>
                                    <p:set>
                                      <p:cBhvr>
                                        <p:cTn id="67" dur="1" fill="hold">
                                          <p:stCondLst>
                                            <p:cond delay="0"/>
                                          </p:stCondLst>
                                        </p:cTn>
                                        <p:tgtEl>
                                          <p:spTgt spid="65"/>
                                        </p:tgtEl>
                                        <p:attrNameLst>
                                          <p:attrName>style.visibility</p:attrName>
                                        </p:attrNameLst>
                                      </p:cBhvr>
                                      <p:to>
                                        <p:strVal val="visible"/>
                                      </p:to>
                                    </p:set>
                                    <p:anim calcmode="lin" valueType="num">
                                      <p:cBhvr>
                                        <p:cTn id="68" dur="500" fill="hold"/>
                                        <p:tgtEl>
                                          <p:spTgt spid="65"/>
                                        </p:tgtEl>
                                        <p:attrNameLst>
                                          <p:attrName>ppt_w</p:attrName>
                                        </p:attrNameLst>
                                      </p:cBhvr>
                                      <p:tavLst>
                                        <p:tav tm="0">
                                          <p:val>
                                            <p:fltVal val="0"/>
                                          </p:val>
                                        </p:tav>
                                        <p:tav tm="100000">
                                          <p:val>
                                            <p:strVal val="#ppt_w"/>
                                          </p:val>
                                        </p:tav>
                                      </p:tavLst>
                                    </p:anim>
                                    <p:anim calcmode="lin" valueType="num">
                                      <p:cBhvr>
                                        <p:cTn id="69" dur="500" fill="hold"/>
                                        <p:tgtEl>
                                          <p:spTgt spid="65"/>
                                        </p:tgtEl>
                                        <p:attrNameLst>
                                          <p:attrName>ppt_h</p:attrName>
                                        </p:attrNameLst>
                                      </p:cBhvr>
                                      <p:tavLst>
                                        <p:tav tm="0">
                                          <p:val>
                                            <p:fltVal val="0"/>
                                          </p:val>
                                        </p:tav>
                                        <p:tav tm="100000">
                                          <p:val>
                                            <p:strVal val="#ppt_h"/>
                                          </p:val>
                                        </p:tav>
                                      </p:tavLst>
                                    </p:anim>
                                    <p:animEffect transition="in" filter="fade">
                                      <p:cBhvr>
                                        <p:cTn id="70" dur="500"/>
                                        <p:tgtEl>
                                          <p:spTgt spid="65"/>
                                        </p:tgtEl>
                                      </p:cBhvr>
                                    </p:animEffect>
                                  </p:childTnLst>
                                  <p:subTnLst>
                                    <p:audio>
                                      <p:cMediaNode>
                                        <p:cTn display="0" masterRel="sameClick">
                                          <p:stCondLst>
                                            <p:cond evt="begin" delay="0">
                                              <p:tn val="66"/>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3000795"/>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7146961" y="46671"/>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grpSp>
        <p:nvGrpSpPr>
          <p:cNvPr id="50" name="Group 49">
            <a:extLst>
              <a:ext uri="{FF2B5EF4-FFF2-40B4-BE49-F238E27FC236}">
                <a16:creationId xmlns:a16="http://schemas.microsoft.com/office/drawing/2014/main" id="{59BF743B-9CA5-4110-8FBD-FADE748174F6}"/>
              </a:ext>
            </a:extLst>
          </p:cNvPr>
          <p:cNvGrpSpPr/>
          <p:nvPr/>
        </p:nvGrpSpPr>
        <p:grpSpPr>
          <a:xfrm>
            <a:off x="269718" y="287548"/>
            <a:ext cx="4040748" cy="861638"/>
            <a:chOff x="387313" y="473408"/>
            <a:chExt cx="6435833" cy="1563726"/>
          </a:xfrm>
        </p:grpSpPr>
        <p:sp>
          <p:nvSpPr>
            <p:cNvPr id="51" name="Rectangle: Rounded Corners 50">
              <a:extLst>
                <a:ext uri="{FF2B5EF4-FFF2-40B4-BE49-F238E27FC236}">
                  <a16:creationId xmlns:a16="http://schemas.microsoft.com/office/drawing/2014/main" id="{8DB7F839-5E8B-4BFC-B74F-F4C2D5B77696}"/>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2" name="Rectangle: Rounded Corners 51">
              <a:extLst>
                <a:ext uri="{FF2B5EF4-FFF2-40B4-BE49-F238E27FC236}">
                  <a16:creationId xmlns:a16="http://schemas.microsoft.com/office/drawing/2014/main" id="{90BDC6C3-A469-4189-A696-61ED86B195E5}"/>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xmln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604143" y="2407090"/>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644883" y="2184510"/>
            <a:ext cx="3377482" cy="375515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DB805AAF-636D-43F7-9CFA-F4C0A6F819EF}"/>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3369" b="35106" l="3901" r="37057">
                        <a14:foregroundMark x1="13652" y1="33333" x2="13652" y2="33333"/>
                        <a14:foregroundMark x1="37234" y1="22518" x2="37234" y2="22518"/>
                        <a14:foregroundMark x1="30674" y1="34574" x2="30674" y2="34574"/>
                        <a14:foregroundMark x1="13475" y1="35106" x2="13475" y2="35106"/>
                      </a14:backgroundRemoval>
                    </a14:imgEffect>
                  </a14:imgLayer>
                </a14:imgProps>
              </a:ext>
              <a:ext uri="{28A0092B-C50C-407E-A947-70E740481C1C}">
                <a14:useLocalDpi xmlns:a14="http://schemas.microsoft.com/office/drawing/2010/main" val="0"/>
              </a:ext>
            </a:extLst>
          </a:blip>
          <a:srcRect r="59077" b="63386"/>
          <a:stretch/>
        </p:blipFill>
        <p:spPr bwMode="auto">
          <a:xfrm>
            <a:off x="3817133" y="2545285"/>
            <a:ext cx="3019323" cy="2701416"/>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ADBD204F-10A9-4A1D-9BF0-C7E746E5E46A}"/>
              </a:ext>
            </a:extLst>
          </p:cNvPr>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19861" b="36939" l="77779" r="97531"/>
                    </a14:imgEffect>
                  </a14:imgLayer>
                </a14:imgProps>
              </a:ext>
              <a:ext uri="{28A0092B-C50C-407E-A947-70E740481C1C}">
                <a14:useLocalDpi xmlns:a14="http://schemas.microsoft.com/office/drawing/2010/main" val="0"/>
              </a:ext>
            </a:extLst>
          </a:blip>
          <a:srcRect l="75310" t="17726" b="60926"/>
          <a:stretch/>
        </p:blipFill>
        <p:spPr>
          <a:xfrm>
            <a:off x="2730112" y="4264902"/>
            <a:ext cx="1348947" cy="1166314"/>
          </a:xfrm>
          <a:prstGeom prst="rect">
            <a:avLst/>
          </a:prstGeom>
          <a:effectLst>
            <a:outerShdw blurRad="50800" dist="38100" dir="5400000" algn="t" rotWithShape="0">
              <a:prstClr val="black">
                <a:alpha val="40000"/>
              </a:prstClr>
            </a:outerShdw>
          </a:effectLst>
        </p:spPr>
      </p:pic>
      <p:grpSp>
        <p:nvGrpSpPr>
          <p:cNvPr id="37" name="Group 36">
            <a:extLst>
              <a:ext uri="{FF2B5EF4-FFF2-40B4-BE49-F238E27FC236}">
                <a16:creationId xmlns:a16="http://schemas.microsoft.com/office/drawing/2014/main" id="{A80D125A-1704-429A-8E66-6FEB3D29D420}"/>
              </a:ext>
            </a:extLst>
          </p:cNvPr>
          <p:cNvGrpSpPr/>
          <p:nvPr/>
        </p:nvGrpSpPr>
        <p:grpSpPr>
          <a:xfrm>
            <a:off x="-2444" y="3436872"/>
            <a:ext cx="13654110" cy="3408355"/>
            <a:chOff x="-29140" y="3368913"/>
            <a:chExt cx="13654110" cy="3545778"/>
          </a:xfrm>
        </p:grpSpPr>
        <p:pic>
          <p:nvPicPr>
            <p:cNvPr id="38" name="Picture 37">
              <a:extLst>
                <a:ext uri="{FF2B5EF4-FFF2-40B4-BE49-F238E27FC236}">
                  <a16:creationId xmlns:a16="http://schemas.microsoft.com/office/drawing/2014/main" id="{FFF6E77D-730F-4B13-A514-A0EC38CB08EE}"/>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39" name="Picture 38">
              <a:extLst>
                <a:ext uri="{FF2B5EF4-FFF2-40B4-BE49-F238E27FC236}">
                  <a16:creationId xmlns:a16="http://schemas.microsoft.com/office/drawing/2014/main" id="{C2AF2117-8535-42C9-ACB8-9384B14D7FD5}"/>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0" name="Picture 39">
              <a:extLst>
                <a:ext uri="{FF2B5EF4-FFF2-40B4-BE49-F238E27FC236}">
                  <a16:creationId xmlns:a16="http://schemas.microsoft.com/office/drawing/2014/main" id="{B1142EC9-87CF-4859-A6F6-003017F8D347}"/>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2" name="Picture 1">
            <a:extLst>
              <a:ext uri="{FF2B5EF4-FFF2-40B4-BE49-F238E27FC236}">
                <a16:creationId xmlns:a16="http://schemas.microsoft.com/office/drawing/2014/main" id="{9A6CA4DA-CB69-41D2-BBAD-F06B7CC731F7}"/>
              </a:ext>
            </a:extLst>
          </p:cNvPr>
          <p:cNvPicPr>
            <a:picLocks noChangeAspect="1"/>
          </p:cNvPicPr>
          <p:nvPr/>
        </p:nvPicPr>
        <p:blipFill>
          <a:blip r:embed="rId19"/>
          <a:stretch>
            <a:fillRect/>
          </a:stretch>
        </p:blipFill>
        <p:spPr>
          <a:xfrm>
            <a:off x="142009" y="433290"/>
            <a:ext cx="4237087" cy="859611"/>
          </a:xfrm>
          <a:prstGeom prst="rect">
            <a:avLst/>
          </a:prstGeom>
        </p:spPr>
      </p:pic>
    </p:spTree>
    <p:extLst>
      <p:ext uri="{BB962C8B-B14F-4D97-AF65-F5344CB8AC3E}">
        <p14:creationId xmlns:p14="http://schemas.microsoft.com/office/powerpoint/2010/main" val="2748506317"/>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1">
            <a:extLst>
              <a:ext uri="{FF2B5EF4-FFF2-40B4-BE49-F238E27FC236}">
                <a16:creationId xmlns:a16="http://schemas.microsoft.com/office/drawing/2014/main" id="{A7ED9FD2-C2BD-43C7-903C-BE74F50D5974}"/>
              </a:ext>
            </a:extLst>
          </p:cNvPr>
          <p:cNvSpPr/>
          <p:nvPr/>
        </p:nvSpPr>
        <p:spPr>
          <a:xfrm>
            <a:off x="1050004" y="616342"/>
            <a:ext cx="762694" cy="657495"/>
          </a:xfrm>
          <a:prstGeom prst="triangl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837DB20-B1CE-46CB-B719-9DC4CBB381AE}"/>
              </a:ext>
            </a:extLst>
          </p:cNvPr>
          <p:cNvSpPr txBox="1"/>
          <p:nvPr/>
        </p:nvSpPr>
        <p:spPr>
          <a:xfrm>
            <a:off x="1297252" y="809925"/>
            <a:ext cx="415842" cy="492443"/>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rPr>
              <a:t>2</a:t>
            </a:r>
          </a:p>
        </p:txBody>
      </p:sp>
      <p:sp>
        <p:nvSpPr>
          <p:cNvPr id="4" name="TextBox 3">
            <a:extLst>
              <a:ext uri="{FF2B5EF4-FFF2-40B4-BE49-F238E27FC236}">
                <a16:creationId xmlns:a16="http://schemas.microsoft.com/office/drawing/2014/main" id="{10BD72E1-7FC9-4C72-9F04-E5A19A6F6259}"/>
              </a:ext>
            </a:extLst>
          </p:cNvPr>
          <p:cNvSpPr txBox="1"/>
          <p:nvPr/>
        </p:nvSpPr>
        <p:spPr>
          <a:xfrm>
            <a:off x="1850831" y="794005"/>
            <a:ext cx="8932872"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rPr>
              <a:t>Chọn cặp số và số La Mã thích hợp</a:t>
            </a:r>
            <a:endParaRPr kumimoji="0" lang="en-US" sz="3600" b="1" i="0" u="none" strike="noStrike" kern="1200" cap="none" spc="0" normalizeH="0" baseline="0" noProof="0" dirty="0">
              <a:ln>
                <a:noFill/>
              </a:ln>
              <a:solidFill>
                <a:sysClr val="windowText" lastClr="000000"/>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DAD6DE76-D90B-41EA-AA3C-9CFD6CCE4CAC}"/>
              </a:ext>
            </a:extLst>
          </p:cNvPr>
          <p:cNvPicPr>
            <a:picLocks noChangeAspect="1"/>
          </p:cNvPicPr>
          <p:nvPr/>
        </p:nvPicPr>
        <p:blipFill>
          <a:blip r:embed="rId2"/>
          <a:stretch>
            <a:fillRect/>
          </a:stretch>
        </p:blipFill>
        <p:spPr>
          <a:xfrm>
            <a:off x="3742660" y="1433340"/>
            <a:ext cx="5706140" cy="4838872"/>
          </a:xfrm>
          <a:prstGeom prst="rect">
            <a:avLst/>
          </a:prstGeom>
        </p:spPr>
      </p:pic>
    </p:spTree>
    <p:extLst>
      <p:ext uri="{BB962C8B-B14F-4D97-AF65-F5344CB8AC3E}">
        <p14:creationId xmlns:p14="http://schemas.microsoft.com/office/powerpoint/2010/main" val="399334457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84"/>
        <p:cNvGrpSpPr/>
        <p:nvPr/>
      </p:nvGrpSpPr>
      <p:grpSpPr>
        <a:xfrm>
          <a:off x="0" y="0"/>
          <a:ext cx="0" cy="0"/>
          <a:chOff x="0" y="0"/>
          <a:chExt cx="0" cy="0"/>
        </a:xfrm>
      </p:grpSpPr>
      <p:sp>
        <p:nvSpPr>
          <p:cNvPr id="9" name="Rectangle 8">
            <a:extLst>
              <a:ext uri="{FF2B5EF4-FFF2-40B4-BE49-F238E27FC236}">
                <a16:creationId xmlns:a16="http://schemas.microsoft.com/office/drawing/2014/main" id="{E2F0D1A7-7405-4267-80AA-348C2A74EFC4}"/>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10" name="图片 23">
            <a:extLst>
              <a:ext uri="{FF2B5EF4-FFF2-40B4-BE49-F238E27FC236}">
                <a16:creationId xmlns:a16="http://schemas.microsoft.com/office/drawing/2014/main" id="{477C5425-C085-4DCD-AC3B-1E7BD31A43C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11" name="图片 24">
            <a:extLst>
              <a:ext uri="{FF2B5EF4-FFF2-40B4-BE49-F238E27FC236}">
                <a16:creationId xmlns:a16="http://schemas.microsoft.com/office/drawing/2014/main" id="{C18A71FF-A930-4D6A-BD23-7A55C04A77D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13" name="图形 27">
            <a:extLst>
              <a:ext uri="{FF2B5EF4-FFF2-40B4-BE49-F238E27FC236}">
                <a16:creationId xmlns:a16="http://schemas.microsoft.com/office/drawing/2014/main" id="{29EA8E41-9F00-4957-B7A2-AE158A60FAA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67471" y="3385843"/>
            <a:ext cx="670529" cy="379810"/>
          </a:xfrm>
          <a:prstGeom prst="rect">
            <a:avLst/>
          </a:prstGeom>
        </p:spPr>
      </p:pic>
      <p:pic>
        <p:nvPicPr>
          <p:cNvPr id="14" name="Picture 13">
            <a:extLst>
              <a:ext uri="{FF2B5EF4-FFF2-40B4-BE49-F238E27FC236}">
                <a16:creationId xmlns:a16="http://schemas.microsoft.com/office/drawing/2014/main" id="{38054875-D1DB-4BA2-A8E5-EACB00812D26}"/>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15" name="Picture 14">
            <a:extLst>
              <a:ext uri="{FF2B5EF4-FFF2-40B4-BE49-F238E27FC236}">
                <a16:creationId xmlns:a16="http://schemas.microsoft.com/office/drawing/2014/main" id="{DB340E6C-76CC-41BE-A883-BD4203D9E41C}"/>
              </a:ext>
            </a:extLst>
          </p:cNvPr>
          <p:cNvPicPr>
            <a:picLocks noChangeAspect="1"/>
          </p:cNvPicPr>
          <p:nvPr/>
        </p:nvPicPr>
        <p:blipFill rotWithShape="1">
          <a:blip r:embed="rId11">
            <a:extLst>
              <a:ext uri="{BEBA8EAE-BF5A-486C-A8C5-ECC9F3942E4B}">
                <a14:imgProps xmlns:a14="http://schemas.microsoft.com/office/drawing/2010/main">
                  <a14:imgLayer r:embed="rId10">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16" name="Group 15">
            <a:extLst>
              <a:ext uri="{FF2B5EF4-FFF2-40B4-BE49-F238E27FC236}">
                <a16:creationId xmlns:a16="http://schemas.microsoft.com/office/drawing/2014/main" id="{7BB981C2-2541-41E0-8403-36F7E18CD985}"/>
              </a:ext>
            </a:extLst>
          </p:cNvPr>
          <p:cNvGrpSpPr/>
          <p:nvPr/>
        </p:nvGrpSpPr>
        <p:grpSpPr>
          <a:xfrm>
            <a:off x="6620" y="4059623"/>
            <a:ext cx="12192000" cy="2780956"/>
            <a:chOff x="-29140" y="3368913"/>
            <a:chExt cx="13654110" cy="3545778"/>
          </a:xfrm>
        </p:grpSpPr>
        <p:pic>
          <p:nvPicPr>
            <p:cNvPr id="17" name="Picture 16">
              <a:extLst>
                <a:ext uri="{FF2B5EF4-FFF2-40B4-BE49-F238E27FC236}">
                  <a16:creationId xmlns:a16="http://schemas.microsoft.com/office/drawing/2014/main" id="{7194603D-504D-41FA-A0CC-844ED9512396}"/>
                </a:ext>
              </a:extLst>
            </p:cNvPr>
            <p:cNvPicPr>
              <a:picLocks noChangeAspect="1"/>
            </p:cNvPicPr>
            <p:nvPr/>
          </p:nvPicPr>
          <p:blipFill rotWithShape="1">
            <a:blip r:embed="rId12">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18" name="Picture 17">
              <a:extLst>
                <a:ext uri="{FF2B5EF4-FFF2-40B4-BE49-F238E27FC236}">
                  <a16:creationId xmlns:a16="http://schemas.microsoft.com/office/drawing/2014/main" id="{37C55AAA-5DA7-4D0B-B0EC-7C9EA712CED6}"/>
                </a:ext>
              </a:extLst>
            </p:cNvPr>
            <p:cNvPicPr>
              <a:picLocks noChangeAspect="1"/>
            </p:cNvPicPr>
            <p:nvPr/>
          </p:nvPicPr>
          <p:blipFill rotWithShape="1">
            <a:blip r:embed="rId12">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19" name="Picture 18">
              <a:extLst>
                <a:ext uri="{FF2B5EF4-FFF2-40B4-BE49-F238E27FC236}">
                  <a16:creationId xmlns:a16="http://schemas.microsoft.com/office/drawing/2014/main" id="{F8B3B306-CC53-4737-8733-60BBEC4E0508}"/>
                </a:ext>
              </a:extLst>
            </p:cNvPr>
            <p:cNvPicPr>
              <a:picLocks noChangeAspect="1"/>
            </p:cNvPicPr>
            <p:nvPr/>
          </p:nvPicPr>
          <p:blipFill rotWithShape="1">
            <a:blip r:embed="rId12">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22" name="Rectangle: Rounded Corners 21">
            <a:extLst>
              <a:ext uri="{FF2B5EF4-FFF2-40B4-BE49-F238E27FC236}">
                <a16:creationId xmlns:a16="http://schemas.microsoft.com/office/drawing/2014/main" id="{C3C73637-B734-4B00-895A-79FA914A8B93}"/>
              </a:ext>
            </a:extLst>
          </p:cNvPr>
          <p:cNvSpPr/>
          <p:nvPr/>
        </p:nvSpPr>
        <p:spPr>
          <a:xfrm>
            <a:off x="261259" y="180599"/>
            <a:ext cx="8002621" cy="2273480"/>
          </a:xfrm>
          <a:prstGeom prst="roundRect">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3" name="TextBox 22">
            <a:extLst>
              <a:ext uri="{FF2B5EF4-FFF2-40B4-BE49-F238E27FC236}">
                <a16:creationId xmlns:a16="http://schemas.microsoft.com/office/drawing/2014/main" id="{022B4C70-C782-4EE4-B5E3-B4E3B6689830}"/>
              </a:ext>
            </a:extLst>
          </p:cNvPr>
          <p:cNvSpPr txBox="1"/>
          <p:nvPr/>
        </p:nvSpPr>
        <p:spPr>
          <a:xfrm>
            <a:off x="261259" y="270754"/>
            <a:ext cx="8002621" cy="2062296"/>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Bạn</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hãy</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giúp</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mình</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vận</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chuyển</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2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 bó lúa lên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xe</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bằng</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cách</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trả</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lời</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các</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câu</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hỏi</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 </a:t>
            </a:r>
            <a:r>
              <a:rPr kumimoji="0" lang="en-US" sz="4267" b="0" i="0" u="none" strike="noStrike" kern="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sym typeface="Arial"/>
              </a:rPr>
              <a:t>sau</a:t>
            </a:r>
            <a:r>
              <a:rPr kumimoji="0" lang="en-US" sz="4267" b="0" i="0" u="none" strike="noStrike" kern="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sym typeface="Arial"/>
              </a:rPr>
              <a:t> bó lúa </a:t>
            </a:r>
            <a:r>
              <a:rPr kumimoji="0" lang="en-US" sz="4267" b="0" i="0" u="none" strike="noStrike" kern="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sym typeface="Arial"/>
              </a:rPr>
              <a:t>nhé</a:t>
            </a:r>
            <a:r>
              <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a:t>
            </a:r>
          </a:p>
        </p:txBody>
      </p:sp>
      <p:sp>
        <p:nvSpPr>
          <p:cNvPr id="27" name="Google Shape;1065;p36">
            <a:hlinkClick r:id="rId13" action="ppaction://hlinksldjump"/>
            <a:extLst>
              <a:ext uri="{FF2B5EF4-FFF2-40B4-BE49-F238E27FC236}">
                <a16:creationId xmlns:a16="http://schemas.microsoft.com/office/drawing/2014/main" id="{6C0EEB76-750D-401C-AB50-D094694F3294}"/>
              </a:ext>
            </a:extLst>
          </p:cNvPr>
          <p:cNvSpPr/>
          <p:nvPr/>
        </p:nvSpPr>
        <p:spPr>
          <a:xfrm>
            <a:off x="10054525" y="270754"/>
            <a:ext cx="1333324" cy="1272701"/>
          </a:xfrm>
          <a:custGeom>
            <a:avLst/>
            <a:gdLst/>
            <a:ahLst/>
            <a:cxnLst/>
            <a:rect l="l" t="t" r="r" b="b"/>
            <a:pathLst>
              <a:path w="8723" h="8706" extrusionOk="0">
                <a:moveTo>
                  <a:pt x="4362" y="0"/>
                </a:moveTo>
                <a:cubicBezTo>
                  <a:pt x="1961" y="0"/>
                  <a:pt x="1" y="1944"/>
                  <a:pt x="1" y="4345"/>
                </a:cubicBezTo>
                <a:cubicBezTo>
                  <a:pt x="1" y="6749"/>
                  <a:pt x="1961" y="8706"/>
                  <a:pt x="4362" y="8706"/>
                </a:cubicBezTo>
                <a:cubicBezTo>
                  <a:pt x="6766" y="8706"/>
                  <a:pt x="8723" y="6749"/>
                  <a:pt x="8723" y="4345"/>
                </a:cubicBezTo>
                <a:cubicBezTo>
                  <a:pt x="8723" y="1944"/>
                  <a:pt x="6766" y="0"/>
                  <a:pt x="4362" y="0"/>
                </a:cubicBezTo>
                <a:close/>
              </a:path>
            </a:pathLst>
          </a:custGeom>
          <a:solidFill>
            <a:schemeClr val="lt2"/>
          </a:solidFill>
          <a:ln>
            <a:noFill/>
          </a:ln>
          <a:effectLst>
            <a:glow rad="228600">
              <a:schemeClr val="accent4">
                <a:satMod val="175000"/>
                <a:alpha val="40000"/>
              </a:schemeClr>
            </a:glo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28" name="Picture 27">
            <a:hlinkClick r:id="rId13" action="ppaction://hlinksldjump"/>
            <a:extLst>
              <a:ext uri="{FF2B5EF4-FFF2-40B4-BE49-F238E27FC236}">
                <a16:creationId xmlns:a16="http://schemas.microsoft.com/office/drawing/2014/main" id="{35AFEFE2-E54A-4EFD-89EB-68E62BF671A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flipH="1">
            <a:off x="4629587" y="1880240"/>
            <a:ext cx="7674655" cy="3503814"/>
          </a:xfrm>
          <a:prstGeom prst="rect">
            <a:avLst/>
          </a:prstGeom>
        </p:spPr>
      </p:pic>
      <p:grpSp>
        <p:nvGrpSpPr>
          <p:cNvPr id="2" name="Group 1">
            <a:extLst>
              <a:ext uri="{FF2B5EF4-FFF2-40B4-BE49-F238E27FC236}">
                <a16:creationId xmlns:a16="http://schemas.microsoft.com/office/drawing/2014/main" id="{6E0DA8A5-636A-4FC4-93B3-55FD58586B03}"/>
              </a:ext>
            </a:extLst>
          </p:cNvPr>
          <p:cNvGrpSpPr/>
          <p:nvPr/>
        </p:nvGrpSpPr>
        <p:grpSpPr>
          <a:xfrm>
            <a:off x="34451" y="3763354"/>
            <a:ext cx="2608554" cy="1281135"/>
            <a:chOff x="-670382" y="4160055"/>
            <a:chExt cx="3227334" cy="1585036"/>
          </a:xfrm>
        </p:grpSpPr>
        <p:pic>
          <p:nvPicPr>
            <p:cNvPr id="29" name="图片 25">
              <a:extLst>
                <a:ext uri="{FF2B5EF4-FFF2-40B4-BE49-F238E27FC236}">
                  <a16:creationId xmlns:a16="http://schemas.microsoft.com/office/drawing/2014/main" id="{D9E294CC-145F-467E-9DBC-D87C5CBA972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30" name="图片 26">
              <a:extLst>
                <a:ext uri="{FF2B5EF4-FFF2-40B4-BE49-F238E27FC236}">
                  <a16:creationId xmlns:a16="http://schemas.microsoft.com/office/drawing/2014/main" id="{72589615-06A4-4887-83EA-857B1EC2AFC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31" name="图片 27">
              <a:extLst>
                <a:ext uri="{FF2B5EF4-FFF2-40B4-BE49-F238E27FC236}">
                  <a16:creationId xmlns:a16="http://schemas.microsoft.com/office/drawing/2014/main" id="{4CED9BAE-5BB0-4CEE-9F7A-0F08F901786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32" name="图片 25">
              <a:extLst>
                <a:ext uri="{FF2B5EF4-FFF2-40B4-BE49-F238E27FC236}">
                  <a16:creationId xmlns:a16="http://schemas.microsoft.com/office/drawing/2014/main" id="{59010440-2593-4D9C-BB71-F131A364276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33" name="图片 26">
              <a:extLst>
                <a:ext uri="{FF2B5EF4-FFF2-40B4-BE49-F238E27FC236}">
                  <a16:creationId xmlns:a16="http://schemas.microsoft.com/office/drawing/2014/main" id="{3FB66B13-2F97-4931-90CD-DB7F7EC6A46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34" name="图片 27">
              <a:extLst>
                <a:ext uri="{FF2B5EF4-FFF2-40B4-BE49-F238E27FC236}">
                  <a16:creationId xmlns:a16="http://schemas.microsoft.com/office/drawing/2014/main" id="{CFF88B84-29F5-4934-8F50-11ED6B2859C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36" name="图片 25">
              <a:extLst>
                <a:ext uri="{FF2B5EF4-FFF2-40B4-BE49-F238E27FC236}">
                  <a16:creationId xmlns:a16="http://schemas.microsoft.com/office/drawing/2014/main" id="{690B1A55-DB19-4E4E-B6FF-620786CF080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37" name="图片 25">
              <a:extLst>
                <a:ext uri="{FF2B5EF4-FFF2-40B4-BE49-F238E27FC236}">
                  <a16:creationId xmlns:a16="http://schemas.microsoft.com/office/drawing/2014/main" id="{AA7146F5-610E-4B49-B4F9-2582989F421C}"/>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38" name="图片 25">
              <a:extLst>
                <a:ext uri="{FF2B5EF4-FFF2-40B4-BE49-F238E27FC236}">
                  <a16:creationId xmlns:a16="http://schemas.microsoft.com/office/drawing/2014/main" id="{E3A37DA4-9DEB-4781-B0E2-A272DB778E8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39" name="图片 25">
              <a:extLst>
                <a:ext uri="{FF2B5EF4-FFF2-40B4-BE49-F238E27FC236}">
                  <a16:creationId xmlns:a16="http://schemas.microsoft.com/office/drawing/2014/main" id="{31EE748A-0625-4996-9600-F5030716FB9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40" name="图片 25">
              <a:extLst>
                <a:ext uri="{FF2B5EF4-FFF2-40B4-BE49-F238E27FC236}">
                  <a16:creationId xmlns:a16="http://schemas.microsoft.com/office/drawing/2014/main" id="{03D979B4-203E-40D5-96B7-4D4C666BF4A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41" name="图片 25">
              <a:extLst>
                <a:ext uri="{FF2B5EF4-FFF2-40B4-BE49-F238E27FC236}">
                  <a16:creationId xmlns:a16="http://schemas.microsoft.com/office/drawing/2014/main" id="{9D49D2E9-CD5C-4695-A241-CBB15B8D2BA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42" name="图片 25">
              <a:extLst>
                <a:ext uri="{FF2B5EF4-FFF2-40B4-BE49-F238E27FC236}">
                  <a16:creationId xmlns:a16="http://schemas.microsoft.com/office/drawing/2014/main" id="{A62EAFF0-1F6D-43F0-9126-D45D95CA339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nvGrpSpPr>
          <p:cNvPr id="43" name="Group 42">
            <a:extLst>
              <a:ext uri="{FF2B5EF4-FFF2-40B4-BE49-F238E27FC236}">
                <a16:creationId xmlns:a16="http://schemas.microsoft.com/office/drawing/2014/main" id="{4D0B8794-0016-46B0-BEF6-62F5EF49CBFB}"/>
              </a:ext>
            </a:extLst>
          </p:cNvPr>
          <p:cNvGrpSpPr/>
          <p:nvPr/>
        </p:nvGrpSpPr>
        <p:grpSpPr>
          <a:xfrm>
            <a:off x="812302" y="4945008"/>
            <a:ext cx="2608554" cy="1281135"/>
            <a:chOff x="-670382" y="4160055"/>
            <a:chExt cx="3227334" cy="1585036"/>
          </a:xfrm>
        </p:grpSpPr>
        <p:pic>
          <p:nvPicPr>
            <p:cNvPr id="44" name="图片 25">
              <a:extLst>
                <a:ext uri="{FF2B5EF4-FFF2-40B4-BE49-F238E27FC236}">
                  <a16:creationId xmlns:a16="http://schemas.microsoft.com/office/drawing/2014/main" id="{1E024FBF-8CF3-449E-A1CB-E3B4C283E3F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45" name="图片 26">
              <a:extLst>
                <a:ext uri="{FF2B5EF4-FFF2-40B4-BE49-F238E27FC236}">
                  <a16:creationId xmlns:a16="http://schemas.microsoft.com/office/drawing/2014/main" id="{81FCE29B-CFCB-4749-BD4A-07376E57E5E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46" name="图片 27">
              <a:extLst>
                <a:ext uri="{FF2B5EF4-FFF2-40B4-BE49-F238E27FC236}">
                  <a16:creationId xmlns:a16="http://schemas.microsoft.com/office/drawing/2014/main" id="{4B2D90BA-C62F-4F5A-B7BB-357B41FB642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47" name="图片 25">
              <a:extLst>
                <a:ext uri="{FF2B5EF4-FFF2-40B4-BE49-F238E27FC236}">
                  <a16:creationId xmlns:a16="http://schemas.microsoft.com/office/drawing/2014/main" id="{0B90DCF8-FABE-40F5-B17F-F159C5597F6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48" name="图片 26">
              <a:extLst>
                <a:ext uri="{FF2B5EF4-FFF2-40B4-BE49-F238E27FC236}">
                  <a16:creationId xmlns:a16="http://schemas.microsoft.com/office/drawing/2014/main" id="{6C5D9789-D1F2-4A38-A1DD-9EECEFD2DC1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49" name="图片 27">
              <a:extLst>
                <a:ext uri="{FF2B5EF4-FFF2-40B4-BE49-F238E27FC236}">
                  <a16:creationId xmlns:a16="http://schemas.microsoft.com/office/drawing/2014/main" id="{F6493627-EF21-4D87-84F3-DF18AB74043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50" name="图片 25">
              <a:extLst>
                <a:ext uri="{FF2B5EF4-FFF2-40B4-BE49-F238E27FC236}">
                  <a16:creationId xmlns:a16="http://schemas.microsoft.com/office/drawing/2014/main" id="{4EE7D5C9-653A-41D2-B614-77AD1DBB68D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51" name="图片 25">
              <a:extLst>
                <a:ext uri="{FF2B5EF4-FFF2-40B4-BE49-F238E27FC236}">
                  <a16:creationId xmlns:a16="http://schemas.microsoft.com/office/drawing/2014/main" id="{58EF9BBD-D261-4B30-9943-765C1936218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52" name="图片 25">
              <a:extLst>
                <a:ext uri="{FF2B5EF4-FFF2-40B4-BE49-F238E27FC236}">
                  <a16:creationId xmlns:a16="http://schemas.microsoft.com/office/drawing/2014/main" id="{F437AEA9-FF3A-45A0-A539-36A1FACC7584}"/>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53" name="图片 25">
              <a:extLst>
                <a:ext uri="{FF2B5EF4-FFF2-40B4-BE49-F238E27FC236}">
                  <a16:creationId xmlns:a16="http://schemas.microsoft.com/office/drawing/2014/main" id="{424C1C98-9A1A-41DF-9D16-20C4B92649F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54" name="图片 25">
              <a:extLst>
                <a:ext uri="{FF2B5EF4-FFF2-40B4-BE49-F238E27FC236}">
                  <a16:creationId xmlns:a16="http://schemas.microsoft.com/office/drawing/2014/main" id="{7ACF9970-3058-4370-90AF-270AF940C24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55" name="图片 25">
              <a:extLst>
                <a:ext uri="{FF2B5EF4-FFF2-40B4-BE49-F238E27FC236}">
                  <a16:creationId xmlns:a16="http://schemas.microsoft.com/office/drawing/2014/main" id="{89E480A3-ADD9-46E3-8D63-DF0C6AF52D8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56" name="图片 25">
              <a:extLst>
                <a:ext uri="{FF2B5EF4-FFF2-40B4-BE49-F238E27FC236}">
                  <a16:creationId xmlns:a16="http://schemas.microsoft.com/office/drawing/2014/main" id="{E6DB7407-A925-4E67-9535-A3E8058A7C1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nvGrpSpPr>
          <p:cNvPr id="57" name="Group 56">
            <a:extLst>
              <a:ext uri="{FF2B5EF4-FFF2-40B4-BE49-F238E27FC236}">
                <a16:creationId xmlns:a16="http://schemas.microsoft.com/office/drawing/2014/main" id="{47C9EF46-56C8-4099-A5F0-E3479426D030}"/>
              </a:ext>
            </a:extLst>
          </p:cNvPr>
          <p:cNvGrpSpPr/>
          <p:nvPr/>
        </p:nvGrpSpPr>
        <p:grpSpPr>
          <a:xfrm>
            <a:off x="2405202" y="3793803"/>
            <a:ext cx="2608554" cy="1281135"/>
            <a:chOff x="-670382" y="4160055"/>
            <a:chExt cx="3227334" cy="1585036"/>
          </a:xfrm>
        </p:grpSpPr>
        <p:pic>
          <p:nvPicPr>
            <p:cNvPr id="58" name="图片 25">
              <a:extLst>
                <a:ext uri="{FF2B5EF4-FFF2-40B4-BE49-F238E27FC236}">
                  <a16:creationId xmlns:a16="http://schemas.microsoft.com/office/drawing/2014/main" id="{97F3BA74-EFA3-4BAA-BC44-6BDF3BB1ECE5}"/>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59" name="图片 26">
              <a:extLst>
                <a:ext uri="{FF2B5EF4-FFF2-40B4-BE49-F238E27FC236}">
                  <a16:creationId xmlns:a16="http://schemas.microsoft.com/office/drawing/2014/main" id="{A7C78EB1-D002-4943-A613-2CF44C1298CD}"/>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60" name="图片 27">
              <a:extLst>
                <a:ext uri="{FF2B5EF4-FFF2-40B4-BE49-F238E27FC236}">
                  <a16:creationId xmlns:a16="http://schemas.microsoft.com/office/drawing/2014/main" id="{B35F0544-A217-4E98-97B5-93C2E224C46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61" name="图片 25">
              <a:extLst>
                <a:ext uri="{FF2B5EF4-FFF2-40B4-BE49-F238E27FC236}">
                  <a16:creationId xmlns:a16="http://schemas.microsoft.com/office/drawing/2014/main" id="{221463B7-B457-4C48-894C-168925F2A07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62" name="图片 26">
              <a:extLst>
                <a:ext uri="{FF2B5EF4-FFF2-40B4-BE49-F238E27FC236}">
                  <a16:creationId xmlns:a16="http://schemas.microsoft.com/office/drawing/2014/main" id="{C5B05BB4-1AC3-49CF-827D-1EED4876920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63" name="图片 27">
              <a:extLst>
                <a:ext uri="{FF2B5EF4-FFF2-40B4-BE49-F238E27FC236}">
                  <a16:creationId xmlns:a16="http://schemas.microsoft.com/office/drawing/2014/main" id="{2BE40716-5260-4CE9-9C16-BC3C71D1FEE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64" name="图片 25">
              <a:extLst>
                <a:ext uri="{FF2B5EF4-FFF2-40B4-BE49-F238E27FC236}">
                  <a16:creationId xmlns:a16="http://schemas.microsoft.com/office/drawing/2014/main" id="{3BC59E3D-4797-4BBC-96BB-2988841B6E4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65" name="图片 25">
              <a:extLst>
                <a:ext uri="{FF2B5EF4-FFF2-40B4-BE49-F238E27FC236}">
                  <a16:creationId xmlns:a16="http://schemas.microsoft.com/office/drawing/2014/main" id="{27D51B79-BA0A-4DF7-9E64-E05F7CB2C49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66" name="图片 25">
              <a:extLst>
                <a:ext uri="{FF2B5EF4-FFF2-40B4-BE49-F238E27FC236}">
                  <a16:creationId xmlns:a16="http://schemas.microsoft.com/office/drawing/2014/main" id="{75125630-C586-424E-B264-A037E557EE20}"/>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67" name="图片 25">
              <a:extLst>
                <a:ext uri="{FF2B5EF4-FFF2-40B4-BE49-F238E27FC236}">
                  <a16:creationId xmlns:a16="http://schemas.microsoft.com/office/drawing/2014/main" id="{40E62357-CE56-45D9-B455-FF670014853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68" name="图片 25">
              <a:extLst>
                <a:ext uri="{FF2B5EF4-FFF2-40B4-BE49-F238E27FC236}">
                  <a16:creationId xmlns:a16="http://schemas.microsoft.com/office/drawing/2014/main" id="{DC4A4B50-6734-4D06-A44B-4D73D371DCC5}"/>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69" name="图片 25">
              <a:extLst>
                <a:ext uri="{FF2B5EF4-FFF2-40B4-BE49-F238E27FC236}">
                  <a16:creationId xmlns:a16="http://schemas.microsoft.com/office/drawing/2014/main" id="{9DB2B25C-C74C-454C-88B8-B6FDB2AB188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70" name="图片 25">
              <a:extLst>
                <a:ext uri="{FF2B5EF4-FFF2-40B4-BE49-F238E27FC236}">
                  <a16:creationId xmlns:a16="http://schemas.microsoft.com/office/drawing/2014/main" id="{42EEE489-052C-4CBC-99FC-04E5ED56371A}"/>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nvGrpSpPr>
          <p:cNvPr id="71" name="Group 70">
            <a:extLst>
              <a:ext uri="{FF2B5EF4-FFF2-40B4-BE49-F238E27FC236}">
                <a16:creationId xmlns:a16="http://schemas.microsoft.com/office/drawing/2014/main" id="{89D224EA-1F86-43C3-ADC2-9F1C60A4B4F4}"/>
              </a:ext>
            </a:extLst>
          </p:cNvPr>
          <p:cNvGrpSpPr/>
          <p:nvPr/>
        </p:nvGrpSpPr>
        <p:grpSpPr>
          <a:xfrm>
            <a:off x="3319862" y="5028021"/>
            <a:ext cx="2608554" cy="1281135"/>
            <a:chOff x="-670382" y="4160055"/>
            <a:chExt cx="3227334" cy="1585036"/>
          </a:xfrm>
        </p:grpSpPr>
        <p:pic>
          <p:nvPicPr>
            <p:cNvPr id="72" name="图片 25">
              <a:extLst>
                <a:ext uri="{FF2B5EF4-FFF2-40B4-BE49-F238E27FC236}">
                  <a16:creationId xmlns:a16="http://schemas.microsoft.com/office/drawing/2014/main" id="{A02E628F-5239-4BDA-B3A9-EE56A82F1BD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73" name="图片 26">
              <a:extLst>
                <a:ext uri="{FF2B5EF4-FFF2-40B4-BE49-F238E27FC236}">
                  <a16:creationId xmlns:a16="http://schemas.microsoft.com/office/drawing/2014/main" id="{5E629049-E6AE-4E27-B571-2491B71F4A3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74" name="图片 27">
              <a:extLst>
                <a:ext uri="{FF2B5EF4-FFF2-40B4-BE49-F238E27FC236}">
                  <a16:creationId xmlns:a16="http://schemas.microsoft.com/office/drawing/2014/main" id="{E8CD3476-081D-46DF-825B-798A09F080BC}"/>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75" name="图片 25">
              <a:extLst>
                <a:ext uri="{FF2B5EF4-FFF2-40B4-BE49-F238E27FC236}">
                  <a16:creationId xmlns:a16="http://schemas.microsoft.com/office/drawing/2014/main" id="{0CAB5B50-D448-46E6-9A30-E5B82FDD7A89}"/>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76" name="图片 26">
              <a:extLst>
                <a:ext uri="{FF2B5EF4-FFF2-40B4-BE49-F238E27FC236}">
                  <a16:creationId xmlns:a16="http://schemas.microsoft.com/office/drawing/2014/main" id="{3F91B336-ADD7-4CC2-9CFB-049C0F7ACC88}"/>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77" name="图片 27">
              <a:extLst>
                <a:ext uri="{FF2B5EF4-FFF2-40B4-BE49-F238E27FC236}">
                  <a16:creationId xmlns:a16="http://schemas.microsoft.com/office/drawing/2014/main" id="{3D1A489E-D91D-42A6-9731-2CCBE4959CB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78" name="图片 25">
              <a:extLst>
                <a:ext uri="{FF2B5EF4-FFF2-40B4-BE49-F238E27FC236}">
                  <a16:creationId xmlns:a16="http://schemas.microsoft.com/office/drawing/2014/main" id="{7B6D164A-B84F-4E89-B72F-7F6061BA0D4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79" name="图片 25">
              <a:extLst>
                <a:ext uri="{FF2B5EF4-FFF2-40B4-BE49-F238E27FC236}">
                  <a16:creationId xmlns:a16="http://schemas.microsoft.com/office/drawing/2014/main" id="{0C9E2337-E608-4566-A766-198DE51FFCD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81" name="图片 25">
              <a:extLst>
                <a:ext uri="{FF2B5EF4-FFF2-40B4-BE49-F238E27FC236}">
                  <a16:creationId xmlns:a16="http://schemas.microsoft.com/office/drawing/2014/main" id="{6697E2C2-D3BD-43FF-99EE-10CA2234FD02}"/>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88" name="图片 25">
              <a:extLst>
                <a:ext uri="{FF2B5EF4-FFF2-40B4-BE49-F238E27FC236}">
                  <a16:creationId xmlns:a16="http://schemas.microsoft.com/office/drawing/2014/main" id="{38F10B2A-8BCA-4A30-8EF7-3932AE19277E}"/>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89" name="图片 25">
              <a:extLst>
                <a:ext uri="{FF2B5EF4-FFF2-40B4-BE49-F238E27FC236}">
                  <a16:creationId xmlns:a16="http://schemas.microsoft.com/office/drawing/2014/main" id="{29C42C81-61F2-4ED5-8CE0-0B228A9C37DF}"/>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90" name="图片 25">
              <a:extLst>
                <a:ext uri="{FF2B5EF4-FFF2-40B4-BE49-F238E27FC236}">
                  <a16:creationId xmlns:a16="http://schemas.microsoft.com/office/drawing/2014/main" id="{786A58AC-E463-4BED-97A7-4F40349163B1}"/>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91" name="图片 25">
              <a:extLst>
                <a:ext uri="{FF2B5EF4-FFF2-40B4-BE49-F238E27FC236}">
                  <a16:creationId xmlns:a16="http://schemas.microsoft.com/office/drawing/2014/main" id="{030467EA-E92D-4945-BA08-2882C88403C6}"/>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sp>
        <p:nvSpPr>
          <p:cNvPr id="3" name="Oval 2">
            <a:hlinkClick r:id="rId16" action="ppaction://hlinksldjump"/>
            <a:extLst>
              <a:ext uri="{FF2B5EF4-FFF2-40B4-BE49-F238E27FC236}">
                <a16:creationId xmlns:a16="http://schemas.microsoft.com/office/drawing/2014/main" id="{8B845DD2-CAC7-48C0-9F61-FDD78EDD6AD0}"/>
              </a:ext>
            </a:extLst>
          </p:cNvPr>
          <p:cNvSpPr/>
          <p:nvPr/>
        </p:nvSpPr>
        <p:spPr>
          <a:xfrm>
            <a:off x="1116054" y="4046488"/>
            <a:ext cx="722063" cy="722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a:ea typeface="+mn-ea"/>
                <a:cs typeface="+mn-cs"/>
              </a:rPr>
              <a:t>1</a:t>
            </a:r>
          </a:p>
        </p:txBody>
      </p:sp>
      <p:sp>
        <p:nvSpPr>
          <p:cNvPr id="92" name="Oval 91">
            <a:hlinkClick r:id="rId17" action="ppaction://hlinksldjump"/>
            <a:extLst>
              <a:ext uri="{FF2B5EF4-FFF2-40B4-BE49-F238E27FC236}">
                <a16:creationId xmlns:a16="http://schemas.microsoft.com/office/drawing/2014/main" id="{B9726F42-1FF8-4901-8278-4E6C63BB9F87}"/>
              </a:ext>
            </a:extLst>
          </p:cNvPr>
          <p:cNvSpPr/>
          <p:nvPr/>
        </p:nvSpPr>
        <p:spPr>
          <a:xfrm>
            <a:off x="3446244" y="3988245"/>
            <a:ext cx="722063" cy="722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a:ea typeface="+mn-ea"/>
                <a:cs typeface="+mn-cs"/>
              </a:rPr>
              <a:t>2</a:t>
            </a:r>
          </a:p>
        </p:txBody>
      </p:sp>
      <p:sp>
        <p:nvSpPr>
          <p:cNvPr id="93" name="Oval 92">
            <a:hlinkClick r:id="rId18" action="ppaction://hlinksldjump"/>
            <a:extLst>
              <a:ext uri="{FF2B5EF4-FFF2-40B4-BE49-F238E27FC236}">
                <a16:creationId xmlns:a16="http://schemas.microsoft.com/office/drawing/2014/main" id="{297D81A9-99E9-4249-B2B0-02A14C74983B}"/>
              </a:ext>
            </a:extLst>
          </p:cNvPr>
          <p:cNvSpPr/>
          <p:nvPr/>
        </p:nvSpPr>
        <p:spPr>
          <a:xfrm>
            <a:off x="1852440" y="5257393"/>
            <a:ext cx="722063" cy="722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a:ea typeface="+mn-ea"/>
                <a:cs typeface="+mn-cs"/>
              </a:rPr>
              <a:t>3</a:t>
            </a:r>
          </a:p>
        </p:txBody>
      </p:sp>
      <p:sp>
        <p:nvSpPr>
          <p:cNvPr id="94" name="Oval 93">
            <a:hlinkClick r:id="rId19" action="ppaction://hlinksldjump"/>
            <a:extLst>
              <a:ext uri="{FF2B5EF4-FFF2-40B4-BE49-F238E27FC236}">
                <a16:creationId xmlns:a16="http://schemas.microsoft.com/office/drawing/2014/main" id="{B1B37002-98AA-4305-93E8-32703BA21BD3}"/>
              </a:ext>
            </a:extLst>
          </p:cNvPr>
          <p:cNvSpPr/>
          <p:nvPr/>
        </p:nvSpPr>
        <p:spPr>
          <a:xfrm>
            <a:off x="4330798" y="5256667"/>
            <a:ext cx="722063" cy="72206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Arial"/>
                <a:ea typeface="+mn-ea"/>
                <a:cs typeface="+mn-cs"/>
              </a:rPr>
              <a:t>4</a:t>
            </a:r>
          </a:p>
        </p:txBody>
      </p:sp>
      <p:pic>
        <p:nvPicPr>
          <p:cNvPr id="95" name="Graphic 94">
            <a:extLst>
              <a:ext uri="{FF2B5EF4-FFF2-40B4-BE49-F238E27FC236}">
                <a16:creationId xmlns:a16="http://schemas.microsoft.com/office/drawing/2014/main" id="{A997FD13-C555-4DBA-AA47-F224DA7775FB}"/>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20862390">
            <a:off x="-46929028" y="22419298"/>
            <a:ext cx="421124" cy="401121"/>
          </a:xfrm>
          <a:prstGeom prst="rect">
            <a:avLst/>
          </a:prstGeom>
        </p:spPr>
      </p:pic>
      <p:pic>
        <p:nvPicPr>
          <p:cNvPr id="96" name="Graphic 95">
            <a:extLst>
              <a:ext uri="{FF2B5EF4-FFF2-40B4-BE49-F238E27FC236}">
                <a16:creationId xmlns:a16="http://schemas.microsoft.com/office/drawing/2014/main" id="{8626B5EE-71C9-49B9-AF94-81C91DB1E6B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20862390">
            <a:off x="-42255428" y="15510498"/>
            <a:ext cx="421124" cy="401121"/>
          </a:xfrm>
          <a:prstGeom prst="rect">
            <a:avLst/>
          </a:prstGeom>
        </p:spPr>
      </p:pic>
      <p:pic>
        <p:nvPicPr>
          <p:cNvPr id="97" name="Graphic 96">
            <a:extLst>
              <a:ext uri="{FF2B5EF4-FFF2-40B4-BE49-F238E27FC236}">
                <a16:creationId xmlns:a16="http://schemas.microsoft.com/office/drawing/2014/main" id="{986057D6-8663-45AD-93B8-1F0E9010016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20862390">
            <a:off x="-48351427" y="15992086"/>
            <a:ext cx="421124" cy="401121"/>
          </a:xfrm>
          <a:prstGeom prst="rect">
            <a:avLst/>
          </a:prstGeom>
        </p:spPr>
      </p:pic>
      <p:pic>
        <p:nvPicPr>
          <p:cNvPr id="98" name="Graphic 97">
            <a:extLst>
              <a:ext uri="{FF2B5EF4-FFF2-40B4-BE49-F238E27FC236}">
                <a16:creationId xmlns:a16="http://schemas.microsoft.com/office/drawing/2014/main" id="{4599EFBA-103F-45E9-8CFF-93B982A5B5EE}"/>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p:blipFill>
        <p:spPr>
          <a:xfrm rot="20862390">
            <a:off x="-47854552" y="11623286"/>
            <a:ext cx="421124" cy="401121"/>
          </a:xfrm>
          <a:prstGeom prst="rect">
            <a:avLst/>
          </a:prstGeom>
        </p:spPr>
      </p:pic>
    </p:spTree>
    <p:extLst>
      <p:ext uri="{BB962C8B-B14F-4D97-AF65-F5344CB8AC3E}">
        <p14:creationId xmlns:p14="http://schemas.microsoft.com/office/powerpoint/2010/main" val="231953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3"/>
                    </p:tgtEl>
                  </p:cond>
                </p:stCondLst>
                <p:endSync evt="end" delay="0">
                  <p:rtn val="all"/>
                </p:endSync>
                <p:childTnLst>
                  <p:par>
                    <p:cTn id="14" fill="hold">
                      <p:stCondLst>
                        <p:cond delay="0"/>
                      </p:stCondLst>
                      <p:childTnLst>
                        <p:par>
                          <p:cTn id="15" fill="hold">
                            <p:stCondLst>
                              <p:cond delay="0"/>
                            </p:stCondLst>
                            <p:childTnLst>
                              <p:par>
                                <p:cTn id="16" presetID="14" presetClass="exit" presetSubtype="10" fill="hold" grpId="0" nodeType="afterEffect">
                                  <p:stCondLst>
                                    <p:cond delay="0"/>
                                  </p:stCondLst>
                                  <p:childTnLst>
                                    <p:animEffect transition="out" filter="randombar(horizontal)">
                                      <p:cBhvr>
                                        <p:cTn id="17" dur="500"/>
                                        <p:tgtEl>
                                          <p:spTgt spid="3"/>
                                        </p:tgtEl>
                                      </p:cBhvr>
                                    </p:animEffect>
                                    <p:set>
                                      <p:cBhvr>
                                        <p:cTn id="18" dur="1" fill="hold">
                                          <p:stCondLst>
                                            <p:cond delay="499"/>
                                          </p:stCondLst>
                                        </p:cTn>
                                        <p:tgtEl>
                                          <p:spTgt spid="3"/>
                                        </p:tgtEl>
                                        <p:attrNameLst>
                                          <p:attrName>style.visibility</p:attrName>
                                        </p:attrNameLst>
                                      </p:cBhvr>
                                      <p:to>
                                        <p:strVal val="hidden"/>
                                      </p:to>
                                    </p:set>
                                  </p:childTnLst>
                                </p:cTn>
                              </p:par>
                            </p:childTnLst>
                          </p:cTn>
                        </p:par>
                        <p:par>
                          <p:cTn id="19" fill="hold">
                            <p:stCondLst>
                              <p:cond delay="500"/>
                            </p:stCondLst>
                            <p:childTnLst>
                              <p:par>
                                <p:cTn id="20" presetID="37" presetClass="path" presetSubtype="0" accel="50000" decel="50000" fill="hold" nodeType="afterEffect">
                                  <p:stCondLst>
                                    <p:cond delay="0"/>
                                  </p:stCondLst>
                                  <p:childTnLst>
                                    <p:animMotion origin="layout" path="M 4.375E-6 -0.10972 L 0.10742 -0.18009 C 0.12968 -0.19607 0.16328 -0.20463 0.19856 -0.20463 C 0.23867 -0.20463 0.27083 -0.19607 0.29309 -0.18009 L 0.40065 -0.10972 " pathEditMode="relative" rAng="0" ptsTypes="AAAAA">
                                      <p:cBhvr>
                                        <p:cTn id="21" dur="2000" fill="hold"/>
                                        <p:tgtEl>
                                          <p:spTgt spid="2"/>
                                        </p:tgtEl>
                                        <p:attrNameLst>
                                          <p:attrName>ppt_x</p:attrName>
                                          <p:attrName>ppt_y</p:attrName>
                                        </p:attrNameLst>
                                      </p:cBhvr>
                                      <p:rCtr x="20026" y="-4745"/>
                                    </p:animMotion>
                                  </p:childTnLst>
                                </p:cTn>
                              </p:par>
                              <p:par>
                                <p:cTn id="22" presetID="0" presetClass="path" presetSubtype="0" accel="50000" decel="50000" fill="hold" nodeType="withEffect">
                                  <p:stCondLst>
                                    <p:cond delay="0"/>
                                  </p:stCondLst>
                                  <p:childTnLst>
                                    <p:animMotion origin="layout" path="M -0.2349 0.01666 L -0.2349 0.0169 C -0.23477 0.01273 -0.23477 0.00231 -0.23477 -0.00209 C -0.23477 -0.01181 -0.23477 -0.0169 -0.23464 -0.02454 C -0.23464 -0.02801 -0.23464 -0.03403 -0.23451 -0.03704 C -0.23451 -0.04236 -0.23438 -0.04676 -0.23425 -0.04908 C -0.23425 -0.05185 -0.23412 -0.05301 -0.23412 -0.05417 C -0.23399 -0.05556 -0.23386 -0.05741 -0.23373 -0.05787 C -0.23346 -0.0588 -0.23359 -0.05834 -0.2332 -0.05949 L -0.23242 -0.05834 C -0.23242 -0.0581 -0.23242 -0.05741 -0.23229 -0.05671 C -0.23229 -0.05625 -0.23229 -0.05579 -0.23229 -0.05509 C -0.23216 -0.05324 -0.23203 -0.05093 -0.2319 -0.04746 C -0.2319 -0.04537 -0.23177 -0.04352 -0.23177 -0.04028 C -0.23164 -0.03264 -0.2319 -0.04468 -0.23164 -0.03357 C -0.23164 -0.03264 -0.23151 -0.03148 -0.23151 -0.03056 C -0.23151 -0.02986 -0.23151 -0.0294 -0.23151 -0.02871 C -0.23138 -0.02709 -0.23138 -0.02361 -0.23138 -0.02176 C -0.23138 -0.02084 -0.23138 -0.01968 -0.23138 -0.01898 C -0.23138 -0.01806 -0.23125 -0.01759 -0.23125 -0.0169 C -0.23125 -0.01505 -0.23125 -0.0132 -0.23125 -0.01134 C -0.23125 -0.01065 -0.23125 -0.00996 -0.23125 -0.00903 C -0.23125 -0.00834 -0.23125 -0.00764 -0.23125 -0.00671 C -0.23112 -0.00625 -0.23112 -0.00602 -0.23112 -0.00533 C -0.23112 -0.00394 -0.23112 -0.00093 -0.23112 -0.0007 C -0.23112 0.00278 -0.23112 -0.00162 -0.23112 0.00463 C -0.23112 0.00509 -0.23112 0.00555 -0.23112 0.00625 C -0.23112 0.00694 -0.23112 0.00764 -0.23112 0.00833 C -0.23112 0.01481 -0.23112 0.00463 -0.23112 0.01435 C -0.23112 0.01805 -0.23112 0.01412 -0.23112 0.01782 L -0.23112 0.01805 " pathEditMode="relative" rAng="0" ptsTypes="AAAAAAAAAAAAAAAAAAAAAAAAAAAAAAA">
                                      <p:cBhvr>
                                        <p:cTn id="23" dur="2000" fill="hold"/>
                                        <p:tgtEl>
                                          <p:spTgt spid="95"/>
                                        </p:tgtEl>
                                        <p:attrNameLst>
                                          <p:attrName>ppt_x</p:attrName>
                                          <p:attrName>ppt_y</p:attrName>
                                        </p:attrNameLst>
                                      </p:cBhvr>
                                      <p:rCtr x="195" y="-3750"/>
                                    </p:animMotion>
                                  </p:childTnLst>
                                  <p:subTnLst>
                                    <p:audio>
                                      <p:cMediaNode>
                                        <p:cTn display="0" masterRel="sameClick">
                                          <p:stCondLst>
                                            <p:cond evt="begin" delay="0">
                                              <p:tn val="22"/>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3"/>
                  </p:tgtEl>
                </p:cond>
              </p:nextCondLst>
            </p:seq>
            <p:seq concurrent="1" nextAc="seek">
              <p:cTn id="24" restart="whenNotActive" fill="hold" evtFilter="cancelBubble" nodeType="interactiveSeq">
                <p:stCondLst>
                  <p:cond evt="onClick" delay="0">
                    <p:tgtEl>
                      <p:spTgt spid="92"/>
                    </p:tgtEl>
                  </p:cond>
                </p:stCondLst>
                <p:endSync evt="end" delay="0">
                  <p:rtn val="all"/>
                </p:endSync>
                <p:childTnLst>
                  <p:par>
                    <p:cTn id="25" fill="hold">
                      <p:stCondLst>
                        <p:cond delay="0"/>
                      </p:stCondLst>
                      <p:childTnLst>
                        <p:par>
                          <p:cTn id="26" fill="hold">
                            <p:stCondLst>
                              <p:cond delay="0"/>
                            </p:stCondLst>
                            <p:childTnLst>
                              <p:par>
                                <p:cTn id="27" presetID="14" presetClass="exit" presetSubtype="10" fill="hold" grpId="0" nodeType="afterEffect">
                                  <p:stCondLst>
                                    <p:cond delay="0"/>
                                  </p:stCondLst>
                                  <p:childTnLst>
                                    <p:animEffect transition="out" filter="randombar(horizontal)">
                                      <p:cBhvr>
                                        <p:cTn id="28" dur="500"/>
                                        <p:tgtEl>
                                          <p:spTgt spid="92"/>
                                        </p:tgtEl>
                                      </p:cBhvr>
                                    </p:animEffect>
                                    <p:set>
                                      <p:cBhvr>
                                        <p:cTn id="29" dur="1" fill="hold">
                                          <p:stCondLst>
                                            <p:cond delay="499"/>
                                          </p:stCondLst>
                                        </p:cTn>
                                        <p:tgtEl>
                                          <p:spTgt spid="92"/>
                                        </p:tgtEl>
                                        <p:attrNameLst>
                                          <p:attrName>style.visibility</p:attrName>
                                        </p:attrNameLst>
                                      </p:cBhvr>
                                      <p:to>
                                        <p:strVal val="hidden"/>
                                      </p:to>
                                    </p:set>
                                  </p:childTnLst>
                                </p:cTn>
                              </p:par>
                            </p:childTnLst>
                          </p:cTn>
                        </p:par>
                        <p:par>
                          <p:cTn id="30" fill="hold">
                            <p:stCondLst>
                              <p:cond delay="500"/>
                            </p:stCondLst>
                            <p:childTnLst>
                              <p:par>
                                <p:cTn id="31" presetID="37" presetClass="path" presetSubtype="0" accel="50000" decel="50000" fill="hold" nodeType="afterEffect">
                                  <p:stCondLst>
                                    <p:cond delay="0"/>
                                  </p:stCondLst>
                                  <p:childTnLst>
                                    <p:animMotion origin="layout" path="M 3.33333E-6 -0.15324 L 0.05247 -0.17199 C 0.06341 -0.17639 0.07981 -0.17847 0.097 -0.17847 C 0.11666 -0.17847 0.13229 -0.17639 0.14323 -0.17199 L 0.19583 -0.15324 " pathEditMode="relative" rAng="0" ptsTypes="AAAAA">
                                      <p:cBhvr>
                                        <p:cTn id="32" dur="2000" fill="hold"/>
                                        <p:tgtEl>
                                          <p:spTgt spid="57"/>
                                        </p:tgtEl>
                                        <p:attrNameLst>
                                          <p:attrName>ppt_x</p:attrName>
                                          <p:attrName>ppt_y</p:attrName>
                                        </p:attrNameLst>
                                      </p:cBhvr>
                                      <p:rCtr x="9792" y="-1273"/>
                                    </p:animMotion>
                                  </p:childTnLst>
                                </p:cTn>
                              </p:par>
                              <p:par>
                                <p:cTn id="33" presetID="0" presetClass="path" presetSubtype="0" accel="50000" decel="50000" fill="hold" nodeType="withEffect">
                                  <p:stCondLst>
                                    <p:cond delay="0"/>
                                  </p:stCondLst>
                                  <p:childTnLst>
                                    <p:animMotion origin="layout" path="M -0.2349 0.01666 L -0.2349 0.0169 C -0.23477 0.01273 -0.23477 0.00231 -0.23477 -0.00209 C -0.23477 -0.01181 -0.23477 -0.0169 -0.23464 -0.02454 C -0.23464 -0.02801 -0.23464 -0.03403 -0.23451 -0.03704 C -0.23451 -0.04236 -0.23438 -0.04676 -0.23425 -0.04908 C -0.23425 -0.05185 -0.23412 -0.05301 -0.23412 -0.05417 C -0.23399 -0.05556 -0.23386 -0.05741 -0.23373 -0.05787 C -0.23346 -0.0588 -0.23359 -0.05834 -0.2332 -0.05949 L -0.23242 -0.05834 C -0.23242 -0.0581 -0.23242 -0.05741 -0.23229 -0.05671 C -0.23229 -0.05625 -0.23229 -0.05579 -0.23229 -0.05509 C -0.23216 -0.05324 -0.23203 -0.05093 -0.2319 -0.04746 C -0.2319 -0.04537 -0.23177 -0.04352 -0.23177 -0.04028 C -0.23164 -0.03264 -0.2319 -0.04468 -0.23164 -0.03357 C -0.23164 -0.03264 -0.23151 -0.03148 -0.23151 -0.03056 C -0.23151 -0.02986 -0.23151 -0.0294 -0.23151 -0.02871 C -0.23138 -0.02709 -0.23138 -0.02361 -0.23138 -0.02176 C -0.23138 -0.02084 -0.23138 -0.01968 -0.23138 -0.01898 C -0.23138 -0.01806 -0.23125 -0.01759 -0.23125 -0.0169 C -0.23125 -0.01505 -0.23125 -0.0132 -0.23125 -0.01134 C -0.23125 -0.01065 -0.23125 -0.00996 -0.23125 -0.00903 C -0.23125 -0.00834 -0.23125 -0.00764 -0.23125 -0.00671 C -0.23112 -0.00625 -0.23112 -0.00602 -0.23112 -0.00533 C -0.23112 -0.00394 -0.23112 -0.00093 -0.23112 -0.0007 C -0.23112 0.00278 -0.23112 -0.00162 -0.23112 0.00463 C -0.23112 0.00509 -0.23112 0.00555 -0.23112 0.00625 C -0.23112 0.00694 -0.23112 0.00764 -0.23112 0.00833 C -0.23112 0.01481 -0.23112 0.00463 -0.23112 0.01435 C -0.23112 0.01805 -0.23112 0.01412 -0.23112 0.01782 L -0.23112 0.01805 " pathEditMode="relative" rAng="0" ptsTypes="AAAAAAAAAAAAAAAAAAAAAAAAAAAAAAA">
                                      <p:cBhvr>
                                        <p:cTn id="34" dur="2000" fill="hold"/>
                                        <p:tgtEl>
                                          <p:spTgt spid="97"/>
                                        </p:tgtEl>
                                        <p:attrNameLst>
                                          <p:attrName>ppt_x</p:attrName>
                                          <p:attrName>ppt_y</p:attrName>
                                        </p:attrNameLst>
                                      </p:cBhvr>
                                      <p:rCtr x="195" y="-3750"/>
                                    </p:animMotion>
                                  </p:childTnLst>
                                  <p:subTnLst>
                                    <p:audio>
                                      <p:cMediaNode>
                                        <p:cTn display="0" masterRel="sameClick">
                                          <p:stCondLst>
                                            <p:cond evt="begin" delay="0">
                                              <p:tn val="33"/>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92"/>
                  </p:tgtEl>
                </p:cond>
              </p:nextCondLst>
            </p:seq>
            <p:seq concurrent="1" nextAc="seek">
              <p:cTn id="35" restart="whenNotActive" fill="hold" evtFilter="cancelBubble" nodeType="interactiveSeq">
                <p:stCondLst>
                  <p:cond evt="onClick" delay="0">
                    <p:tgtEl>
                      <p:spTgt spid="93"/>
                    </p:tgtEl>
                  </p:cond>
                </p:stCondLst>
                <p:endSync evt="end" delay="0">
                  <p:rtn val="all"/>
                </p:endSync>
                <p:childTnLst>
                  <p:par>
                    <p:cTn id="36" fill="hold">
                      <p:stCondLst>
                        <p:cond delay="0"/>
                      </p:stCondLst>
                      <p:childTnLst>
                        <p:par>
                          <p:cTn id="37" fill="hold">
                            <p:stCondLst>
                              <p:cond delay="0"/>
                            </p:stCondLst>
                            <p:childTnLst>
                              <p:par>
                                <p:cTn id="38" presetID="14" presetClass="exit" presetSubtype="10" fill="hold" grpId="0" nodeType="afterEffect">
                                  <p:stCondLst>
                                    <p:cond delay="0"/>
                                  </p:stCondLst>
                                  <p:childTnLst>
                                    <p:animEffect transition="out" filter="randombar(horizontal)">
                                      <p:cBhvr>
                                        <p:cTn id="39" dur="500"/>
                                        <p:tgtEl>
                                          <p:spTgt spid="93"/>
                                        </p:tgtEl>
                                      </p:cBhvr>
                                    </p:animEffect>
                                    <p:set>
                                      <p:cBhvr>
                                        <p:cTn id="40" dur="1" fill="hold">
                                          <p:stCondLst>
                                            <p:cond delay="499"/>
                                          </p:stCondLst>
                                        </p:cTn>
                                        <p:tgtEl>
                                          <p:spTgt spid="93"/>
                                        </p:tgtEl>
                                        <p:attrNameLst>
                                          <p:attrName>style.visibility</p:attrName>
                                        </p:attrNameLst>
                                      </p:cBhvr>
                                      <p:to>
                                        <p:strVal val="hidden"/>
                                      </p:to>
                                    </p:set>
                                  </p:childTnLst>
                                </p:cTn>
                              </p:par>
                            </p:childTnLst>
                          </p:cTn>
                        </p:par>
                        <p:par>
                          <p:cTn id="41" fill="hold">
                            <p:stCondLst>
                              <p:cond delay="500"/>
                            </p:stCondLst>
                            <p:childTnLst>
                              <p:par>
                                <p:cTn id="42" presetID="42" presetClass="path" presetSubtype="0" accel="50000" decel="50000" fill="hold" nodeType="afterEffect">
                                  <p:stCondLst>
                                    <p:cond delay="0"/>
                                  </p:stCondLst>
                                  <p:childTnLst>
                                    <p:animMotion origin="layout" path="M 2.29167E-6 -1.85185E-6 L 0.33685 -0.33148 " pathEditMode="relative" rAng="0" ptsTypes="AA">
                                      <p:cBhvr>
                                        <p:cTn id="43" dur="2000" fill="hold"/>
                                        <p:tgtEl>
                                          <p:spTgt spid="43"/>
                                        </p:tgtEl>
                                        <p:attrNameLst>
                                          <p:attrName>ppt_x</p:attrName>
                                          <p:attrName>ppt_y</p:attrName>
                                        </p:attrNameLst>
                                      </p:cBhvr>
                                      <p:rCtr x="16836" y="-16574"/>
                                    </p:animMotion>
                                  </p:childTnLst>
                                </p:cTn>
                              </p:par>
                              <p:par>
                                <p:cTn id="44" presetID="0" presetClass="path" presetSubtype="0" accel="50000" decel="50000" fill="hold" nodeType="withEffect">
                                  <p:stCondLst>
                                    <p:cond delay="0"/>
                                  </p:stCondLst>
                                  <p:childTnLst>
                                    <p:animMotion origin="layout" path="M -0.2349 0.01666 L -0.2349 0.0169 C -0.23477 0.01273 -0.23477 0.00231 -0.23477 -0.00209 C -0.23477 -0.01181 -0.23477 -0.0169 -0.23464 -0.02454 C -0.23464 -0.02801 -0.23464 -0.03403 -0.23451 -0.03704 C -0.23451 -0.04236 -0.23438 -0.04676 -0.23425 -0.04908 C -0.23425 -0.05185 -0.23412 -0.05301 -0.23412 -0.05417 C -0.23399 -0.05556 -0.23386 -0.05741 -0.23373 -0.05787 C -0.23346 -0.0588 -0.23359 -0.05834 -0.2332 -0.05949 L -0.23242 -0.05834 C -0.23242 -0.0581 -0.23242 -0.05741 -0.23229 -0.05671 C -0.23229 -0.05625 -0.23229 -0.05579 -0.23229 -0.05509 C -0.23216 -0.05324 -0.23203 -0.05093 -0.2319 -0.04746 C -0.2319 -0.04537 -0.23177 -0.04352 -0.23177 -0.04028 C -0.23164 -0.03264 -0.2319 -0.04468 -0.23164 -0.03357 C -0.23164 -0.03264 -0.23151 -0.03148 -0.23151 -0.03056 C -0.23151 -0.02986 -0.23151 -0.0294 -0.23151 -0.02871 C -0.23138 -0.02709 -0.23138 -0.02361 -0.23138 -0.02176 C -0.23138 -0.02084 -0.23138 -0.01968 -0.23138 -0.01898 C -0.23138 -0.01806 -0.23125 -0.01759 -0.23125 -0.0169 C -0.23125 -0.01505 -0.23125 -0.0132 -0.23125 -0.01134 C -0.23125 -0.01065 -0.23125 -0.00996 -0.23125 -0.00903 C -0.23125 -0.00834 -0.23125 -0.00764 -0.23125 -0.00671 C -0.23112 -0.00625 -0.23112 -0.00602 -0.23112 -0.00533 C -0.23112 -0.00394 -0.23112 -0.00093 -0.23112 -0.0007 C -0.23112 0.00278 -0.23112 -0.00162 -0.23112 0.00463 C -0.23112 0.00509 -0.23112 0.00555 -0.23112 0.00625 C -0.23112 0.00694 -0.23112 0.00764 -0.23112 0.00833 C -0.23112 0.01481 -0.23112 0.00463 -0.23112 0.01435 C -0.23112 0.01805 -0.23112 0.01412 -0.23112 0.01782 L -0.23112 0.01805 " pathEditMode="relative" rAng="0" ptsTypes="AAAAAAAAAAAAAAAAAAAAAAAAAAAAAAA">
                                      <p:cBhvr>
                                        <p:cTn id="45" dur="2000" fill="hold"/>
                                        <p:tgtEl>
                                          <p:spTgt spid="96"/>
                                        </p:tgtEl>
                                        <p:attrNameLst>
                                          <p:attrName>ppt_x</p:attrName>
                                          <p:attrName>ppt_y</p:attrName>
                                        </p:attrNameLst>
                                      </p:cBhvr>
                                      <p:rCtr x="195" y="-3750"/>
                                    </p:animMotion>
                                  </p:childTnLst>
                                  <p:subTnLst>
                                    <p:audio>
                                      <p:cMediaNode>
                                        <p:cTn display="0" masterRel="sameClick">
                                          <p:stCondLst>
                                            <p:cond evt="begin" delay="0">
                                              <p:tn val="44"/>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93"/>
                  </p:tgtEl>
                </p:cond>
              </p:nextCondLst>
            </p:seq>
            <p:seq concurrent="1" nextAc="seek">
              <p:cTn id="46" restart="whenNotActive" fill="hold" evtFilter="cancelBubble" nodeType="interactiveSeq">
                <p:stCondLst>
                  <p:cond evt="onClick" delay="0">
                    <p:tgtEl>
                      <p:spTgt spid="94"/>
                    </p:tgtEl>
                  </p:cond>
                </p:stCondLst>
                <p:endSync evt="end" delay="0">
                  <p:rtn val="all"/>
                </p:endSync>
                <p:childTnLst>
                  <p:par>
                    <p:cTn id="47" fill="hold">
                      <p:stCondLst>
                        <p:cond delay="0"/>
                      </p:stCondLst>
                      <p:childTnLst>
                        <p:par>
                          <p:cTn id="48" fill="hold">
                            <p:stCondLst>
                              <p:cond delay="0"/>
                            </p:stCondLst>
                            <p:childTnLst>
                              <p:par>
                                <p:cTn id="49" presetID="14" presetClass="exit" presetSubtype="10" fill="hold" grpId="0" nodeType="afterEffect">
                                  <p:stCondLst>
                                    <p:cond delay="0"/>
                                  </p:stCondLst>
                                  <p:childTnLst>
                                    <p:animEffect transition="out" filter="randombar(horizontal)">
                                      <p:cBhvr>
                                        <p:cTn id="50" dur="500"/>
                                        <p:tgtEl>
                                          <p:spTgt spid="94"/>
                                        </p:tgtEl>
                                      </p:cBhvr>
                                    </p:animEffect>
                                    <p:set>
                                      <p:cBhvr>
                                        <p:cTn id="51" dur="1" fill="hold">
                                          <p:stCondLst>
                                            <p:cond delay="499"/>
                                          </p:stCondLst>
                                        </p:cTn>
                                        <p:tgtEl>
                                          <p:spTgt spid="94"/>
                                        </p:tgtEl>
                                        <p:attrNameLst>
                                          <p:attrName>style.visibility</p:attrName>
                                        </p:attrNameLst>
                                      </p:cBhvr>
                                      <p:to>
                                        <p:strVal val="hidden"/>
                                      </p:to>
                                    </p:set>
                                  </p:childTnLst>
                                </p:cTn>
                              </p:par>
                            </p:childTnLst>
                          </p:cTn>
                        </p:par>
                        <p:par>
                          <p:cTn id="52" fill="hold">
                            <p:stCondLst>
                              <p:cond delay="500"/>
                            </p:stCondLst>
                            <p:childTnLst>
                              <p:par>
                                <p:cTn id="53" presetID="42" presetClass="path" presetSubtype="0" accel="50000" decel="50000" fill="hold" nodeType="afterEffect">
                                  <p:stCondLst>
                                    <p:cond delay="0"/>
                                  </p:stCondLst>
                                  <p:childTnLst>
                                    <p:animMotion origin="layout" path="M 3.33333E-6 1.11111E-6 L 0.12369 -0.29676 " pathEditMode="relative" rAng="0" ptsTypes="AA">
                                      <p:cBhvr>
                                        <p:cTn id="54" dur="2000" fill="hold"/>
                                        <p:tgtEl>
                                          <p:spTgt spid="71"/>
                                        </p:tgtEl>
                                        <p:attrNameLst>
                                          <p:attrName>ppt_x</p:attrName>
                                          <p:attrName>ppt_y</p:attrName>
                                        </p:attrNameLst>
                                      </p:cBhvr>
                                      <p:rCtr x="6185" y="-14838"/>
                                    </p:animMotion>
                                  </p:childTnLst>
                                </p:cTn>
                              </p:par>
                              <p:par>
                                <p:cTn id="55" presetID="0" presetClass="path" presetSubtype="0" accel="50000" decel="50000" fill="hold" nodeType="withEffect">
                                  <p:stCondLst>
                                    <p:cond delay="0"/>
                                  </p:stCondLst>
                                  <p:childTnLst>
                                    <p:animMotion origin="layout" path="M -0.2349 0.01666 L -0.2349 0.0169 C -0.23477 0.01273 -0.23477 0.00231 -0.23477 -0.00209 C -0.23477 -0.01181 -0.23477 -0.0169 -0.23464 -0.02454 C -0.23464 -0.02801 -0.23464 -0.03403 -0.23451 -0.03704 C -0.23451 -0.04236 -0.23438 -0.04676 -0.23425 -0.04908 C -0.23425 -0.05185 -0.23412 -0.05301 -0.23412 -0.05417 C -0.23399 -0.05556 -0.23386 -0.05741 -0.23373 -0.05787 C -0.23346 -0.0588 -0.23359 -0.05834 -0.2332 -0.05949 L -0.23242 -0.05834 C -0.23242 -0.0581 -0.23242 -0.05741 -0.23229 -0.05671 C -0.23229 -0.05625 -0.23229 -0.05579 -0.23229 -0.05509 C -0.23216 -0.05324 -0.23203 -0.05093 -0.2319 -0.04746 C -0.2319 -0.04537 -0.23177 -0.04352 -0.23177 -0.04028 C -0.23164 -0.03264 -0.2319 -0.04468 -0.23164 -0.03357 C -0.23164 -0.03264 -0.23151 -0.03148 -0.23151 -0.03056 C -0.23151 -0.02986 -0.23151 -0.0294 -0.23151 -0.02871 C -0.23138 -0.02709 -0.23138 -0.02361 -0.23138 -0.02176 C -0.23138 -0.02084 -0.23138 -0.01968 -0.23138 -0.01898 C -0.23138 -0.01806 -0.23125 -0.01759 -0.23125 -0.0169 C -0.23125 -0.01505 -0.23125 -0.0132 -0.23125 -0.01134 C -0.23125 -0.01065 -0.23125 -0.00996 -0.23125 -0.00903 C -0.23125 -0.00834 -0.23125 -0.00764 -0.23125 -0.00671 C -0.23112 -0.00625 -0.23112 -0.00602 -0.23112 -0.00533 C -0.23112 -0.00394 -0.23112 -0.00093 -0.23112 -0.0007 C -0.23112 0.00278 -0.23112 -0.00162 -0.23112 0.00463 C -0.23112 0.00509 -0.23112 0.00555 -0.23112 0.00625 C -0.23112 0.00694 -0.23112 0.00764 -0.23112 0.00833 C -0.23112 0.01481 -0.23112 0.00463 -0.23112 0.01435 C -0.23112 0.01805 -0.23112 0.01412 -0.23112 0.01782 L -0.23112 0.01805 " pathEditMode="relative" rAng="0" ptsTypes="AAAAAAAAAAAAAAAAAAAAAAAAAAAAAAA">
                                      <p:cBhvr>
                                        <p:cTn id="56" dur="2000" fill="hold"/>
                                        <p:tgtEl>
                                          <p:spTgt spid="98"/>
                                        </p:tgtEl>
                                        <p:attrNameLst>
                                          <p:attrName>ppt_x</p:attrName>
                                          <p:attrName>ppt_y</p:attrName>
                                        </p:attrNameLst>
                                      </p:cBhvr>
                                      <p:rCtr x="195" y="-3750"/>
                                    </p:animMotion>
                                  </p:childTnLst>
                                  <p:subTnLst>
                                    <p:audio>
                                      <p:cMediaNode>
                                        <p:cTn display="0" masterRel="sameClick">
                                          <p:stCondLst>
                                            <p:cond evt="begin" delay="0">
                                              <p:tn val="55"/>
                                            </p:cond>
                                          </p:stCondLst>
                                          <p:endCondLst>
                                            <p:cond evt="onStopAudio" delay="0">
                                              <p:tgtEl>
                                                <p:sldTgt/>
                                              </p:tgtEl>
                                            </p:cond>
                                          </p:endCondLst>
                                        </p:cTn>
                                        <p:tgtEl>
                                          <p:sndTgt r:embed="rId3" name="whoosh.wav"/>
                                        </p:tgtEl>
                                      </p:cMediaNode>
                                    </p:audio>
                                  </p:subTnLst>
                                </p:cTn>
                              </p:par>
                            </p:childTnLst>
                          </p:cTn>
                        </p:par>
                      </p:childTnLst>
                    </p:cTn>
                  </p:par>
                </p:childTnLst>
              </p:cTn>
              <p:nextCondLst>
                <p:cond evt="onClick" delay="0">
                  <p:tgtEl>
                    <p:spTgt spid="94"/>
                  </p:tgtEl>
                </p:cond>
              </p:nextCondLst>
            </p:seq>
          </p:childTnLst>
        </p:cTn>
      </p:par>
    </p:tnLst>
    <p:bldLst>
      <p:bldP spid="22" grpId="0" animBg="1"/>
      <p:bldP spid="23" grpId="0"/>
      <p:bldP spid="3" grpId="0" animBg="1"/>
      <p:bldP spid="92" grpId="0" animBg="1"/>
      <p:bldP spid="93" grpId="0" animBg="1"/>
      <p:bldP spid="9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B3CA3FC-0E77-414A-85E9-BE34421B4F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4" y="2080199"/>
            <a:ext cx="12192000" cy="4777801"/>
          </a:xfrm>
          <a:prstGeom prst="rect">
            <a:avLst/>
          </a:prstGeom>
        </p:spPr>
      </p:pic>
      <p:pic>
        <p:nvPicPr>
          <p:cNvPr id="61" name="Picture 60">
            <a:extLst>
              <a:ext uri="{FF2B5EF4-FFF2-40B4-BE49-F238E27FC236}">
                <a16:creationId xmlns:a16="http://schemas.microsoft.com/office/drawing/2014/main" id="{90F1C5A1-138C-4E7E-98A9-0D25D959CD0F}"/>
              </a:ext>
            </a:extLst>
          </p:cNvPr>
          <p:cNvPicPr>
            <a:picLocks noChangeAspect="1"/>
          </p:cNvPicPr>
          <p:nvPr/>
        </p:nvPicPr>
        <p:blipFill>
          <a:blip r:embed="rId4"/>
          <a:stretch>
            <a:fillRect/>
          </a:stretch>
        </p:blipFill>
        <p:spPr>
          <a:xfrm>
            <a:off x="4698941" y="6307306"/>
            <a:ext cx="243906" cy="344681"/>
          </a:xfrm>
          <a:prstGeom prst="rect">
            <a:avLst/>
          </a:prstGeom>
        </p:spPr>
      </p:pic>
      <p:pic>
        <p:nvPicPr>
          <p:cNvPr id="55" name="Picture 54">
            <a:extLst>
              <a:ext uri="{FF2B5EF4-FFF2-40B4-BE49-F238E27FC236}">
                <a16:creationId xmlns:a16="http://schemas.microsoft.com/office/drawing/2014/main" id="{ABB2688D-6F0C-499F-9671-98083E11ED56}"/>
              </a:ext>
            </a:extLst>
          </p:cNvPr>
          <p:cNvPicPr>
            <a:picLocks noChangeAspect="1"/>
          </p:cNvPicPr>
          <p:nvPr/>
        </p:nvPicPr>
        <p:blipFill>
          <a:blip r:embed="rId4"/>
          <a:stretch>
            <a:fillRect/>
          </a:stretch>
        </p:blipFill>
        <p:spPr>
          <a:xfrm>
            <a:off x="3790840" y="6307306"/>
            <a:ext cx="243906" cy="344681"/>
          </a:xfrm>
          <a:prstGeom prst="rect">
            <a:avLst/>
          </a:prstGeom>
        </p:spPr>
      </p:pic>
      <p:pic>
        <p:nvPicPr>
          <p:cNvPr id="94" name="Picture 93">
            <a:extLst>
              <a:ext uri="{FF2B5EF4-FFF2-40B4-BE49-F238E27FC236}">
                <a16:creationId xmlns:a16="http://schemas.microsoft.com/office/drawing/2014/main" id="{9DD0F579-CEEE-463B-8EFC-72C93034AE5D}"/>
              </a:ext>
            </a:extLst>
          </p:cNvPr>
          <p:cNvPicPr>
            <a:picLocks noChangeAspect="1"/>
          </p:cNvPicPr>
          <p:nvPr/>
        </p:nvPicPr>
        <p:blipFill>
          <a:blip r:embed="rId4"/>
          <a:stretch>
            <a:fillRect/>
          </a:stretch>
        </p:blipFill>
        <p:spPr>
          <a:xfrm>
            <a:off x="4669527" y="5660554"/>
            <a:ext cx="243906" cy="344681"/>
          </a:xfrm>
          <a:prstGeom prst="rect">
            <a:avLst/>
          </a:prstGeom>
        </p:spPr>
      </p:pic>
      <p:pic>
        <p:nvPicPr>
          <p:cNvPr id="95" name="Picture 94">
            <a:extLst>
              <a:ext uri="{FF2B5EF4-FFF2-40B4-BE49-F238E27FC236}">
                <a16:creationId xmlns:a16="http://schemas.microsoft.com/office/drawing/2014/main" id="{1E9B1840-DE73-484B-A10D-39DE7A9AF7CC}"/>
              </a:ext>
            </a:extLst>
          </p:cNvPr>
          <p:cNvPicPr>
            <a:picLocks noChangeAspect="1"/>
          </p:cNvPicPr>
          <p:nvPr/>
        </p:nvPicPr>
        <p:blipFill>
          <a:blip r:embed="rId4"/>
          <a:stretch>
            <a:fillRect/>
          </a:stretch>
        </p:blipFill>
        <p:spPr>
          <a:xfrm>
            <a:off x="3761426" y="5660554"/>
            <a:ext cx="243906" cy="344681"/>
          </a:xfrm>
          <a:prstGeom prst="rect">
            <a:avLst/>
          </a:prstGeom>
        </p:spPr>
      </p:pic>
      <p:pic>
        <p:nvPicPr>
          <p:cNvPr id="102" name="Picture 101">
            <a:extLst>
              <a:ext uri="{FF2B5EF4-FFF2-40B4-BE49-F238E27FC236}">
                <a16:creationId xmlns:a16="http://schemas.microsoft.com/office/drawing/2014/main" id="{F70F36B0-D8F8-4107-B9D4-92925E8AD960}"/>
              </a:ext>
            </a:extLst>
          </p:cNvPr>
          <p:cNvPicPr>
            <a:picLocks noChangeAspect="1"/>
          </p:cNvPicPr>
          <p:nvPr/>
        </p:nvPicPr>
        <p:blipFill>
          <a:blip r:embed="rId4"/>
          <a:stretch>
            <a:fillRect/>
          </a:stretch>
        </p:blipFill>
        <p:spPr>
          <a:xfrm>
            <a:off x="4669527" y="5072600"/>
            <a:ext cx="243906" cy="344681"/>
          </a:xfrm>
          <a:prstGeom prst="rect">
            <a:avLst/>
          </a:prstGeom>
        </p:spPr>
      </p:pic>
      <p:pic>
        <p:nvPicPr>
          <p:cNvPr id="103" name="Picture 102">
            <a:extLst>
              <a:ext uri="{FF2B5EF4-FFF2-40B4-BE49-F238E27FC236}">
                <a16:creationId xmlns:a16="http://schemas.microsoft.com/office/drawing/2014/main" id="{AEBA27B3-0AC3-4534-BF00-C828EFCAB9E4}"/>
              </a:ext>
            </a:extLst>
          </p:cNvPr>
          <p:cNvPicPr>
            <a:picLocks noChangeAspect="1"/>
          </p:cNvPicPr>
          <p:nvPr/>
        </p:nvPicPr>
        <p:blipFill>
          <a:blip r:embed="rId4"/>
          <a:stretch>
            <a:fillRect/>
          </a:stretch>
        </p:blipFill>
        <p:spPr>
          <a:xfrm>
            <a:off x="3761426" y="5072600"/>
            <a:ext cx="243906" cy="344681"/>
          </a:xfrm>
          <a:prstGeom prst="rect">
            <a:avLst/>
          </a:prstGeom>
        </p:spPr>
      </p:pic>
      <p:pic>
        <p:nvPicPr>
          <p:cNvPr id="52" name="Picture 51">
            <a:extLst>
              <a:ext uri="{FF2B5EF4-FFF2-40B4-BE49-F238E27FC236}">
                <a16:creationId xmlns:a16="http://schemas.microsoft.com/office/drawing/2014/main" id="{0979EC7B-8ECF-46E2-BB0F-602504287FFF}"/>
              </a:ext>
            </a:extLst>
          </p:cNvPr>
          <p:cNvPicPr>
            <a:picLocks noChangeAspect="1"/>
          </p:cNvPicPr>
          <p:nvPr/>
        </p:nvPicPr>
        <p:blipFill>
          <a:blip r:embed="rId4"/>
          <a:stretch>
            <a:fillRect/>
          </a:stretch>
        </p:blipFill>
        <p:spPr>
          <a:xfrm>
            <a:off x="5051287" y="4203447"/>
            <a:ext cx="243906" cy="344681"/>
          </a:xfrm>
          <a:prstGeom prst="rect">
            <a:avLst/>
          </a:prstGeom>
        </p:spPr>
      </p:pic>
      <p:pic>
        <p:nvPicPr>
          <p:cNvPr id="57" name="Picture 56">
            <a:extLst>
              <a:ext uri="{FF2B5EF4-FFF2-40B4-BE49-F238E27FC236}">
                <a16:creationId xmlns:a16="http://schemas.microsoft.com/office/drawing/2014/main" id="{4E2844AE-901A-45DF-82DF-E9235A7CB8A5}"/>
              </a:ext>
            </a:extLst>
          </p:cNvPr>
          <p:cNvPicPr>
            <a:picLocks noChangeAspect="1"/>
          </p:cNvPicPr>
          <p:nvPr/>
        </p:nvPicPr>
        <p:blipFill>
          <a:blip r:embed="rId4"/>
          <a:stretch>
            <a:fillRect/>
          </a:stretch>
        </p:blipFill>
        <p:spPr>
          <a:xfrm>
            <a:off x="4213126" y="4251317"/>
            <a:ext cx="243906" cy="344681"/>
          </a:xfrm>
          <a:prstGeom prst="rect">
            <a:avLst/>
          </a:prstGeom>
        </p:spPr>
      </p:pic>
      <p:pic>
        <p:nvPicPr>
          <p:cNvPr id="64" name="Picture 63">
            <a:extLst>
              <a:ext uri="{FF2B5EF4-FFF2-40B4-BE49-F238E27FC236}">
                <a16:creationId xmlns:a16="http://schemas.microsoft.com/office/drawing/2014/main" id="{48CE1E67-0E46-4556-A866-F174DAD107AE}"/>
              </a:ext>
            </a:extLst>
          </p:cNvPr>
          <p:cNvPicPr>
            <a:picLocks noChangeAspect="1"/>
          </p:cNvPicPr>
          <p:nvPr/>
        </p:nvPicPr>
        <p:blipFill>
          <a:blip r:embed="rId4"/>
          <a:stretch>
            <a:fillRect/>
          </a:stretch>
        </p:blipFill>
        <p:spPr>
          <a:xfrm>
            <a:off x="4365501" y="3840921"/>
            <a:ext cx="243906" cy="344681"/>
          </a:xfrm>
          <a:prstGeom prst="rect">
            <a:avLst/>
          </a:prstGeom>
        </p:spPr>
      </p:pic>
      <p:pic>
        <p:nvPicPr>
          <p:cNvPr id="65" name="Picture 64">
            <a:extLst>
              <a:ext uri="{FF2B5EF4-FFF2-40B4-BE49-F238E27FC236}">
                <a16:creationId xmlns:a16="http://schemas.microsoft.com/office/drawing/2014/main" id="{8A2804B0-A79C-4A44-84B3-33D8A944833A}"/>
              </a:ext>
            </a:extLst>
          </p:cNvPr>
          <p:cNvPicPr>
            <a:picLocks noChangeAspect="1"/>
          </p:cNvPicPr>
          <p:nvPr/>
        </p:nvPicPr>
        <p:blipFill>
          <a:blip r:embed="rId4"/>
          <a:stretch>
            <a:fillRect/>
          </a:stretch>
        </p:blipFill>
        <p:spPr>
          <a:xfrm>
            <a:off x="3668887" y="3840922"/>
            <a:ext cx="243906" cy="344681"/>
          </a:xfrm>
          <a:prstGeom prst="rect">
            <a:avLst/>
          </a:prstGeom>
        </p:spPr>
      </p:pic>
      <p:pic>
        <p:nvPicPr>
          <p:cNvPr id="69" name="Picture 68">
            <a:extLst>
              <a:ext uri="{FF2B5EF4-FFF2-40B4-BE49-F238E27FC236}">
                <a16:creationId xmlns:a16="http://schemas.microsoft.com/office/drawing/2014/main" id="{D0F187D2-DDFC-46E8-A4E0-662113122F48}"/>
              </a:ext>
            </a:extLst>
          </p:cNvPr>
          <p:cNvPicPr>
            <a:picLocks noChangeAspect="1"/>
          </p:cNvPicPr>
          <p:nvPr/>
        </p:nvPicPr>
        <p:blipFill>
          <a:blip r:embed="rId4"/>
          <a:stretch>
            <a:fillRect/>
          </a:stretch>
        </p:blipFill>
        <p:spPr>
          <a:xfrm>
            <a:off x="5049300" y="3765693"/>
            <a:ext cx="243906" cy="344681"/>
          </a:xfrm>
          <a:prstGeom prst="rect">
            <a:avLst/>
          </a:prstGeom>
        </p:spPr>
      </p:pic>
      <p:pic>
        <p:nvPicPr>
          <p:cNvPr id="72" name="Picture 71">
            <a:extLst>
              <a:ext uri="{FF2B5EF4-FFF2-40B4-BE49-F238E27FC236}">
                <a16:creationId xmlns:a16="http://schemas.microsoft.com/office/drawing/2014/main" id="{55C81E91-4146-47FC-BEC4-F537DB7C89E3}"/>
              </a:ext>
            </a:extLst>
          </p:cNvPr>
          <p:cNvPicPr>
            <a:picLocks noChangeAspect="1"/>
          </p:cNvPicPr>
          <p:nvPr/>
        </p:nvPicPr>
        <p:blipFill>
          <a:blip r:embed="rId4"/>
          <a:stretch>
            <a:fillRect/>
          </a:stretch>
        </p:blipFill>
        <p:spPr>
          <a:xfrm>
            <a:off x="5012408" y="2947168"/>
            <a:ext cx="243906" cy="344681"/>
          </a:xfrm>
          <a:prstGeom prst="rect">
            <a:avLst/>
          </a:prstGeom>
        </p:spPr>
      </p:pic>
      <p:pic>
        <p:nvPicPr>
          <p:cNvPr id="73" name="Picture 72">
            <a:extLst>
              <a:ext uri="{FF2B5EF4-FFF2-40B4-BE49-F238E27FC236}">
                <a16:creationId xmlns:a16="http://schemas.microsoft.com/office/drawing/2014/main" id="{24C426B9-38B5-459E-9703-57A446B19B2D}"/>
              </a:ext>
            </a:extLst>
          </p:cNvPr>
          <p:cNvPicPr>
            <a:picLocks noChangeAspect="1"/>
          </p:cNvPicPr>
          <p:nvPr/>
        </p:nvPicPr>
        <p:blipFill>
          <a:blip r:embed="rId4"/>
          <a:stretch>
            <a:fillRect/>
          </a:stretch>
        </p:blipFill>
        <p:spPr>
          <a:xfrm>
            <a:off x="4104307" y="2947168"/>
            <a:ext cx="243906" cy="344681"/>
          </a:xfrm>
          <a:prstGeom prst="rect">
            <a:avLst/>
          </a:prstGeom>
        </p:spPr>
      </p:pic>
      <p:pic>
        <p:nvPicPr>
          <p:cNvPr id="78" name="Picture 77">
            <a:extLst>
              <a:ext uri="{FF2B5EF4-FFF2-40B4-BE49-F238E27FC236}">
                <a16:creationId xmlns:a16="http://schemas.microsoft.com/office/drawing/2014/main" id="{16F80498-0A45-4461-8F91-C9D903BC1DCE}"/>
              </a:ext>
            </a:extLst>
          </p:cNvPr>
          <p:cNvPicPr>
            <a:picLocks noChangeAspect="1"/>
          </p:cNvPicPr>
          <p:nvPr/>
        </p:nvPicPr>
        <p:blipFill>
          <a:blip r:embed="rId4"/>
          <a:stretch>
            <a:fillRect/>
          </a:stretch>
        </p:blipFill>
        <p:spPr>
          <a:xfrm>
            <a:off x="5375779" y="3084319"/>
            <a:ext cx="243906" cy="344681"/>
          </a:xfrm>
          <a:prstGeom prst="rect">
            <a:avLst/>
          </a:prstGeom>
        </p:spPr>
      </p:pic>
      <p:pic>
        <p:nvPicPr>
          <p:cNvPr id="79" name="Picture 78">
            <a:extLst>
              <a:ext uri="{FF2B5EF4-FFF2-40B4-BE49-F238E27FC236}">
                <a16:creationId xmlns:a16="http://schemas.microsoft.com/office/drawing/2014/main" id="{5D57B0E4-D34A-4AD2-AD9E-312B3FD3AC68}"/>
              </a:ext>
            </a:extLst>
          </p:cNvPr>
          <p:cNvPicPr>
            <a:picLocks noChangeAspect="1"/>
          </p:cNvPicPr>
          <p:nvPr/>
        </p:nvPicPr>
        <p:blipFill>
          <a:blip r:embed="rId4"/>
          <a:stretch>
            <a:fillRect/>
          </a:stretch>
        </p:blipFill>
        <p:spPr>
          <a:xfrm>
            <a:off x="4523155" y="3194169"/>
            <a:ext cx="243906" cy="344681"/>
          </a:xfrm>
          <a:prstGeom prst="rect">
            <a:avLst/>
          </a:prstGeom>
        </p:spPr>
      </p:pic>
      <p:pic>
        <p:nvPicPr>
          <p:cNvPr id="80" name="Picture 79">
            <a:extLst>
              <a:ext uri="{FF2B5EF4-FFF2-40B4-BE49-F238E27FC236}">
                <a16:creationId xmlns:a16="http://schemas.microsoft.com/office/drawing/2014/main" id="{34CEDE22-4015-4829-9DC5-0924A6D782AF}"/>
              </a:ext>
            </a:extLst>
          </p:cNvPr>
          <p:cNvPicPr>
            <a:picLocks noChangeAspect="1"/>
          </p:cNvPicPr>
          <p:nvPr/>
        </p:nvPicPr>
        <p:blipFill>
          <a:blip r:embed="rId4"/>
          <a:stretch>
            <a:fillRect/>
          </a:stretch>
        </p:blipFill>
        <p:spPr>
          <a:xfrm>
            <a:off x="3778784" y="3072197"/>
            <a:ext cx="243906" cy="344681"/>
          </a:xfrm>
          <a:prstGeom prst="rect">
            <a:avLst/>
          </a:prstGeom>
        </p:spPr>
      </p:pic>
      <p:pic>
        <p:nvPicPr>
          <p:cNvPr id="112" name="Picture 111">
            <a:extLst>
              <a:ext uri="{FF2B5EF4-FFF2-40B4-BE49-F238E27FC236}">
                <a16:creationId xmlns:a16="http://schemas.microsoft.com/office/drawing/2014/main" id="{08A163CE-5017-4B1F-8716-2DD841A32574}"/>
              </a:ext>
            </a:extLst>
          </p:cNvPr>
          <p:cNvPicPr>
            <a:picLocks noChangeAspect="1"/>
          </p:cNvPicPr>
          <p:nvPr/>
        </p:nvPicPr>
        <p:blipFill>
          <a:blip r:embed="rId4"/>
          <a:stretch>
            <a:fillRect/>
          </a:stretch>
        </p:blipFill>
        <p:spPr>
          <a:xfrm>
            <a:off x="4192572" y="2603579"/>
            <a:ext cx="243906" cy="344681"/>
          </a:xfrm>
          <a:prstGeom prst="rect">
            <a:avLst/>
          </a:prstGeom>
        </p:spPr>
      </p:pic>
      <p:pic>
        <p:nvPicPr>
          <p:cNvPr id="113" name="Picture 112">
            <a:extLst>
              <a:ext uri="{FF2B5EF4-FFF2-40B4-BE49-F238E27FC236}">
                <a16:creationId xmlns:a16="http://schemas.microsoft.com/office/drawing/2014/main" id="{0E58989D-95F5-40E0-BE93-88FEDCD4AE0A}"/>
              </a:ext>
            </a:extLst>
          </p:cNvPr>
          <p:cNvPicPr>
            <a:picLocks noChangeAspect="1"/>
          </p:cNvPicPr>
          <p:nvPr/>
        </p:nvPicPr>
        <p:blipFill>
          <a:blip r:embed="rId4"/>
          <a:stretch>
            <a:fillRect/>
          </a:stretch>
        </p:blipFill>
        <p:spPr>
          <a:xfrm>
            <a:off x="4649988" y="2624311"/>
            <a:ext cx="243906" cy="344681"/>
          </a:xfrm>
          <a:prstGeom prst="rect">
            <a:avLst/>
          </a:prstGeom>
        </p:spPr>
      </p:pic>
      <p:pic>
        <p:nvPicPr>
          <p:cNvPr id="40" name="Picture 39">
            <a:extLst>
              <a:ext uri="{FF2B5EF4-FFF2-40B4-BE49-F238E27FC236}">
                <a16:creationId xmlns:a16="http://schemas.microsoft.com/office/drawing/2014/main" id="{C44940E4-F227-4E08-8AB0-E235B12B0BDD}"/>
              </a:ext>
            </a:extLst>
          </p:cNvPr>
          <p:cNvPicPr>
            <a:picLocks noChangeAspect="1"/>
          </p:cNvPicPr>
          <p:nvPr/>
        </p:nvPicPr>
        <p:blipFill>
          <a:blip r:embed="rId4"/>
          <a:stretch>
            <a:fillRect/>
          </a:stretch>
        </p:blipFill>
        <p:spPr>
          <a:xfrm>
            <a:off x="5746144" y="6307306"/>
            <a:ext cx="243906" cy="344681"/>
          </a:xfrm>
          <a:prstGeom prst="rect">
            <a:avLst/>
          </a:prstGeom>
        </p:spPr>
      </p:pic>
      <p:pic>
        <p:nvPicPr>
          <p:cNvPr id="41" name="Picture 40">
            <a:extLst>
              <a:ext uri="{FF2B5EF4-FFF2-40B4-BE49-F238E27FC236}">
                <a16:creationId xmlns:a16="http://schemas.microsoft.com/office/drawing/2014/main" id="{9DFDC698-5A81-41EC-B3BC-1C67AA53D03F}"/>
              </a:ext>
            </a:extLst>
          </p:cNvPr>
          <p:cNvPicPr>
            <a:picLocks noChangeAspect="1"/>
          </p:cNvPicPr>
          <p:nvPr/>
        </p:nvPicPr>
        <p:blipFill>
          <a:blip r:embed="rId4"/>
          <a:stretch>
            <a:fillRect/>
          </a:stretch>
        </p:blipFill>
        <p:spPr>
          <a:xfrm>
            <a:off x="6584310" y="6296259"/>
            <a:ext cx="243906" cy="344681"/>
          </a:xfrm>
          <a:prstGeom prst="rect">
            <a:avLst/>
          </a:prstGeom>
        </p:spPr>
      </p:pic>
      <p:pic>
        <p:nvPicPr>
          <p:cNvPr id="99" name="Picture 98">
            <a:extLst>
              <a:ext uri="{FF2B5EF4-FFF2-40B4-BE49-F238E27FC236}">
                <a16:creationId xmlns:a16="http://schemas.microsoft.com/office/drawing/2014/main" id="{A3A32C95-F4FB-428A-9997-CB07424E8825}"/>
              </a:ext>
            </a:extLst>
          </p:cNvPr>
          <p:cNvPicPr>
            <a:picLocks noChangeAspect="1"/>
          </p:cNvPicPr>
          <p:nvPr/>
        </p:nvPicPr>
        <p:blipFill>
          <a:blip r:embed="rId4"/>
          <a:stretch>
            <a:fillRect/>
          </a:stretch>
        </p:blipFill>
        <p:spPr>
          <a:xfrm>
            <a:off x="5716730" y="5660554"/>
            <a:ext cx="243906" cy="344681"/>
          </a:xfrm>
          <a:prstGeom prst="rect">
            <a:avLst/>
          </a:prstGeom>
        </p:spPr>
      </p:pic>
      <p:pic>
        <p:nvPicPr>
          <p:cNvPr id="100" name="Picture 99">
            <a:extLst>
              <a:ext uri="{FF2B5EF4-FFF2-40B4-BE49-F238E27FC236}">
                <a16:creationId xmlns:a16="http://schemas.microsoft.com/office/drawing/2014/main" id="{01594DCF-89A7-4826-9CBC-CADAC3F17B77}"/>
              </a:ext>
            </a:extLst>
          </p:cNvPr>
          <p:cNvPicPr>
            <a:picLocks noChangeAspect="1"/>
          </p:cNvPicPr>
          <p:nvPr/>
        </p:nvPicPr>
        <p:blipFill>
          <a:blip r:embed="rId4"/>
          <a:stretch>
            <a:fillRect/>
          </a:stretch>
        </p:blipFill>
        <p:spPr>
          <a:xfrm>
            <a:off x="6554896" y="5649507"/>
            <a:ext cx="243906" cy="344681"/>
          </a:xfrm>
          <a:prstGeom prst="rect">
            <a:avLst/>
          </a:prstGeom>
        </p:spPr>
      </p:pic>
      <p:pic>
        <p:nvPicPr>
          <p:cNvPr id="7"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ED32263-5070-47CF-9805-2FD98238F62F}"/>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6824985" y="2455334"/>
            <a:ext cx="2698926" cy="30007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A7FE85B-A4CA-4350-97D7-AF008206A3A0}"/>
              </a:ext>
            </a:extLst>
          </p:cNvPr>
          <p:cNvPicPr>
            <a:picLocks noChangeAspect="1" noChangeArrowheads="1"/>
          </p:cNvPicPr>
          <p:nvPr/>
        </p:nvPicPr>
        <p:blipFill rotWithShape="1">
          <a:blip r:embed="rId7">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flipH="1">
            <a:off x="6910714" y="3965000"/>
            <a:ext cx="2226904" cy="2377186"/>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8EA3E75A-DB1A-41DA-BC2B-E969A699748A}"/>
              </a:ext>
            </a:extLst>
          </p:cNvPr>
          <p:cNvGrpSpPr/>
          <p:nvPr/>
        </p:nvGrpSpPr>
        <p:grpSpPr>
          <a:xfrm>
            <a:off x="1584251" y="223347"/>
            <a:ext cx="10251073" cy="1939276"/>
            <a:chOff x="5028304" y="1471680"/>
            <a:chExt cx="4442114" cy="1268275"/>
          </a:xfrm>
        </p:grpSpPr>
        <p:sp>
          <p:nvSpPr>
            <p:cNvPr id="43" name="Speech Bubble: Rectangle with Corners Rounded 42">
              <a:extLst>
                <a:ext uri="{FF2B5EF4-FFF2-40B4-BE49-F238E27FC236}">
                  <a16:creationId xmlns:a16="http://schemas.microsoft.com/office/drawing/2014/main" id="{DBDFECE8-1964-4C7A-8C2E-DD71026E472E}"/>
                </a:ext>
              </a:extLst>
            </p:cNvPr>
            <p:cNvSpPr/>
            <p:nvPr/>
          </p:nvSpPr>
          <p:spPr>
            <a:xfrm>
              <a:off x="5028304" y="1471680"/>
              <a:ext cx="4442114" cy="1268275"/>
            </a:xfrm>
            <a:prstGeom prst="wedgeRoundRectCallout">
              <a:avLst>
                <a:gd name="adj1" fmla="val -8941"/>
                <a:gd name="adj2" fmla="val 77521"/>
                <a:gd name="adj3" fmla="val 16667"/>
              </a:avLst>
            </a:prstGeom>
            <a:solidFill>
              <a:srgbClr val="FFFF7D"/>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44" name="TextBox 43">
              <a:extLst>
                <a:ext uri="{FF2B5EF4-FFF2-40B4-BE49-F238E27FC236}">
                  <a16:creationId xmlns:a16="http://schemas.microsoft.com/office/drawing/2014/main" id="{E1015058-67C0-4B20-A70B-CD5619DC8666}"/>
                </a:ext>
              </a:extLst>
            </p:cNvPr>
            <p:cNvSpPr txBox="1"/>
            <p:nvPr/>
          </p:nvSpPr>
          <p:spPr>
            <a:xfrm>
              <a:off x="5143490" y="1511491"/>
              <a:ext cx="4119577" cy="1155161"/>
            </a:xfrm>
            <a:prstGeom prst="rect">
              <a:avLst/>
            </a:prstGeom>
            <a:noFill/>
          </p:spPr>
          <p:txBody>
            <a:bodyPr wrap="square" rtlCol="0">
              <a:spAutoFit/>
            </a:bodyPr>
            <a:lstStyle/>
            <a:p>
              <a:pPr marL="0" marR="0" algn="ctr">
                <a:lnSpc>
                  <a:spcPct val="115000"/>
                </a:lnSpc>
                <a:spcBef>
                  <a:spcPts val="0"/>
                </a:spcBef>
                <a:spcAft>
                  <a:spcPts val="0"/>
                </a:spcAft>
              </a:pPr>
              <a:r>
                <a:rPr lang="vi-VN"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Tr</a:t>
              </a:r>
              <a:r>
                <a:rPr lang="vi-VN" sz="2400" b="1" dirty="0">
                  <a:solidFill>
                    <a:srgbClr val="FF0000"/>
                  </a:solidFill>
                  <a:latin typeface="Calibri" panose="020F0502020204030204" pitchFamily="34" charset="0"/>
                  <a:ea typeface="Times New Roman" panose="02020603050405020304" pitchFamily="18" charset="0"/>
                  <a:cs typeface="Calibri" panose="020F0502020204030204" pitchFamily="34" charset="0"/>
                </a:rPr>
                <a:t>ò chơi</a:t>
              </a:r>
              <a:r>
                <a:rPr lang="nl-NL"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 Ai nhanh Ai đúng?</a:t>
              </a:r>
              <a:endParaRPr lang="en-US" sz="2400" b="1"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gn="just">
                <a:lnSpc>
                  <a:spcPct val="115000"/>
                </a:lnSpc>
                <a:spcBef>
                  <a:spcPts val="0"/>
                </a:spcBef>
                <a:spcAft>
                  <a:spcPts val="0"/>
                </a:spcAft>
              </a:pPr>
              <a:r>
                <a:rPr lang="nl-NL" sz="2400" b="1" dirty="0">
                  <a:effectLst/>
                  <a:latin typeface="Calibri" panose="020F0502020204030204" pitchFamily="34" charset="0"/>
                  <a:ea typeface="Times New Roman" panose="02020603050405020304" pitchFamily="18" charset="0"/>
                  <a:cs typeface="Calibri" panose="020F0502020204030204" pitchFamily="34" charset="0"/>
                </a:rPr>
                <a:t>Chia lớp thành 2 đội. Mỗi đội chọn 3 HS lên bảng. Lần lượt các bạn đó sẽ gắn thẻ ghi số La Mã với những thẻ ghi số thông thường. Đội nào làm nhanh và đúng hơn, đội đó giành chiến th</a:t>
              </a:r>
              <a:r>
                <a:rPr lang="vi-VN" sz="2400" b="1" dirty="0">
                  <a:effectLst/>
                  <a:latin typeface="Calibri" panose="020F0502020204030204" pitchFamily="34" charset="0"/>
                  <a:ea typeface="Times New Roman" panose="02020603050405020304" pitchFamily="18" charset="0"/>
                  <a:cs typeface="Calibri" panose="020F0502020204030204" pitchFamily="34" charset="0"/>
                </a:rPr>
                <a:t>ắ</a:t>
              </a:r>
              <a:r>
                <a:rPr lang="nl-NL" sz="2400" b="1" dirty="0">
                  <a:effectLst/>
                  <a:latin typeface="Calibri" panose="020F0502020204030204" pitchFamily="34" charset="0"/>
                  <a:ea typeface="Times New Roman" panose="02020603050405020304" pitchFamily="18" charset="0"/>
                  <a:cs typeface="Calibri" panose="020F0502020204030204" pitchFamily="34" charset="0"/>
                </a:rPr>
                <a:t>ng</a:t>
              </a:r>
              <a:r>
                <a:rPr lang="vi-VN" sz="2400" b="1" dirty="0">
                  <a:effectLst/>
                  <a:latin typeface="Calibri" panose="020F0502020204030204" pitchFamily="34" charset="0"/>
                  <a:ea typeface="Times New Roman" panose="02020603050405020304" pitchFamily="18" charset="0"/>
                  <a:cs typeface="Calibri" panose="020F0502020204030204" pitchFamily="34" charset="0"/>
                </a:rPr>
                <a:t>.</a:t>
              </a:r>
              <a:endParaRPr lang="en-US" sz="2400" b="1" dirty="0">
                <a:effectLst/>
                <a:latin typeface="Calibri" panose="020F0502020204030204" pitchFamily="34" charset="0"/>
                <a:ea typeface="Times New Roman" panose="02020603050405020304" pitchFamily="18" charset="0"/>
                <a:cs typeface="Calibri" panose="020F0502020204030204" pitchFamily="34" charset="0"/>
              </a:endParaRPr>
            </a:p>
          </p:txBody>
        </p:sp>
      </p:grpSp>
      <p:pic>
        <p:nvPicPr>
          <p:cNvPr id="107" name="Picture 106">
            <a:extLst>
              <a:ext uri="{FF2B5EF4-FFF2-40B4-BE49-F238E27FC236}">
                <a16:creationId xmlns:a16="http://schemas.microsoft.com/office/drawing/2014/main" id="{B0723323-EAAB-4AFE-9CAD-75419748A761}"/>
              </a:ext>
            </a:extLst>
          </p:cNvPr>
          <p:cNvPicPr>
            <a:picLocks noChangeAspect="1"/>
          </p:cNvPicPr>
          <p:nvPr/>
        </p:nvPicPr>
        <p:blipFill>
          <a:blip r:embed="rId4"/>
          <a:stretch>
            <a:fillRect/>
          </a:stretch>
        </p:blipFill>
        <p:spPr>
          <a:xfrm>
            <a:off x="5716730" y="5072600"/>
            <a:ext cx="243906" cy="344681"/>
          </a:xfrm>
          <a:prstGeom prst="rect">
            <a:avLst/>
          </a:prstGeom>
        </p:spPr>
      </p:pic>
      <p:pic>
        <p:nvPicPr>
          <p:cNvPr id="108" name="Picture 107">
            <a:extLst>
              <a:ext uri="{FF2B5EF4-FFF2-40B4-BE49-F238E27FC236}">
                <a16:creationId xmlns:a16="http://schemas.microsoft.com/office/drawing/2014/main" id="{02563A47-20AE-4FB6-8BF6-2C6D75B95D34}"/>
              </a:ext>
            </a:extLst>
          </p:cNvPr>
          <p:cNvPicPr>
            <a:picLocks noChangeAspect="1"/>
          </p:cNvPicPr>
          <p:nvPr/>
        </p:nvPicPr>
        <p:blipFill>
          <a:blip r:embed="rId4"/>
          <a:stretch>
            <a:fillRect/>
          </a:stretch>
        </p:blipFill>
        <p:spPr>
          <a:xfrm>
            <a:off x="6554896" y="5061553"/>
            <a:ext cx="243906" cy="344681"/>
          </a:xfrm>
          <a:prstGeom prst="rect">
            <a:avLst/>
          </a:prstGeom>
        </p:spPr>
      </p:pic>
      <p:pic>
        <p:nvPicPr>
          <p:cNvPr id="51" name="Picture 50">
            <a:extLst>
              <a:ext uri="{FF2B5EF4-FFF2-40B4-BE49-F238E27FC236}">
                <a16:creationId xmlns:a16="http://schemas.microsoft.com/office/drawing/2014/main" id="{C2A58803-F3FC-4569-8FA1-B32612C7CFCF}"/>
              </a:ext>
            </a:extLst>
          </p:cNvPr>
          <p:cNvPicPr>
            <a:picLocks noChangeAspect="1"/>
          </p:cNvPicPr>
          <p:nvPr/>
        </p:nvPicPr>
        <p:blipFill>
          <a:blip r:embed="rId4"/>
          <a:stretch>
            <a:fillRect/>
          </a:stretch>
        </p:blipFill>
        <p:spPr>
          <a:xfrm>
            <a:off x="5959388" y="4203447"/>
            <a:ext cx="243906" cy="344681"/>
          </a:xfrm>
          <a:prstGeom prst="rect">
            <a:avLst/>
          </a:prstGeom>
        </p:spPr>
      </p:pic>
      <p:pic>
        <p:nvPicPr>
          <p:cNvPr id="60" name="Picture 59">
            <a:extLst>
              <a:ext uri="{FF2B5EF4-FFF2-40B4-BE49-F238E27FC236}">
                <a16:creationId xmlns:a16="http://schemas.microsoft.com/office/drawing/2014/main" id="{8F7E649B-EB1B-45D8-BA63-B57043A65618}"/>
              </a:ext>
            </a:extLst>
          </p:cNvPr>
          <p:cNvPicPr>
            <a:picLocks noChangeAspect="1"/>
          </p:cNvPicPr>
          <p:nvPr/>
        </p:nvPicPr>
        <p:blipFill>
          <a:blip r:embed="rId4"/>
          <a:stretch>
            <a:fillRect/>
          </a:stretch>
        </p:blipFill>
        <p:spPr>
          <a:xfrm>
            <a:off x="6415806" y="4244019"/>
            <a:ext cx="243906" cy="344681"/>
          </a:xfrm>
          <a:prstGeom prst="rect">
            <a:avLst/>
          </a:prstGeom>
        </p:spPr>
      </p:pic>
      <p:pic>
        <p:nvPicPr>
          <p:cNvPr id="62" name="Picture 61">
            <a:extLst>
              <a:ext uri="{FF2B5EF4-FFF2-40B4-BE49-F238E27FC236}">
                <a16:creationId xmlns:a16="http://schemas.microsoft.com/office/drawing/2014/main" id="{D27D8C56-2DE1-4D7A-8D9F-1C29FC26E642}"/>
              </a:ext>
            </a:extLst>
          </p:cNvPr>
          <p:cNvPicPr>
            <a:picLocks noChangeAspect="1"/>
          </p:cNvPicPr>
          <p:nvPr/>
        </p:nvPicPr>
        <p:blipFill>
          <a:blip r:embed="rId4"/>
          <a:stretch>
            <a:fillRect/>
          </a:stretch>
        </p:blipFill>
        <p:spPr>
          <a:xfrm>
            <a:off x="6927191" y="4170827"/>
            <a:ext cx="243906" cy="344681"/>
          </a:xfrm>
          <a:prstGeom prst="rect">
            <a:avLst/>
          </a:prstGeom>
        </p:spPr>
      </p:pic>
      <p:pic>
        <p:nvPicPr>
          <p:cNvPr id="70" name="Picture 69">
            <a:extLst>
              <a:ext uri="{FF2B5EF4-FFF2-40B4-BE49-F238E27FC236}">
                <a16:creationId xmlns:a16="http://schemas.microsoft.com/office/drawing/2014/main" id="{65386335-2F6C-4650-BDAE-F8F92D30D787}"/>
              </a:ext>
            </a:extLst>
          </p:cNvPr>
          <p:cNvPicPr>
            <a:picLocks noChangeAspect="1"/>
          </p:cNvPicPr>
          <p:nvPr/>
        </p:nvPicPr>
        <p:blipFill>
          <a:blip r:embed="rId4"/>
          <a:stretch>
            <a:fillRect/>
          </a:stretch>
        </p:blipFill>
        <p:spPr>
          <a:xfrm>
            <a:off x="5792944" y="3829948"/>
            <a:ext cx="243906" cy="344681"/>
          </a:xfrm>
          <a:prstGeom prst="rect">
            <a:avLst/>
          </a:prstGeom>
        </p:spPr>
      </p:pic>
      <p:pic>
        <p:nvPicPr>
          <p:cNvPr id="75" name="Picture 74">
            <a:extLst>
              <a:ext uri="{FF2B5EF4-FFF2-40B4-BE49-F238E27FC236}">
                <a16:creationId xmlns:a16="http://schemas.microsoft.com/office/drawing/2014/main" id="{8BAA9DA9-A63C-4FDB-9335-17C9CDEC6ACE}"/>
              </a:ext>
            </a:extLst>
          </p:cNvPr>
          <p:cNvPicPr>
            <a:picLocks noChangeAspect="1"/>
          </p:cNvPicPr>
          <p:nvPr/>
        </p:nvPicPr>
        <p:blipFill>
          <a:blip r:embed="rId4"/>
          <a:stretch>
            <a:fillRect/>
          </a:stretch>
        </p:blipFill>
        <p:spPr>
          <a:xfrm>
            <a:off x="6059611" y="2947168"/>
            <a:ext cx="243906" cy="344681"/>
          </a:xfrm>
          <a:prstGeom prst="rect">
            <a:avLst/>
          </a:prstGeom>
        </p:spPr>
      </p:pic>
      <p:pic>
        <p:nvPicPr>
          <p:cNvPr id="76" name="Picture 75">
            <a:extLst>
              <a:ext uri="{FF2B5EF4-FFF2-40B4-BE49-F238E27FC236}">
                <a16:creationId xmlns:a16="http://schemas.microsoft.com/office/drawing/2014/main" id="{3817AEAD-1978-458B-805D-AFFC95E99D59}"/>
              </a:ext>
            </a:extLst>
          </p:cNvPr>
          <p:cNvPicPr>
            <a:picLocks noChangeAspect="1"/>
          </p:cNvPicPr>
          <p:nvPr/>
        </p:nvPicPr>
        <p:blipFill>
          <a:blip r:embed="rId4"/>
          <a:stretch>
            <a:fillRect/>
          </a:stretch>
        </p:blipFill>
        <p:spPr>
          <a:xfrm>
            <a:off x="6897777" y="2936121"/>
            <a:ext cx="243906" cy="344681"/>
          </a:xfrm>
          <a:prstGeom prst="rect">
            <a:avLst/>
          </a:prstGeom>
        </p:spPr>
      </p:pic>
      <p:pic>
        <p:nvPicPr>
          <p:cNvPr id="77" name="Picture 76">
            <a:extLst>
              <a:ext uri="{FF2B5EF4-FFF2-40B4-BE49-F238E27FC236}">
                <a16:creationId xmlns:a16="http://schemas.microsoft.com/office/drawing/2014/main" id="{A3D3BC2C-BD32-47AE-8650-9BADFD0BA777}"/>
              </a:ext>
            </a:extLst>
          </p:cNvPr>
          <p:cNvPicPr>
            <a:picLocks noChangeAspect="1"/>
          </p:cNvPicPr>
          <p:nvPr/>
        </p:nvPicPr>
        <p:blipFill>
          <a:blip r:embed="rId4"/>
          <a:stretch>
            <a:fillRect/>
          </a:stretch>
        </p:blipFill>
        <p:spPr>
          <a:xfrm>
            <a:off x="6389565" y="3773358"/>
            <a:ext cx="243906" cy="344681"/>
          </a:xfrm>
          <a:prstGeom prst="rect">
            <a:avLst/>
          </a:prstGeom>
        </p:spPr>
      </p:pic>
      <p:pic>
        <p:nvPicPr>
          <p:cNvPr id="114" name="Picture 113">
            <a:extLst>
              <a:ext uri="{FF2B5EF4-FFF2-40B4-BE49-F238E27FC236}">
                <a16:creationId xmlns:a16="http://schemas.microsoft.com/office/drawing/2014/main" id="{F13B4E96-83C7-4619-B166-B306CE921043}"/>
              </a:ext>
            </a:extLst>
          </p:cNvPr>
          <p:cNvPicPr>
            <a:picLocks noChangeAspect="1"/>
          </p:cNvPicPr>
          <p:nvPr/>
        </p:nvPicPr>
        <p:blipFill>
          <a:blip r:embed="rId4"/>
          <a:stretch>
            <a:fillRect/>
          </a:stretch>
        </p:blipFill>
        <p:spPr>
          <a:xfrm>
            <a:off x="9686509" y="3309746"/>
            <a:ext cx="243906" cy="344681"/>
          </a:xfrm>
          <a:prstGeom prst="rect">
            <a:avLst/>
          </a:prstGeom>
        </p:spPr>
      </p:pic>
      <p:pic>
        <p:nvPicPr>
          <p:cNvPr id="115" name="Picture 114">
            <a:extLst>
              <a:ext uri="{FF2B5EF4-FFF2-40B4-BE49-F238E27FC236}">
                <a16:creationId xmlns:a16="http://schemas.microsoft.com/office/drawing/2014/main" id="{36AB82AE-318A-45C4-8B53-0F22D87C7E47}"/>
              </a:ext>
            </a:extLst>
          </p:cNvPr>
          <p:cNvPicPr>
            <a:picLocks noChangeAspect="1"/>
          </p:cNvPicPr>
          <p:nvPr/>
        </p:nvPicPr>
        <p:blipFill>
          <a:blip r:embed="rId4"/>
          <a:stretch>
            <a:fillRect/>
          </a:stretch>
        </p:blipFill>
        <p:spPr>
          <a:xfrm>
            <a:off x="10068140" y="3291849"/>
            <a:ext cx="243906" cy="344681"/>
          </a:xfrm>
          <a:prstGeom prst="rect">
            <a:avLst/>
          </a:prstGeom>
        </p:spPr>
      </p:pic>
      <p:pic>
        <p:nvPicPr>
          <p:cNvPr id="116" name="Picture 115">
            <a:extLst>
              <a:ext uri="{FF2B5EF4-FFF2-40B4-BE49-F238E27FC236}">
                <a16:creationId xmlns:a16="http://schemas.microsoft.com/office/drawing/2014/main" id="{9413AC8A-4B5B-4CE5-BF61-1021893122A2}"/>
              </a:ext>
            </a:extLst>
          </p:cNvPr>
          <p:cNvPicPr>
            <a:picLocks noChangeAspect="1"/>
          </p:cNvPicPr>
          <p:nvPr/>
        </p:nvPicPr>
        <p:blipFill>
          <a:blip r:embed="rId4"/>
          <a:stretch>
            <a:fillRect/>
          </a:stretch>
        </p:blipFill>
        <p:spPr>
          <a:xfrm>
            <a:off x="10471119" y="2965065"/>
            <a:ext cx="243906" cy="344681"/>
          </a:xfrm>
          <a:prstGeom prst="rect">
            <a:avLst/>
          </a:prstGeom>
        </p:spPr>
      </p:pic>
      <p:pic>
        <p:nvPicPr>
          <p:cNvPr id="117" name="Picture 116">
            <a:extLst>
              <a:ext uri="{FF2B5EF4-FFF2-40B4-BE49-F238E27FC236}">
                <a16:creationId xmlns:a16="http://schemas.microsoft.com/office/drawing/2014/main" id="{62679F4C-F32F-4BFF-A571-23CA0AD16405}"/>
              </a:ext>
            </a:extLst>
          </p:cNvPr>
          <p:cNvPicPr>
            <a:picLocks noChangeAspect="1"/>
          </p:cNvPicPr>
          <p:nvPr/>
        </p:nvPicPr>
        <p:blipFill>
          <a:blip r:embed="rId4"/>
          <a:stretch>
            <a:fillRect/>
          </a:stretch>
        </p:blipFill>
        <p:spPr>
          <a:xfrm>
            <a:off x="10830483" y="2875847"/>
            <a:ext cx="243906" cy="344681"/>
          </a:xfrm>
          <a:prstGeom prst="rect">
            <a:avLst/>
          </a:prstGeom>
        </p:spPr>
      </p:pic>
      <p:pic>
        <p:nvPicPr>
          <p:cNvPr id="118" name="Picture 117">
            <a:extLst>
              <a:ext uri="{FF2B5EF4-FFF2-40B4-BE49-F238E27FC236}">
                <a16:creationId xmlns:a16="http://schemas.microsoft.com/office/drawing/2014/main" id="{B8D75658-7A1B-44E3-BC43-B28469BD3E6D}"/>
              </a:ext>
            </a:extLst>
          </p:cNvPr>
          <p:cNvPicPr>
            <a:picLocks noChangeAspect="1"/>
          </p:cNvPicPr>
          <p:nvPr/>
        </p:nvPicPr>
        <p:blipFill>
          <a:blip r:embed="rId4"/>
          <a:stretch>
            <a:fillRect/>
          </a:stretch>
        </p:blipFill>
        <p:spPr>
          <a:xfrm>
            <a:off x="11123398" y="2816488"/>
            <a:ext cx="243906" cy="344681"/>
          </a:xfrm>
          <a:prstGeom prst="rect">
            <a:avLst/>
          </a:prstGeom>
        </p:spPr>
      </p:pic>
      <p:pic>
        <p:nvPicPr>
          <p:cNvPr id="119" name="Picture 118">
            <a:extLst>
              <a:ext uri="{FF2B5EF4-FFF2-40B4-BE49-F238E27FC236}">
                <a16:creationId xmlns:a16="http://schemas.microsoft.com/office/drawing/2014/main" id="{A2A8D573-C44A-4413-8268-9CDD10C069C8}"/>
              </a:ext>
            </a:extLst>
          </p:cNvPr>
          <p:cNvPicPr>
            <a:picLocks noChangeAspect="1"/>
          </p:cNvPicPr>
          <p:nvPr/>
        </p:nvPicPr>
        <p:blipFill>
          <a:blip r:embed="rId4"/>
          <a:stretch>
            <a:fillRect/>
          </a:stretch>
        </p:blipFill>
        <p:spPr>
          <a:xfrm>
            <a:off x="11865130" y="3066343"/>
            <a:ext cx="243906" cy="344681"/>
          </a:xfrm>
          <a:prstGeom prst="rect">
            <a:avLst/>
          </a:prstGeom>
        </p:spPr>
      </p:pic>
      <p:pic>
        <p:nvPicPr>
          <p:cNvPr id="120" name="Picture 119">
            <a:extLst>
              <a:ext uri="{FF2B5EF4-FFF2-40B4-BE49-F238E27FC236}">
                <a16:creationId xmlns:a16="http://schemas.microsoft.com/office/drawing/2014/main" id="{0D2F8F9C-9C8F-4230-9932-6BF1D9973681}"/>
              </a:ext>
            </a:extLst>
          </p:cNvPr>
          <p:cNvPicPr>
            <a:picLocks noChangeAspect="1"/>
          </p:cNvPicPr>
          <p:nvPr/>
        </p:nvPicPr>
        <p:blipFill>
          <a:blip r:embed="rId4"/>
          <a:stretch>
            <a:fillRect/>
          </a:stretch>
        </p:blipFill>
        <p:spPr>
          <a:xfrm>
            <a:off x="11421609" y="3084319"/>
            <a:ext cx="243906" cy="344681"/>
          </a:xfrm>
          <a:prstGeom prst="rect">
            <a:avLst/>
          </a:prstGeom>
        </p:spPr>
      </p:pic>
      <p:pic>
        <p:nvPicPr>
          <p:cNvPr id="121" name="Picture 120">
            <a:extLst>
              <a:ext uri="{FF2B5EF4-FFF2-40B4-BE49-F238E27FC236}">
                <a16:creationId xmlns:a16="http://schemas.microsoft.com/office/drawing/2014/main" id="{92E3CC00-FC24-4D89-8DB2-0A4FF5E3C9B4}"/>
              </a:ext>
            </a:extLst>
          </p:cNvPr>
          <p:cNvPicPr>
            <a:picLocks noChangeAspect="1"/>
          </p:cNvPicPr>
          <p:nvPr/>
        </p:nvPicPr>
        <p:blipFill>
          <a:blip r:embed="rId4"/>
          <a:stretch>
            <a:fillRect/>
          </a:stretch>
        </p:blipFill>
        <p:spPr>
          <a:xfrm>
            <a:off x="10127406" y="2718078"/>
            <a:ext cx="243906" cy="344681"/>
          </a:xfrm>
          <a:prstGeom prst="rect">
            <a:avLst/>
          </a:prstGeom>
        </p:spPr>
      </p:pic>
      <p:pic>
        <p:nvPicPr>
          <p:cNvPr id="122" name="Picture 121">
            <a:extLst>
              <a:ext uri="{FF2B5EF4-FFF2-40B4-BE49-F238E27FC236}">
                <a16:creationId xmlns:a16="http://schemas.microsoft.com/office/drawing/2014/main" id="{911CABEA-FD2D-4F2F-8349-00BAC0CE1DE7}"/>
              </a:ext>
            </a:extLst>
          </p:cNvPr>
          <p:cNvPicPr>
            <a:picLocks noChangeAspect="1"/>
          </p:cNvPicPr>
          <p:nvPr/>
        </p:nvPicPr>
        <p:blipFill>
          <a:blip r:embed="rId4"/>
          <a:stretch>
            <a:fillRect/>
          </a:stretch>
        </p:blipFill>
        <p:spPr>
          <a:xfrm>
            <a:off x="9284625" y="2620384"/>
            <a:ext cx="243906" cy="344681"/>
          </a:xfrm>
          <a:prstGeom prst="rect">
            <a:avLst/>
          </a:prstGeom>
        </p:spPr>
      </p:pic>
      <p:pic>
        <p:nvPicPr>
          <p:cNvPr id="123" name="Picture 122">
            <a:extLst>
              <a:ext uri="{FF2B5EF4-FFF2-40B4-BE49-F238E27FC236}">
                <a16:creationId xmlns:a16="http://schemas.microsoft.com/office/drawing/2014/main" id="{4D21232D-E9DC-4552-9223-74BCC9E4EF7D}"/>
              </a:ext>
            </a:extLst>
          </p:cNvPr>
          <p:cNvPicPr>
            <a:picLocks noChangeAspect="1"/>
          </p:cNvPicPr>
          <p:nvPr/>
        </p:nvPicPr>
        <p:blipFill>
          <a:blip r:embed="rId4"/>
          <a:stretch>
            <a:fillRect/>
          </a:stretch>
        </p:blipFill>
        <p:spPr>
          <a:xfrm>
            <a:off x="8729874" y="2601795"/>
            <a:ext cx="243906" cy="344681"/>
          </a:xfrm>
          <a:prstGeom prst="rect">
            <a:avLst/>
          </a:prstGeom>
        </p:spPr>
      </p:pic>
      <p:pic>
        <p:nvPicPr>
          <p:cNvPr id="1026" name="Picture 2" descr="Hình ảnh Phân Bón PNG, Vector, PSD, và biểu tượng để tải về miễn phí |  pngtree">
            <a:extLst>
              <a:ext uri="{FF2B5EF4-FFF2-40B4-BE49-F238E27FC236}">
                <a16:creationId xmlns:a16="http://schemas.microsoft.com/office/drawing/2014/main" id="{FF71D07D-E208-4AAC-9BF1-A204273053DF}"/>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29444" y1="23333" x2="67778" y2="23889"/>
                      </a14:backgroundRemoval>
                    </a14:imgEffect>
                  </a14:imgLayer>
                </a14:imgProps>
              </a:ext>
              <a:ext uri="{28A0092B-C50C-407E-A947-70E740481C1C}">
                <a14:useLocalDpi xmlns:a14="http://schemas.microsoft.com/office/drawing/2010/main" val="0"/>
              </a:ext>
            </a:extLst>
          </a:blip>
          <a:srcRect/>
          <a:stretch>
            <a:fillRect/>
          </a:stretch>
        </p:blipFill>
        <p:spPr bwMode="auto">
          <a:xfrm>
            <a:off x="7553308" y="5602518"/>
            <a:ext cx="1227581" cy="1227581"/>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2" descr="Hình ảnh Phân Bón PNG, Vector, PSD, và biểu tượng để tải về miễn phí |  pngtree">
            <a:extLst>
              <a:ext uri="{FF2B5EF4-FFF2-40B4-BE49-F238E27FC236}">
                <a16:creationId xmlns:a16="http://schemas.microsoft.com/office/drawing/2014/main" id="{553FD059-E138-46D0-9C9B-2E0EA465002B}"/>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29444" y1="23333" x2="67778" y2="23889"/>
                      </a14:backgroundRemoval>
                    </a14:imgEffect>
                  </a14:imgLayer>
                </a14:imgProps>
              </a:ext>
              <a:ext uri="{28A0092B-C50C-407E-A947-70E740481C1C}">
                <a14:useLocalDpi xmlns:a14="http://schemas.microsoft.com/office/drawing/2010/main" val="0"/>
              </a:ext>
            </a:extLst>
          </a:blip>
          <a:srcRect/>
          <a:stretch>
            <a:fillRect/>
          </a:stretch>
        </p:blipFill>
        <p:spPr bwMode="auto">
          <a:xfrm>
            <a:off x="7536950" y="5616468"/>
            <a:ext cx="1227581" cy="1227581"/>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123">
            <a:extLst>
              <a:ext uri="{FF2B5EF4-FFF2-40B4-BE49-F238E27FC236}">
                <a16:creationId xmlns:a16="http://schemas.microsoft.com/office/drawing/2014/main" id="{9BB86247-3214-4799-B308-D3601ABFD9F9}"/>
              </a:ext>
            </a:extLst>
          </p:cNvPr>
          <p:cNvPicPr>
            <a:picLocks noChangeAspect="1"/>
          </p:cNvPicPr>
          <p:nvPr/>
        </p:nvPicPr>
        <p:blipFill>
          <a:blip r:embed="rId10"/>
          <a:stretch>
            <a:fillRect/>
          </a:stretch>
        </p:blipFill>
        <p:spPr>
          <a:xfrm>
            <a:off x="0" y="2750740"/>
            <a:ext cx="4606703" cy="3906537"/>
          </a:xfrm>
          <a:prstGeom prst="rect">
            <a:avLst/>
          </a:prstGeom>
        </p:spPr>
      </p:pic>
      <p:cxnSp>
        <p:nvCxnSpPr>
          <p:cNvPr id="4" name="Straight Arrow Connector 3">
            <a:extLst>
              <a:ext uri="{FF2B5EF4-FFF2-40B4-BE49-F238E27FC236}">
                <a16:creationId xmlns:a16="http://schemas.microsoft.com/office/drawing/2014/main" id="{87729C8C-FCDA-434F-879C-B2C4AAE0F6B0}"/>
              </a:ext>
            </a:extLst>
          </p:cNvPr>
          <p:cNvCxnSpPr/>
          <p:nvPr/>
        </p:nvCxnSpPr>
        <p:spPr>
          <a:xfrm>
            <a:off x="1828800" y="3401122"/>
            <a:ext cx="691376" cy="76943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a:extLst>
              <a:ext uri="{FF2B5EF4-FFF2-40B4-BE49-F238E27FC236}">
                <a16:creationId xmlns:a16="http://schemas.microsoft.com/office/drawing/2014/main" id="{E6B22D62-E399-4229-BDD6-06544EFAF742}"/>
              </a:ext>
            </a:extLst>
          </p:cNvPr>
          <p:cNvCxnSpPr>
            <a:cxnSpLocks/>
          </p:cNvCxnSpPr>
          <p:nvPr/>
        </p:nvCxnSpPr>
        <p:spPr>
          <a:xfrm flipV="1">
            <a:off x="1884556" y="3323063"/>
            <a:ext cx="624468" cy="92555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E86260ED-9377-4A40-A9DE-9EB31C953382}"/>
              </a:ext>
            </a:extLst>
          </p:cNvPr>
          <p:cNvCxnSpPr>
            <a:cxnSpLocks/>
          </p:cNvCxnSpPr>
          <p:nvPr/>
        </p:nvCxnSpPr>
        <p:spPr>
          <a:xfrm>
            <a:off x="1839951" y="5296830"/>
            <a:ext cx="646771" cy="9813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D41408DA-7B5F-42F6-B00E-05D2B24965BF}"/>
              </a:ext>
            </a:extLst>
          </p:cNvPr>
          <p:cNvCxnSpPr>
            <a:cxnSpLocks/>
          </p:cNvCxnSpPr>
          <p:nvPr/>
        </p:nvCxnSpPr>
        <p:spPr>
          <a:xfrm flipV="1">
            <a:off x="1884556" y="5118410"/>
            <a:ext cx="624468" cy="95900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207510"/>
      </p:ext>
    </p:extLst>
  </p:cSld>
  <p:clrMapOvr>
    <a:masterClrMapping/>
  </p:clrMapOvr>
  <p:transition spd="med">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40000">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40000">
                                          <p:cBhvr additive="base">
                                            <p:cTn id="7" dur="750" fill="hold"/>
                                            <p:tgtEl>
                                              <p:spTgt spid="42"/>
                                            </p:tgtEl>
                                            <p:attrNameLst>
                                              <p:attrName>ppt_x</p:attrName>
                                            </p:attrNameLst>
                                          </p:cBhvr>
                                          <p:tavLst>
                                            <p:tav tm="0">
                                              <p:val>
                                                <p:strVal val="1+#ppt_w/2"/>
                                              </p:val>
                                            </p:tav>
                                            <p:tav tm="100000">
                                              <p:val>
                                                <p:strVal val="#ppt_x"/>
                                              </p:val>
                                            </p:tav>
                                          </p:tavLst>
                                        </p:anim>
                                        <p:anim calcmode="lin" valueType="num" p14:bounceEnd="40000">
                                          <p:cBhvr additive="base">
                                            <p:cTn id="8" dur="750" fill="hold"/>
                                            <p:tgtEl>
                                              <p:spTgt spid="42"/>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24"/>
                                            </p:tgtEl>
                                            <p:attrNameLst>
                                              <p:attrName>style.visibility</p:attrName>
                                            </p:attrNameLst>
                                          </p:cBhvr>
                                          <p:to>
                                            <p:strVal val="visible"/>
                                          </p:to>
                                        </p:set>
                                        <p:animEffect transition="in" filter="barn(inVertical)">
                                          <p:cBhvr>
                                            <p:cTn id="11" dur="500"/>
                                            <p:tgtEl>
                                              <p:spTgt spid="1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36"/>
                                            </p:tgtEl>
                                            <p:attrNameLst>
                                              <p:attrName>style.visibility</p:attrName>
                                            </p:attrNameLst>
                                          </p:cBhvr>
                                          <p:to>
                                            <p:strVal val="visible"/>
                                          </p:to>
                                        </p:set>
                                        <p:animEffect transition="in" filter="wipe(up)">
                                          <p:cBhvr>
                                            <p:cTn id="21" dur="500"/>
                                            <p:tgtEl>
                                              <p:spTgt spid="1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7"/>
                                            </p:tgtEl>
                                            <p:attrNameLst>
                                              <p:attrName>style.visibility</p:attrName>
                                            </p:attrNameLst>
                                          </p:cBhvr>
                                          <p:to>
                                            <p:strVal val="visible"/>
                                          </p:to>
                                        </p:set>
                                        <p:animEffect transition="in" filter="wipe(up)">
                                          <p:cBhvr>
                                            <p:cTn id="26" dur="500"/>
                                            <p:tgtEl>
                                              <p:spTgt spid="1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wipe(up)">
                                          <p:cBhvr>
                                            <p:cTn id="31" dur="500"/>
                                            <p:tgtEl>
                                              <p:spTgt spid="13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4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8.1532E-17 -2.96296E-6 L 8.1532E-17 -2.96296E-6 C -0.02292 -0.00972 -0.0319 -0.01412 -0.06198 -0.01898 C -0.08073 -0.02222 -0.09961 -0.02152 -0.11836 -0.02268 C -0.13672 -0.01828 -0.15534 -0.01551 -0.17357 -0.00949 C -0.18411 -0.00625 -0.20052 0.0044 -0.21185 0.01135 C -0.22083 0.01065 -0.22995 0.01019 -0.2388 0.00926 C -0.24141 0.00903 -0.24648 0.00648 -0.24896 0.00556 C -0.25091 0.00486 -0.25456 0.00371 -0.25456 0.00394 " pathEditMode="relative" rAng="0" ptsTypes="AAAAAAAAA">
                                          <p:cBhvr>
                                            <p:cTn id="39" dur="2000" fill="hold"/>
                                            <p:tgtEl>
                                              <p:spTgt spid="1026"/>
                                            </p:tgtEl>
                                            <p:attrNameLst>
                                              <p:attrName>ppt_x</p:attrName>
                                              <p:attrName>ppt_y</p:attrName>
                                            </p:attrNameLst>
                                          </p:cBhvr>
                                          <p:rCtr x="-12734" y="-579"/>
                                        </p:animMotion>
                                      </p:childTnLst>
                                    </p:cTn>
                                  </p:par>
                                </p:childTnLst>
                              </p:cTn>
                            </p:par>
                            <p:par>
                              <p:cTn id="40" fill="hold">
                                <p:stCondLst>
                                  <p:cond delay="2000"/>
                                </p:stCondLst>
                                <p:childTnLst>
                                  <p:par>
                                    <p:cTn id="41" presetID="14" presetClass="exit" presetSubtype="10" fill="hold" nodeType="afterEffect">
                                      <p:stCondLst>
                                        <p:cond delay="0"/>
                                      </p:stCondLst>
                                      <p:childTnLst>
                                        <p:animEffect transition="out" filter="randombar(horizontal)">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childTnLst>
                              </p:cTn>
                            </p:par>
                            <p:par>
                              <p:cTn id="44" fill="hold">
                                <p:stCondLst>
                                  <p:cond delay="2500"/>
                                </p:stCondLst>
                                <p:childTnLst>
                                  <p:par>
                                    <p:cTn id="45" presetID="6" presetClass="emph" presetSubtype="0" fill="hold" nodeType="afterEffect">
                                      <p:stCondLst>
                                        <p:cond delay="0"/>
                                      </p:stCondLst>
                                      <p:childTnLst>
                                        <p:animScale>
                                          <p:cBhvr>
                                            <p:cTn id="46" dur="2000" fill="hold"/>
                                            <p:tgtEl>
                                              <p:spTgt spid="61"/>
                                            </p:tgtEl>
                                          </p:cBhvr>
                                          <p:by x="150000" y="150000"/>
                                        </p:animScale>
                                      </p:childTnLst>
                                    </p:cTn>
                                  </p:par>
                                </p:childTnLst>
                              </p:cTn>
                            </p:par>
                            <p:par>
                              <p:cTn id="47" fill="hold">
                                <p:stCondLst>
                                  <p:cond delay="4500"/>
                                </p:stCondLst>
                                <p:childTnLst>
                                  <p:par>
                                    <p:cTn id="48" presetID="6" presetClass="emph" presetSubtype="0" fill="hold" nodeType="afterEffect">
                                      <p:stCondLst>
                                        <p:cond delay="0"/>
                                      </p:stCondLst>
                                      <p:childTnLst>
                                        <p:animScale>
                                          <p:cBhvr>
                                            <p:cTn id="49" dur="2000" fill="hold"/>
                                            <p:tgtEl>
                                              <p:spTgt spid="55"/>
                                            </p:tgtEl>
                                          </p:cBhvr>
                                          <p:by x="150000" y="150000"/>
                                        </p:animScale>
                                      </p:childTnLst>
                                    </p:cTn>
                                  </p:par>
                                </p:childTnLst>
                              </p:cTn>
                            </p:par>
                            <p:par>
                              <p:cTn id="50" fill="hold">
                                <p:stCondLst>
                                  <p:cond delay="6500"/>
                                </p:stCondLst>
                                <p:childTnLst>
                                  <p:par>
                                    <p:cTn id="51" presetID="6" presetClass="emph" presetSubtype="0" fill="hold" nodeType="afterEffect">
                                      <p:stCondLst>
                                        <p:cond delay="0"/>
                                      </p:stCondLst>
                                      <p:childTnLst>
                                        <p:animScale>
                                          <p:cBhvr>
                                            <p:cTn id="52" dur="2000" fill="hold"/>
                                            <p:tgtEl>
                                              <p:spTgt spid="94"/>
                                            </p:tgtEl>
                                          </p:cBhvr>
                                          <p:by x="150000" y="150000"/>
                                        </p:animScale>
                                      </p:childTnLst>
                                    </p:cTn>
                                  </p:par>
                                </p:childTnLst>
                              </p:cTn>
                            </p:par>
                            <p:par>
                              <p:cTn id="53" fill="hold">
                                <p:stCondLst>
                                  <p:cond delay="8500"/>
                                </p:stCondLst>
                                <p:childTnLst>
                                  <p:par>
                                    <p:cTn id="54" presetID="6" presetClass="emph" presetSubtype="0" fill="hold" nodeType="afterEffect">
                                      <p:stCondLst>
                                        <p:cond delay="0"/>
                                      </p:stCondLst>
                                      <p:childTnLst>
                                        <p:animScale>
                                          <p:cBhvr>
                                            <p:cTn id="55" dur="2000" fill="hold"/>
                                            <p:tgtEl>
                                              <p:spTgt spid="95"/>
                                            </p:tgtEl>
                                          </p:cBhvr>
                                          <p:by x="150000" y="150000"/>
                                        </p:animScale>
                                      </p:childTnLst>
                                    </p:cTn>
                                  </p:par>
                                </p:childTnLst>
                              </p:cTn>
                            </p:par>
                            <p:par>
                              <p:cTn id="56" fill="hold">
                                <p:stCondLst>
                                  <p:cond delay="10500"/>
                                </p:stCondLst>
                                <p:childTnLst>
                                  <p:par>
                                    <p:cTn id="57" presetID="6" presetClass="emph" presetSubtype="0" fill="hold" nodeType="afterEffect">
                                      <p:stCondLst>
                                        <p:cond delay="0"/>
                                      </p:stCondLst>
                                      <p:childTnLst>
                                        <p:animScale>
                                          <p:cBhvr>
                                            <p:cTn id="58" dur="2000" fill="hold"/>
                                            <p:tgtEl>
                                              <p:spTgt spid="102"/>
                                            </p:tgtEl>
                                          </p:cBhvr>
                                          <p:by x="150000" y="150000"/>
                                        </p:animScale>
                                      </p:childTnLst>
                                    </p:cTn>
                                  </p:par>
                                </p:childTnLst>
                              </p:cTn>
                            </p:par>
                            <p:par>
                              <p:cTn id="59" fill="hold">
                                <p:stCondLst>
                                  <p:cond delay="12500"/>
                                </p:stCondLst>
                                <p:childTnLst>
                                  <p:par>
                                    <p:cTn id="60" presetID="6" presetClass="emph" presetSubtype="0" fill="hold" nodeType="afterEffect">
                                      <p:stCondLst>
                                        <p:cond delay="0"/>
                                      </p:stCondLst>
                                      <p:childTnLst>
                                        <p:animScale>
                                          <p:cBhvr>
                                            <p:cTn id="61" dur="2000" fill="hold"/>
                                            <p:tgtEl>
                                              <p:spTgt spid="103"/>
                                            </p:tgtEl>
                                          </p:cBhvr>
                                          <p:by x="150000" y="150000"/>
                                        </p:animScale>
                                      </p:childTnLst>
                                    </p:cTn>
                                  </p:par>
                                </p:childTnLst>
                              </p:cTn>
                            </p:par>
                            <p:par>
                              <p:cTn id="62" fill="hold">
                                <p:stCondLst>
                                  <p:cond delay="14500"/>
                                </p:stCondLst>
                                <p:childTnLst>
                                  <p:par>
                                    <p:cTn id="63" presetID="6" presetClass="emph" presetSubtype="0" fill="hold" nodeType="afterEffect">
                                      <p:stCondLst>
                                        <p:cond delay="0"/>
                                      </p:stCondLst>
                                      <p:childTnLst>
                                        <p:animScale>
                                          <p:cBhvr>
                                            <p:cTn id="64" dur="2000" fill="hold"/>
                                            <p:tgtEl>
                                              <p:spTgt spid="40"/>
                                            </p:tgtEl>
                                          </p:cBhvr>
                                          <p:by x="150000" y="150000"/>
                                        </p:animScale>
                                      </p:childTnLst>
                                    </p:cTn>
                                  </p:par>
                                </p:childTnLst>
                              </p:cTn>
                            </p:par>
                            <p:par>
                              <p:cTn id="65" fill="hold">
                                <p:stCondLst>
                                  <p:cond delay="16500"/>
                                </p:stCondLst>
                                <p:childTnLst>
                                  <p:par>
                                    <p:cTn id="66" presetID="6" presetClass="emph" presetSubtype="0" fill="hold" nodeType="afterEffect">
                                      <p:stCondLst>
                                        <p:cond delay="0"/>
                                      </p:stCondLst>
                                      <p:childTnLst>
                                        <p:animScale>
                                          <p:cBhvr>
                                            <p:cTn id="67" dur="2000" fill="hold"/>
                                            <p:tgtEl>
                                              <p:spTgt spid="41"/>
                                            </p:tgtEl>
                                          </p:cBhvr>
                                          <p:by x="150000" y="150000"/>
                                        </p:animScale>
                                      </p:childTnLst>
                                    </p:cTn>
                                  </p:par>
                                </p:childTnLst>
                              </p:cTn>
                            </p:par>
                            <p:par>
                              <p:cTn id="68" fill="hold">
                                <p:stCondLst>
                                  <p:cond delay="18500"/>
                                </p:stCondLst>
                                <p:childTnLst>
                                  <p:par>
                                    <p:cTn id="69" presetID="6" presetClass="emph" presetSubtype="0" fill="hold" nodeType="afterEffect">
                                      <p:stCondLst>
                                        <p:cond delay="0"/>
                                      </p:stCondLst>
                                      <p:childTnLst>
                                        <p:animScale>
                                          <p:cBhvr>
                                            <p:cTn id="70" dur="2000" fill="hold"/>
                                            <p:tgtEl>
                                              <p:spTgt spid="99"/>
                                            </p:tgtEl>
                                          </p:cBhvr>
                                          <p:by x="150000" y="150000"/>
                                        </p:animScale>
                                      </p:childTnLst>
                                    </p:cTn>
                                  </p:par>
                                </p:childTnLst>
                              </p:cTn>
                            </p:par>
                            <p:par>
                              <p:cTn id="71" fill="hold">
                                <p:stCondLst>
                                  <p:cond delay="20500"/>
                                </p:stCondLst>
                                <p:childTnLst>
                                  <p:par>
                                    <p:cTn id="72" presetID="6" presetClass="emph" presetSubtype="0" fill="hold" nodeType="afterEffect">
                                      <p:stCondLst>
                                        <p:cond delay="0"/>
                                      </p:stCondLst>
                                      <p:childTnLst>
                                        <p:animScale>
                                          <p:cBhvr>
                                            <p:cTn id="73" dur="2000" fill="hold"/>
                                            <p:tgtEl>
                                              <p:spTgt spid="100"/>
                                            </p:tgtEl>
                                          </p:cBhvr>
                                          <p:by x="150000" y="150000"/>
                                        </p:animScale>
                                      </p:childTnLst>
                                    </p:cTn>
                                  </p:par>
                                </p:childTnLst>
                              </p:cTn>
                            </p:par>
                            <p:par>
                              <p:cTn id="74" fill="hold">
                                <p:stCondLst>
                                  <p:cond delay="22500"/>
                                </p:stCondLst>
                                <p:childTnLst>
                                  <p:par>
                                    <p:cTn id="75" presetID="6" presetClass="emph" presetSubtype="0" fill="hold" nodeType="afterEffect">
                                      <p:stCondLst>
                                        <p:cond delay="0"/>
                                      </p:stCondLst>
                                      <p:childTnLst>
                                        <p:animScale>
                                          <p:cBhvr>
                                            <p:cTn id="76" dur="2000" fill="hold"/>
                                            <p:tgtEl>
                                              <p:spTgt spid="107"/>
                                            </p:tgtEl>
                                          </p:cBhvr>
                                          <p:by x="150000" y="150000"/>
                                        </p:animScale>
                                      </p:childTnLst>
                                    </p:cTn>
                                  </p:par>
                                </p:childTnLst>
                              </p:cTn>
                            </p:par>
                            <p:par>
                              <p:cTn id="77" fill="hold">
                                <p:stCondLst>
                                  <p:cond delay="24500"/>
                                </p:stCondLst>
                                <p:childTnLst>
                                  <p:par>
                                    <p:cTn id="78" presetID="6" presetClass="emph" presetSubtype="0" fill="hold" nodeType="afterEffect">
                                      <p:stCondLst>
                                        <p:cond delay="0"/>
                                      </p:stCondLst>
                                      <p:childTnLst>
                                        <p:animScale>
                                          <p:cBhvr>
                                            <p:cTn id="79" dur="2000" fill="hold"/>
                                            <p:tgtEl>
                                              <p:spTgt spid="108"/>
                                            </p:tgtEl>
                                          </p:cBhvr>
                                          <p:by x="150000" y="150000"/>
                                        </p:animScale>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nodeType="clickEffect">
                                      <p:stCondLst>
                                        <p:cond delay="0"/>
                                      </p:stCondLst>
                                      <p:childTnLst>
                                        <p:animMotion origin="layout" path="M 4.16667E-7 -3.33333E-6 L -0.2763 -0.32222 " pathEditMode="relative" rAng="0" ptsTypes="AA">
                                          <p:cBhvr>
                                            <p:cTn id="83" dur="2000" fill="hold"/>
                                            <p:tgtEl>
                                              <p:spTgt spid="135"/>
                                            </p:tgtEl>
                                            <p:attrNameLst>
                                              <p:attrName>ppt_x</p:attrName>
                                              <p:attrName>ppt_y</p:attrName>
                                            </p:attrNameLst>
                                          </p:cBhvr>
                                          <p:rCtr x="-13815" y="-16111"/>
                                        </p:animMotion>
                                      </p:childTnLst>
                                    </p:cTn>
                                  </p:par>
                                </p:childTnLst>
                              </p:cTn>
                            </p:par>
                            <p:par>
                              <p:cTn id="84" fill="hold">
                                <p:stCondLst>
                                  <p:cond delay="2000"/>
                                </p:stCondLst>
                                <p:childTnLst>
                                  <p:par>
                                    <p:cTn id="85" presetID="14" presetClass="exit" presetSubtype="10" fill="hold" nodeType="afterEffect">
                                      <p:stCondLst>
                                        <p:cond delay="0"/>
                                      </p:stCondLst>
                                      <p:childTnLst>
                                        <p:animEffect transition="out" filter="randombar(horizontal)">
                                          <p:cBhvr>
                                            <p:cTn id="86" dur="500"/>
                                            <p:tgtEl>
                                              <p:spTgt spid="135"/>
                                            </p:tgtEl>
                                          </p:cBhvr>
                                        </p:animEffect>
                                        <p:set>
                                          <p:cBhvr>
                                            <p:cTn id="87" dur="1" fill="hold">
                                              <p:stCondLst>
                                                <p:cond delay="499"/>
                                              </p:stCondLst>
                                            </p:cTn>
                                            <p:tgtEl>
                                              <p:spTgt spid="135"/>
                                            </p:tgtEl>
                                            <p:attrNameLst>
                                              <p:attrName>style.visibility</p:attrName>
                                            </p:attrNameLst>
                                          </p:cBhvr>
                                          <p:to>
                                            <p:strVal val="hidden"/>
                                          </p:to>
                                        </p:set>
                                      </p:childTnLst>
                                    </p:cTn>
                                  </p:par>
                                </p:childTnLst>
                              </p:cTn>
                            </p:par>
                            <p:par>
                              <p:cTn id="88" fill="hold">
                                <p:stCondLst>
                                  <p:cond delay="2500"/>
                                </p:stCondLst>
                                <p:childTnLst>
                                  <p:par>
                                    <p:cTn id="89" presetID="6" presetClass="emph" presetSubtype="0" fill="hold" nodeType="afterEffect">
                                      <p:stCondLst>
                                        <p:cond delay="0"/>
                                      </p:stCondLst>
                                      <p:childTnLst>
                                        <p:animScale>
                                          <p:cBhvr>
                                            <p:cTn id="90" dur="2000" fill="hold"/>
                                            <p:tgtEl>
                                              <p:spTgt spid="102"/>
                                            </p:tgtEl>
                                          </p:cBhvr>
                                          <p:by x="150000" y="150000"/>
                                        </p:animScale>
                                      </p:childTnLst>
                                    </p:cTn>
                                  </p:par>
                                </p:childTnLst>
                              </p:cTn>
                            </p:par>
                            <p:par>
                              <p:cTn id="91" fill="hold">
                                <p:stCondLst>
                                  <p:cond delay="4500"/>
                                </p:stCondLst>
                                <p:childTnLst>
                                  <p:par>
                                    <p:cTn id="92" presetID="6" presetClass="emph" presetSubtype="0" fill="hold" nodeType="afterEffect">
                                      <p:stCondLst>
                                        <p:cond delay="0"/>
                                      </p:stCondLst>
                                      <p:childTnLst>
                                        <p:animScale>
                                          <p:cBhvr>
                                            <p:cTn id="93" dur="2000" fill="hold"/>
                                            <p:tgtEl>
                                              <p:spTgt spid="103"/>
                                            </p:tgtEl>
                                          </p:cBhvr>
                                          <p:by x="150000" y="150000"/>
                                        </p:animScale>
                                      </p:childTnLst>
                                    </p:cTn>
                                  </p:par>
                                </p:childTnLst>
                              </p:cTn>
                            </p:par>
                            <p:par>
                              <p:cTn id="94" fill="hold">
                                <p:stCondLst>
                                  <p:cond delay="6500"/>
                                </p:stCondLst>
                                <p:childTnLst>
                                  <p:par>
                                    <p:cTn id="95" presetID="6" presetClass="emph" presetSubtype="0" fill="hold" nodeType="afterEffect">
                                      <p:stCondLst>
                                        <p:cond delay="0"/>
                                      </p:stCondLst>
                                      <p:childTnLst>
                                        <p:animScale>
                                          <p:cBhvr>
                                            <p:cTn id="96" dur="2000" fill="hold"/>
                                            <p:tgtEl>
                                              <p:spTgt spid="107"/>
                                            </p:tgtEl>
                                          </p:cBhvr>
                                          <p:by x="150000" y="150000"/>
                                        </p:animScale>
                                      </p:childTnLst>
                                    </p:cTn>
                                  </p:par>
                                </p:childTnLst>
                              </p:cTn>
                            </p:par>
                            <p:par>
                              <p:cTn id="97" fill="hold">
                                <p:stCondLst>
                                  <p:cond delay="8500"/>
                                </p:stCondLst>
                                <p:childTnLst>
                                  <p:par>
                                    <p:cTn id="98" presetID="6" presetClass="emph" presetSubtype="0" fill="hold" nodeType="afterEffect">
                                      <p:stCondLst>
                                        <p:cond delay="0"/>
                                      </p:stCondLst>
                                      <p:childTnLst>
                                        <p:animScale>
                                          <p:cBhvr>
                                            <p:cTn id="99" dur="2000" fill="hold"/>
                                            <p:tgtEl>
                                              <p:spTgt spid="108"/>
                                            </p:tgtEl>
                                          </p:cBhvr>
                                          <p:by x="150000" y="150000"/>
                                        </p:animScale>
                                      </p:childTnLst>
                                    </p:cTn>
                                  </p:par>
                                </p:childTnLst>
                              </p:cTn>
                            </p:par>
                            <p:par>
                              <p:cTn id="100" fill="hold">
                                <p:stCondLst>
                                  <p:cond delay="10500"/>
                                </p:stCondLst>
                                <p:childTnLst>
                                  <p:par>
                                    <p:cTn id="101" presetID="6" presetClass="emph" presetSubtype="0" fill="hold" nodeType="afterEffect">
                                      <p:stCondLst>
                                        <p:cond delay="0"/>
                                      </p:stCondLst>
                                      <p:childTnLst>
                                        <p:animScale>
                                          <p:cBhvr>
                                            <p:cTn id="102" dur="2000" fill="hold"/>
                                            <p:tgtEl>
                                              <p:spTgt spid="52"/>
                                            </p:tgtEl>
                                          </p:cBhvr>
                                          <p:by x="150000" y="150000"/>
                                        </p:animScale>
                                      </p:childTnLst>
                                    </p:cTn>
                                  </p:par>
                                </p:childTnLst>
                              </p:cTn>
                            </p:par>
                            <p:par>
                              <p:cTn id="103" fill="hold">
                                <p:stCondLst>
                                  <p:cond delay="12500"/>
                                </p:stCondLst>
                                <p:childTnLst>
                                  <p:par>
                                    <p:cTn id="104" presetID="6" presetClass="emph" presetSubtype="0" fill="hold" nodeType="afterEffect">
                                      <p:stCondLst>
                                        <p:cond delay="0"/>
                                      </p:stCondLst>
                                      <p:childTnLst>
                                        <p:animScale>
                                          <p:cBhvr>
                                            <p:cTn id="105" dur="2000" fill="hold"/>
                                            <p:tgtEl>
                                              <p:spTgt spid="57"/>
                                            </p:tgtEl>
                                          </p:cBhvr>
                                          <p:by x="150000" y="150000"/>
                                        </p:animScale>
                                      </p:childTnLst>
                                    </p:cTn>
                                  </p:par>
                                </p:childTnLst>
                              </p:cTn>
                            </p:par>
                            <p:par>
                              <p:cTn id="106" fill="hold">
                                <p:stCondLst>
                                  <p:cond delay="14500"/>
                                </p:stCondLst>
                                <p:childTnLst>
                                  <p:par>
                                    <p:cTn id="107" presetID="6" presetClass="emph" presetSubtype="0" fill="hold" nodeType="afterEffect">
                                      <p:stCondLst>
                                        <p:cond delay="0"/>
                                      </p:stCondLst>
                                      <p:childTnLst>
                                        <p:animScale>
                                          <p:cBhvr>
                                            <p:cTn id="108" dur="2000" fill="hold"/>
                                            <p:tgtEl>
                                              <p:spTgt spid="64"/>
                                            </p:tgtEl>
                                          </p:cBhvr>
                                          <p:by x="150000" y="150000"/>
                                        </p:animScale>
                                      </p:childTnLst>
                                    </p:cTn>
                                  </p:par>
                                </p:childTnLst>
                              </p:cTn>
                            </p:par>
                            <p:par>
                              <p:cTn id="109" fill="hold">
                                <p:stCondLst>
                                  <p:cond delay="16500"/>
                                </p:stCondLst>
                                <p:childTnLst>
                                  <p:par>
                                    <p:cTn id="110" presetID="6" presetClass="emph" presetSubtype="0" fill="hold" nodeType="afterEffect">
                                      <p:stCondLst>
                                        <p:cond delay="0"/>
                                      </p:stCondLst>
                                      <p:childTnLst>
                                        <p:animScale>
                                          <p:cBhvr>
                                            <p:cTn id="111" dur="2000" fill="hold"/>
                                            <p:tgtEl>
                                              <p:spTgt spid="65"/>
                                            </p:tgtEl>
                                          </p:cBhvr>
                                          <p:by x="150000" y="150000"/>
                                        </p:animScale>
                                      </p:childTnLst>
                                    </p:cTn>
                                  </p:par>
                                </p:childTnLst>
                              </p:cTn>
                            </p:par>
                            <p:par>
                              <p:cTn id="112" fill="hold">
                                <p:stCondLst>
                                  <p:cond delay="18500"/>
                                </p:stCondLst>
                                <p:childTnLst>
                                  <p:par>
                                    <p:cTn id="113" presetID="6" presetClass="emph" presetSubtype="0" fill="hold" nodeType="afterEffect">
                                      <p:stCondLst>
                                        <p:cond delay="0"/>
                                      </p:stCondLst>
                                      <p:childTnLst>
                                        <p:animScale>
                                          <p:cBhvr>
                                            <p:cTn id="114" dur="2000" fill="hold"/>
                                            <p:tgtEl>
                                              <p:spTgt spid="69"/>
                                            </p:tgtEl>
                                          </p:cBhvr>
                                          <p:by x="150000" y="150000"/>
                                        </p:animScale>
                                      </p:childTnLst>
                                    </p:cTn>
                                  </p:par>
                                </p:childTnLst>
                              </p:cTn>
                            </p:par>
                            <p:par>
                              <p:cTn id="115" fill="hold">
                                <p:stCondLst>
                                  <p:cond delay="20500"/>
                                </p:stCondLst>
                                <p:childTnLst>
                                  <p:par>
                                    <p:cTn id="116" presetID="6" presetClass="emph" presetSubtype="0" fill="hold" nodeType="afterEffect">
                                      <p:stCondLst>
                                        <p:cond delay="0"/>
                                      </p:stCondLst>
                                      <p:childTnLst>
                                        <p:animScale>
                                          <p:cBhvr>
                                            <p:cTn id="117" dur="2000" fill="hold"/>
                                            <p:tgtEl>
                                              <p:spTgt spid="51"/>
                                            </p:tgtEl>
                                          </p:cBhvr>
                                          <p:by x="150000" y="150000"/>
                                        </p:animScale>
                                      </p:childTnLst>
                                    </p:cTn>
                                  </p:par>
                                </p:childTnLst>
                              </p:cTn>
                            </p:par>
                            <p:par>
                              <p:cTn id="118" fill="hold">
                                <p:stCondLst>
                                  <p:cond delay="22500"/>
                                </p:stCondLst>
                                <p:childTnLst>
                                  <p:par>
                                    <p:cTn id="119" presetID="6" presetClass="emph" presetSubtype="0" fill="hold" nodeType="afterEffect">
                                      <p:stCondLst>
                                        <p:cond delay="0"/>
                                      </p:stCondLst>
                                      <p:childTnLst>
                                        <p:animScale>
                                          <p:cBhvr>
                                            <p:cTn id="120" dur="2000" fill="hold"/>
                                            <p:tgtEl>
                                              <p:spTgt spid="60"/>
                                            </p:tgtEl>
                                          </p:cBhvr>
                                          <p:by x="150000" y="150000"/>
                                        </p:animScale>
                                      </p:childTnLst>
                                    </p:cTn>
                                  </p:par>
                                </p:childTnLst>
                              </p:cTn>
                            </p:par>
                            <p:par>
                              <p:cTn id="121" fill="hold">
                                <p:stCondLst>
                                  <p:cond delay="24500"/>
                                </p:stCondLst>
                                <p:childTnLst>
                                  <p:par>
                                    <p:cTn id="122" presetID="6" presetClass="emph" presetSubtype="0" fill="hold" nodeType="afterEffect">
                                      <p:stCondLst>
                                        <p:cond delay="0"/>
                                      </p:stCondLst>
                                      <p:childTnLst>
                                        <p:animScale>
                                          <p:cBhvr>
                                            <p:cTn id="123" dur="2000" fill="hold"/>
                                            <p:tgtEl>
                                              <p:spTgt spid="62"/>
                                            </p:tgtEl>
                                          </p:cBhvr>
                                          <p:by x="150000" y="150000"/>
                                        </p:animScale>
                                      </p:childTnLst>
                                    </p:cTn>
                                  </p:par>
                                </p:childTnLst>
                              </p:cTn>
                            </p:par>
                            <p:par>
                              <p:cTn id="124" fill="hold">
                                <p:stCondLst>
                                  <p:cond delay="26500"/>
                                </p:stCondLst>
                                <p:childTnLst>
                                  <p:par>
                                    <p:cTn id="125" presetID="6" presetClass="emph" presetSubtype="0" fill="hold" nodeType="afterEffect">
                                      <p:stCondLst>
                                        <p:cond delay="0"/>
                                      </p:stCondLst>
                                      <p:childTnLst>
                                        <p:animScale>
                                          <p:cBhvr>
                                            <p:cTn id="126" dur="2000" fill="hold"/>
                                            <p:tgtEl>
                                              <p:spTgt spid="70"/>
                                            </p:tgtEl>
                                          </p:cBhvr>
                                          <p:by x="150000" y="150000"/>
                                        </p:animScale>
                                      </p:childTnLst>
                                    </p:cTn>
                                  </p:par>
                                </p:childTnLst>
                              </p:cTn>
                            </p:par>
                            <p:par>
                              <p:cTn id="127" fill="hold">
                                <p:stCondLst>
                                  <p:cond delay="28500"/>
                                </p:stCondLst>
                                <p:childTnLst>
                                  <p:par>
                                    <p:cTn id="128" presetID="6" presetClass="emph" presetSubtype="0" fill="hold" nodeType="afterEffect">
                                      <p:stCondLst>
                                        <p:cond delay="0"/>
                                      </p:stCondLst>
                                      <p:childTnLst>
                                        <p:animScale>
                                          <p:cBhvr>
                                            <p:cTn id="129" dur="2000" fill="hold"/>
                                            <p:tgtEl>
                                              <p:spTgt spid="7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750" fill="hold"/>
                                            <p:tgtEl>
                                              <p:spTgt spid="42"/>
                                            </p:tgtEl>
                                            <p:attrNameLst>
                                              <p:attrName>ppt_x</p:attrName>
                                            </p:attrNameLst>
                                          </p:cBhvr>
                                          <p:tavLst>
                                            <p:tav tm="0">
                                              <p:val>
                                                <p:strVal val="1+#ppt_w/2"/>
                                              </p:val>
                                            </p:tav>
                                            <p:tav tm="100000">
                                              <p:val>
                                                <p:strVal val="#ppt_x"/>
                                              </p:val>
                                            </p:tav>
                                          </p:tavLst>
                                        </p:anim>
                                        <p:anim calcmode="lin" valueType="num">
                                          <p:cBhvr additive="base">
                                            <p:cTn id="8" dur="750" fill="hold"/>
                                            <p:tgtEl>
                                              <p:spTgt spid="42"/>
                                            </p:tgtEl>
                                            <p:attrNameLst>
                                              <p:attrName>ppt_y</p:attrName>
                                            </p:attrNameLst>
                                          </p:cBhvr>
                                          <p:tavLst>
                                            <p:tav tm="0">
                                              <p:val>
                                                <p:strVal val="#ppt_y"/>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124"/>
                                            </p:tgtEl>
                                            <p:attrNameLst>
                                              <p:attrName>style.visibility</p:attrName>
                                            </p:attrNameLst>
                                          </p:cBhvr>
                                          <p:to>
                                            <p:strVal val="visible"/>
                                          </p:to>
                                        </p:set>
                                        <p:animEffect transition="in" filter="barn(inVertical)">
                                          <p:cBhvr>
                                            <p:cTn id="11" dur="500"/>
                                            <p:tgtEl>
                                              <p:spTgt spid="12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36"/>
                                            </p:tgtEl>
                                            <p:attrNameLst>
                                              <p:attrName>style.visibility</p:attrName>
                                            </p:attrNameLst>
                                          </p:cBhvr>
                                          <p:to>
                                            <p:strVal val="visible"/>
                                          </p:to>
                                        </p:set>
                                        <p:animEffect transition="in" filter="wipe(up)">
                                          <p:cBhvr>
                                            <p:cTn id="21" dur="500"/>
                                            <p:tgtEl>
                                              <p:spTgt spid="1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37"/>
                                            </p:tgtEl>
                                            <p:attrNameLst>
                                              <p:attrName>style.visibility</p:attrName>
                                            </p:attrNameLst>
                                          </p:cBhvr>
                                          <p:to>
                                            <p:strVal val="visible"/>
                                          </p:to>
                                        </p:set>
                                        <p:animEffect transition="in" filter="wipe(up)">
                                          <p:cBhvr>
                                            <p:cTn id="26" dur="500"/>
                                            <p:tgtEl>
                                              <p:spTgt spid="1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38"/>
                                            </p:tgtEl>
                                            <p:attrNameLst>
                                              <p:attrName>style.visibility</p:attrName>
                                            </p:attrNameLst>
                                          </p:cBhvr>
                                          <p:to>
                                            <p:strVal val="visible"/>
                                          </p:to>
                                        </p:set>
                                        <p:animEffect transition="in" filter="wipe(up)">
                                          <p:cBhvr>
                                            <p:cTn id="31" dur="500"/>
                                            <p:tgtEl>
                                              <p:spTgt spid="138"/>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4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8.1532E-17 -2.96296E-6 L 8.1532E-17 -2.96296E-6 C -0.02292 -0.00972 -0.0319 -0.01412 -0.06198 -0.01898 C -0.08073 -0.02222 -0.09961 -0.02152 -0.11836 -0.02268 C -0.13672 -0.01828 -0.15534 -0.01551 -0.17357 -0.00949 C -0.18411 -0.00625 -0.20052 0.0044 -0.21185 0.01135 C -0.22083 0.01065 -0.22995 0.01019 -0.2388 0.00926 C -0.24141 0.00903 -0.24648 0.00648 -0.24896 0.00556 C -0.25091 0.00486 -0.25456 0.00371 -0.25456 0.00394 " pathEditMode="relative" rAng="0" ptsTypes="AAAAAAAAA">
                                          <p:cBhvr>
                                            <p:cTn id="39" dur="2000" fill="hold"/>
                                            <p:tgtEl>
                                              <p:spTgt spid="1026"/>
                                            </p:tgtEl>
                                            <p:attrNameLst>
                                              <p:attrName>ppt_x</p:attrName>
                                              <p:attrName>ppt_y</p:attrName>
                                            </p:attrNameLst>
                                          </p:cBhvr>
                                          <p:rCtr x="-12734" y="-579"/>
                                        </p:animMotion>
                                      </p:childTnLst>
                                    </p:cTn>
                                  </p:par>
                                </p:childTnLst>
                              </p:cTn>
                            </p:par>
                            <p:par>
                              <p:cTn id="40" fill="hold">
                                <p:stCondLst>
                                  <p:cond delay="2000"/>
                                </p:stCondLst>
                                <p:childTnLst>
                                  <p:par>
                                    <p:cTn id="41" presetID="14" presetClass="exit" presetSubtype="10" fill="hold" nodeType="afterEffect">
                                      <p:stCondLst>
                                        <p:cond delay="0"/>
                                      </p:stCondLst>
                                      <p:childTnLst>
                                        <p:animEffect transition="out" filter="randombar(horizontal)">
                                          <p:cBhvr>
                                            <p:cTn id="42" dur="500"/>
                                            <p:tgtEl>
                                              <p:spTgt spid="1026"/>
                                            </p:tgtEl>
                                          </p:cBhvr>
                                        </p:animEffect>
                                        <p:set>
                                          <p:cBhvr>
                                            <p:cTn id="43" dur="1" fill="hold">
                                              <p:stCondLst>
                                                <p:cond delay="499"/>
                                              </p:stCondLst>
                                            </p:cTn>
                                            <p:tgtEl>
                                              <p:spTgt spid="1026"/>
                                            </p:tgtEl>
                                            <p:attrNameLst>
                                              <p:attrName>style.visibility</p:attrName>
                                            </p:attrNameLst>
                                          </p:cBhvr>
                                          <p:to>
                                            <p:strVal val="hidden"/>
                                          </p:to>
                                        </p:set>
                                      </p:childTnLst>
                                    </p:cTn>
                                  </p:par>
                                </p:childTnLst>
                              </p:cTn>
                            </p:par>
                            <p:par>
                              <p:cTn id="44" fill="hold">
                                <p:stCondLst>
                                  <p:cond delay="2500"/>
                                </p:stCondLst>
                                <p:childTnLst>
                                  <p:par>
                                    <p:cTn id="45" presetID="6" presetClass="emph" presetSubtype="0" fill="hold" nodeType="afterEffect">
                                      <p:stCondLst>
                                        <p:cond delay="0"/>
                                      </p:stCondLst>
                                      <p:childTnLst>
                                        <p:animScale>
                                          <p:cBhvr>
                                            <p:cTn id="46" dur="2000" fill="hold"/>
                                            <p:tgtEl>
                                              <p:spTgt spid="61"/>
                                            </p:tgtEl>
                                          </p:cBhvr>
                                          <p:by x="150000" y="150000"/>
                                        </p:animScale>
                                      </p:childTnLst>
                                    </p:cTn>
                                  </p:par>
                                </p:childTnLst>
                              </p:cTn>
                            </p:par>
                            <p:par>
                              <p:cTn id="47" fill="hold">
                                <p:stCondLst>
                                  <p:cond delay="4500"/>
                                </p:stCondLst>
                                <p:childTnLst>
                                  <p:par>
                                    <p:cTn id="48" presetID="6" presetClass="emph" presetSubtype="0" fill="hold" nodeType="afterEffect">
                                      <p:stCondLst>
                                        <p:cond delay="0"/>
                                      </p:stCondLst>
                                      <p:childTnLst>
                                        <p:animScale>
                                          <p:cBhvr>
                                            <p:cTn id="49" dur="2000" fill="hold"/>
                                            <p:tgtEl>
                                              <p:spTgt spid="55"/>
                                            </p:tgtEl>
                                          </p:cBhvr>
                                          <p:by x="150000" y="150000"/>
                                        </p:animScale>
                                      </p:childTnLst>
                                    </p:cTn>
                                  </p:par>
                                </p:childTnLst>
                              </p:cTn>
                            </p:par>
                            <p:par>
                              <p:cTn id="50" fill="hold">
                                <p:stCondLst>
                                  <p:cond delay="6500"/>
                                </p:stCondLst>
                                <p:childTnLst>
                                  <p:par>
                                    <p:cTn id="51" presetID="6" presetClass="emph" presetSubtype="0" fill="hold" nodeType="afterEffect">
                                      <p:stCondLst>
                                        <p:cond delay="0"/>
                                      </p:stCondLst>
                                      <p:childTnLst>
                                        <p:animScale>
                                          <p:cBhvr>
                                            <p:cTn id="52" dur="2000" fill="hold"/>
                                            <p:tgtEl>
                                              <p:spTgt spid="94"/>
                                            </p:tgtEl>
                                          </p:cBhvr>
                                          <p:by x="150000" y="150000"/>
                                        </p:animScale>
                                      </p:childTnLst>
                                    </p:cTn>
                                  </p:par>
                                </p:childTnLst>
                              </p:cTn>
                            </p:par>
                            <p:par>
                              <p:cTn id="53" fill="hold">
                                <p:stCondLst>
                                  <p:cond delay="8500"/>
                                </p:stCondLst>
                                <p:childTnLst>
                                  <p:par>
                                    <p:cTn id="54" presetID="6" presetClass="emph" presetSubtype="0" fill="hold" nodeType="afterEffect">
                                      <p:stCondLst>
                                        <p:cond delay="0"/>
                                      </p:stCondLst>
                                      <p:childTnLst>
                                        <p:animScale>
                                          <p:cBhvr>
                                            <p:cTn id="55" dur="2000" fill="hold"/>
                                            <p:tgtEl>
                                              <p:spTgt spid="95"/>
                                            </p:tgtEl>
                                          </p:cBhvr>
                                          <p:by x="150000" y="150000"/>
                                        </p:animScale>
                                      </p:childTnLst>
                                    </p:cTn>
                                  </p:par>
                                </p:childTnLst>
                              </p:cTn>
                            </p:par>
                            <p:par>
                              <p:cTn id="56" fill="hold">
                                <p:stCondLst>
                                  <p:cond delay="10500"/>
                                </p:stCondLst>
                                <p:childTnLst>
                                  <p:par>
                                    <p:cTn id="57" presetID="6" presetClass="emph" presetSubtype="0" fill="hold" nodeType="afterEffect">
                                      <p:stCondLst>
                                        <p:cond delay="0"/>
                                      </p:stCondLst>
                                      <p:childTnLst>
                                        <p:animScale>
                                          <p:cBhvr>
                                            <p:cTn id="58" dur="2000" fill="hold"/>
                                            <p:tgtEl>
                                              <p:spTgt spid="102"/>
                                            </p:tgtEl>
                                          </p:cBhvr>
                                          <p:by x="150000" y="150000"/>
                                        </p:animScale>
                                      </p:childTnLst>
                                    </p:cTn>
                                  </p:par>
                                </p:childTnLst>
                              </p:cTn>
                            </p:par>
                            <p:par>
                              <p:cTn id="59" fill="hold">
                                <p:stCondLst>
                                  <p:cond delay="12500"/>
                                </p:stCondLst>
                                <p:childTnLst>
                                  <p:par>
                                    <p:cTn id="60" presetID="6" presetClass="emph" presetSubtype="0" fill="hold" nodeType="afterEffect">
                                      <p:stCondLst>
                                        <p:cond delay="0"/>
                                      </p:stCondLst>
                                      <p:childTnLst>
                                        <p:animScale>
                                          <p:cBhvr>
                                            <p:cTn id="61" dur="2000" fill="hold"/>
                                            <p:tgtEl>
                                              <p:spTgt spid="103"/>
                                            </p:tgtEl>
                                          </p:cBhvr>
                                          <p:by x="150000" y="150000"/>
                                        </p:animScale>
                                      </p:childTnLst>
                                    </p:cTn>
                                  </p:par>
                                </p:childTnLst>
                              </p:cTn>
                            </p:par>
                            <p:par>
                              <p:cTn id="62" fill="hold">
                                <p:stCondLst>
                                  <p:cond delay="14500"/>
                                </p:stCondLst>
                                <p:childTnLst>
                                  <p:par>
                                    <p:cTn id="63" presetID="6" presetClass="emph" presetSubtype="0" fill="hold" nodeType="afterEffect">
                                      <p:stCondLst>
                                        <p:cond delay="0"/>
                                      </p:stCondLst>
                                      <p:childTnLst>
                                        <p:animScale>
                                          <p:cBhvr>
                                            <p:cTn id="64" dur="2000" fill="hold"/>
                                            <p:tgtEl>
                                              <p:spTgt spid="40"/>
                                            </p:tgtEl>
                                          </p:cBhvr>
                                          <p:by x="150000" y="150000"/>
                                        </p:animScale>
                                      </p:childTnLst>
                                    </p:cTn>
                                  </p:par>
                                </p:childTnLst>
                              </p:cTn>
                            </p:par>
                            <p:par>
                              <p:cTn id="65" fill="hold">
                                <p:stCondLst>
                                  <p:cond delay="16500"/>
                                </p:stCondLst>
                                <p:childTnLst>
                                  <p:par>
                                    <p:cTn id="66" presetID="6" presetClass="emph" presetSubtype="0" fill="hold" nodeType="afterEffect">
                                      <p:stCondLst>
                                        <p:cond delay="0"/>
                                      </p:stCondLst>
                                      <p:childTnLst>
                                        <p:animScale>
                                          <p:cBhvr>
                                            <p:cTn id="67" dur="2000" fill="hold"/>
                                            <p:tgtEl>
                                              <p:spTgt spid="41"/>
                                            </p:tgtEl>
                                          </p:cBhvr>
                                          <p:by x="150000" y="150000"/>
                                        </p:animScale>
                                      </p:childTnLst>
                                    </p:cTn>
                                  </p:par>
                                </p:childTnLst>
                              </p:cTn>
                            </p:par>
                            <p:par>
                              <p:cTn id="68" fill="hold">
                                <p:stCondLst>
                                  <p:cond delay="18500"/>
                                </p:stCondLst>
                                <p:childTnLst>
                                  <p:par>
                                    <p:cTn id="69" presetID="6" presetClass="emph" presetSubtype="0" fill="hold" nodeType="afterEffect">
                                      <p:stCondLst>
                                        <p:cond delay="0"/>
                                      </p:stCondLst>
                                      <p:childTnLst>
                                        <p:animScale>
                                          <p:cBhvr>
                                            <p:cTn id="70" dur="2000" fill="hold"/>
                                            <p:tgtEl>
                                              <p:spTgt spid="99"/>
                                            </p:tgtEl>
                                          </p:cBhvr>
                                          <p:by x="150000" y="150000"/>
                                        </p:animScale>
                                      </p:childTnLst>
                                    </p:cTn>
                                  </p:par>
                                </p:childTnLst>
                              </p:cTn>
                            </p:par>
                            <p:par>
                              <p:cTn id="71" fill="hold">
                                <p:stCondLst>
                                  <p:cond delay="20500"/>
                                </p:stCondLst>
                                <p:childTnLst>
                                  <p:par>
                                    <p:cTn id="72" presetID="6" presetClass="emph" presetSubtype="0" fill="hold" nodeType="afterEffect">
                                      <p:stCondLst>
                                        <p:cond delay="0"/>
                                      </p:stCondLst>
                                      <p:childTnLst>
                                        <p:animScale>
                                          <p:cBhvr>
                                            <p:cTn id="73" dur="2000" fill="hold"/>
                                            <p:tgtEl>
                                              <p:spTgt spid="100"/>
                                            </p:tgtEl>
                                          </p:cBhvr>
                                          <p:by x="150000" y="150000"/>
                                        </p:animScale>
                                      </p:childTnLst>
                                    </p:cTn>
                                  </p:par>
                                </p:childTnLst>
                              </p:cTn>
                            </p:par>
                            <p:par>
                              <p:cTn id="74" fill="hold">
                                <p:stCondLst>
                                  <p:cond delay="22500"/>
                                </p:stCondLst>
                                <p:childTnLst>
                                  <p:par>
                                    <p:cTn id="75" presetID="6" presetClass="emph" presetSubtype="0" fill="hold" nodeType="afterEffect">
                                      <p:stCondLst>
                                        <p:cond delay="0"/>
                                      </p:stCondLst>
                                      <p:childTnLst>
                                        <p:animScale>
                                          <p:cBhvr>
                                            <p:cTn id="76" dur="2000" fill="hold"/>
                                            <p:tgtEl>
                                              <p:spTgt spid="107"/>
                                            </p:tgtEl>
                                          </p:cBhvr>
                                          <p:by x="150000" y="150000"/>
                                        </p:animScale>
                                      </p:childTnLst>
                                    </p:cTn>
                                  </p:par>
                                </p:childTnLst>
                              </p:cTn>
                            </p:par>
                            <p:par>
                              <p:cTn id="77" fill="hold">
                                <p:stCondLst>
                                  <p:cond delay="24500"/>
                                </p:stCondLst>
                                <p:childTnLst>
                                  <p:par>
                                    <p:cTn id="78" presetID="6" presetClass="emph" presetSubtype="0" fill="hold" nodeType="afterEffect">
                                      <p:stCondLst>
                                        <p:cond delay="0"/>
                                      </p:stCondLst>
                                      <p:childTnLst>
                                        <p:animScale>
                                          <p:cBhvr>
                                            <p:cTn id="79" dur="2000" fill="hold"/>
                                            <p:tgtEl>
                                              <p:spTgt spid="108"/>
                                            </p:tgtEl>
                                          </p:cBhvr>
                                          <p:by x="150000" y="150000"/>
                                        </p:animScale>
                                      </p:childTnLst>
                                    </p:cTn>
                                  </p:par>
                                </p:childTnLst>
                              </p:cTn>
                            </p:par>
                          </p:childTnLst>
                        </p:cTn>
                      </p:par>
                      <p:par>
                        <p:cTn id="80" fill="hold">
                          <p:stCondLst>
                            <p:cond delay="indefinite"/>
                          </p:stCondLst>
                          <p:childTnLst>
                            <p:par>
                              <p:cTn id="81" fill="hold">
                                <p:stCondLst>
                                  <p:cond delay="0"/>
                                </p:stCondLst>
                                <p:childTnLst>
                                  <p:par>
                                    <p:cTn id="82" presetID="42" presetClass="path" presetSubtype="0" accel="50000" decel="50000" fill="hold" nodeType="clickEffect">
                                      <p:stCondLst>
                                        <p:cond delay="0"/>
                                      </p:stCondLst>
                                      <p:childTnLst>
                                        <p:animMotion origin="layout" path="M 4.16667E-7 -3.33333E-6 L -0.2763 -0.32222 " pathEditMode="relative" rAng="0" ptsTypes="AA">
                                          <p:cBhvr>
                                            <p:cTn id="83" dur="2000" fill="hold"/>
                                            <p:tgtEl>
                                              <p:spTgt spid="135"/>
                                            </p:tgtEl>
                                            <p:attrNameLst>
                                              <p:attrName>ppt_x</p:attrName>
                                              <p:attrName>ppt_y</p:attrName>
                                            </p:attrNameLst>
                                          </p:cBhvr>
                                          <p:rCtr x="-13815" y="-16111"/>
                                        </p:animMotion>
                                      </p:childTnLst>
                                    </p:cTn>
                                  </p:par>
                                </p:childTnLst>
                              </p:cTn>
                            </p:par>
                            <p:par>
                              <p:cTn id="84" fill="hold">
                                <p:stCondLst>
                                  <p:cond delay="2000"/>
                                </p:stCondLst>
                                <p:childTnLst>
                                  <p:par>
                                    <p:cTn id="85" presetID="14" presetClass="exit" presetSubtype="10" fill="hold" nodeType="afterEffect">
                                      <p:stCondLst>
                                        <p:cond delay="0"/>
                                      </p:stCondLst>
                                      <p:childTnLst>
                                        <p:animEffect transition="out" filter="randombar(horizontal)">
                                          <p:cBhvr>
                                            <p:cTn id="86" dur="500"/>
                                            <p:tgtEl>
                                              <p:spTgt spid="135"/>
                                            </p:tgtEl>
                                          </p:cBhvr>
                                        </p:animEffect>
                                        <p:set>
                                          <p:cBhvr>
                                            <p:cTn id="87" dur="1" fill="hold">
                                              <p:stCondLst>
                                                <p:cond delay="499"/>
                                              </p:stCondLst>
                                            </p:cTn>
                                            <p:tgtEl>
                                              <p:spTgt spid="135"/>
                                            </p:tgtEl>
                                            <p:attrNameLst>
                                              <p:attrName>style.visibility</p:attrName>
                                            </p:attrNameLst>
                                          </p:cBhvr>
                                          <p:to>
                                            <p:strVal val="hidden"/>
                                          </p:to>
                                        </p:set>
                                      </p:childTnLst>
                                    </p:cTn>
                                  </p:par>
                                </p:childTnLst>
                              </p:cTn>
                            </p:par>
                            <p:par>
                              <p:cTn id="88" fill="hold">
                                <p:stCondLst>
                                  <p:cond delay="2500"/>
                                </p:stCondLst>
                                <p:childTnLst>
                                  <p:par>
                                    <p:cTn id="89" presetID="6" presetClass="emph" presetSubtype="0" fill="hold" nodeType="afterEffect">
                                      <p:stCondLst>
                                        <p:cond delay="0"/>
                                      </p:stCondLst>
                                      <p:childTnLst>
                                        <p:animScale>
                                          <p:cBhvr>
                                            <p:cTn id="90" dur="2000" fill="hold"/>
                                            <p:tgtEl>
                                              <p:spTgt spid="102"/>
                                            </p:tgtEl>
                                          </p:cBhvr>
                                          <p:by x="150000" y="150000"/>
                                        </p:animScale>
                                      </p:childTnLst>
                                    </p:cTn>
                                  </p:par>
                                </p:childTnLst>
                              </p:cTn>
                            </p:par>
                            <p:par>
                              <p:cTn id="91" fill="hold">
                                <p:stCondLst>
                                  <p:cond delay="4500"/>
                                </p:stCondLst>
                                <p:childTnLst>
                                  <p:par>
                                    <p:cTn id="92" presetID="6" presetClass="emph" presetSubtype="0" fill="hold" nodeType="afterEffect">
                                      <p:stCondLst>
                                        <p:cond delay="0"/>
                                      </p:stCondLst>
                                      <p:childTnLst>
                                        <p:animScale>
                                          <p:cBhvr>
                                            <p:cTn id="93" dur="2000" fill="hold"/>
                                            <p:tgtEl>
                                              <p:spTgt spid="103"/>
                                            </p:tgtEl>
                                          </p:cBhvr>
                                          <p:by x="150000" y="150000"/>
                                        </p:animScale>
                                      </p:childTnLst>
                                    </p:cTn>
                                  </p:par>
                                </p:childTnLst>
                              </p:cTn>
                            </p:par>
                            <p:par>
                              <p:cTn id="94" fill="hold">
                                <p:stCondLst>
                                  <p:cond delay="6500"/>
                                </p:stCondLst>
                                <p:childTnLst>
                                  <p:par>
                                    <p:cTn id="95" presetID="6" presetClass="emph" presetSubtype="0" fill="hold" nodeType="afterEffect">
                                      <p:stCondLst>
                                        <p:cond delay="0"/>
                                      </p:stCondLst>
                                      <p:childTnLst>
                                        <p:animScale>
                                          <p:cBhvr>
                                            <p:cTn id="96" dur="2000" fill="hold"/>
                                            <p:tgtEl>
                                              <p:spTgt spid="107"/>
                                            </p:tgtEl>
                                          </p:cBhvr>
                                          <p:by x="150000" y="150000"/>
                                        </p:animScale>
                                      </p:childTnLst>
                                    </p:cTn>
                                  </p:par>
                                </p:childTnLst>
                              </p:cTn>
                            </p:par>
                            <p:par>
                              <p:cTn id="97" fill="hold">
                                <p:stCondLst>
                                  <p:cond delay="8500"/>
                                </p:stCondLst>
                                <p:childTnLst>
                                  <p:par>
                                    <p:cTn id="98" presetID="6" presetClass="emph" presetSubtype="0" fill="hold" nodeType="afterEffect">
                                      <p:stCondLst>
                                        <p:cond delay="0"/>
                                      </p:stCondLst>
                                      <p:childTnLst>
                                        <p:animScale>
                                          <p:cBhvr>
                                            <p:cTn id="99" dur="2000" fill="hold"/>
                                            <p:tgtEl>
                                              <p:spTgt spid="108"/>
                                            </p:tgtEl>
                                          </p:cBhvr>
                                          <p:by x="150000" y="150000"/>
                                        </p:animScale>
                                      </p:childTnLst>
                                    </p:cTn>
                                  </p:par>
                                </p:childTnLst>
                              </p:cTn>
                            </p:par>
                            <p:par>
                              <p:cTn id="100" fill="hold">
                                <p:stCondLst>
                                  <p:cond delay="10500"/>
                                </p:stCondLst>
                                <p:childTnLst>
                                  <p:par>
                                    <p:cTn id="101" presetID="6" presetClass="emph" presetSubtype="0" fill="hold" nodeType="afterEffect">
                                      <p:stCondLst>
                                        <p:cond delay="0"/>
                                      </p:stCondLst>
                                      <p:childTnLst>
                                        <p:animScale>
                                          <p:cBhvr>
                                            <p:cTn id="102" dur="2000" fill="hold"/>
                                            <p:tgtEl>
                                              <p:spTgt spid="52"/>
                                            </p:tgtEl>
                                          </p:cBhvr>
                                          <p:by x="150000" y="150000"/>
                                        </p:animScale>
                                      </p:childTnLst>
                                    </p:cTn>
                                  </p:par>
                                </p:childTnLst>
                              </p:cTn>
                            </p:par>
                            <p:par>
                              <p:cTn id="103" fill="hold">
                                <p:stCondLst>
                                  <p:cond delay="12500"/>
                                </p:stCondLst>
                                <p:childTnLst>
                                  <p:par>
                                    <p:cTn id="104" presetID="6" presetClass="emph" presetSubtype="0" fill="hold" nodeType="afterEffect">
                                      <p:stCondLst>
                                        <p:cond delay="0"/>
                                      </p:stCondLst>
                                      <p:childTnLst>
                                        <p:animScale>
                                          <p:cBhvr>
                                            <p:cTn id="105" dur="2000" fill="hold"/>
                                            <p:tgtEl>
                                              <p:spTgt spid="57"/>
                                            </p:tgtEl>
                                          </p:cBhvr>
                                          <p:by x="150000" y="150000"/>
                                        </p:animScale>
                                      </p:childTnLst>
                                    </p:cTn>
                                  </p:par>
                                </p:childTnLst>
                              </p:cTn>
                            </p:par>
                            <p:par>
                              <p:cTn id="106" fill="hold">
                                <p:stCondLst>
                                  <p:cond delay="14500"/>
                                </p:stCondLst>
                                <p:childTnLst>
                                  <p:par>
                                    <p:cTn id="107" presetID="6" presetClass="emph" presetSubtype="0" fill="hold" nodeType="afterEffect">
                                      <p:stCondLst>
                                        <p:cond delay="0"/>
                                      </p:stCondLst>
                                      <p:childTnLst>
                                        <p:animScale>
                                          <p:cBhvr>
                                            <p:cTn id="108" dur="2000" fill="hold"/>
                                            <p:tgtEl>
                                              <p:spTgt spid="64"/>
                                            </p:tgtEl>
                                          </p:cBhvr>
                                          <p:by x="150000" y="150000"/>
                                        </p:animScale>
                                      </p:childTnLst>
                                    </p:cTn>
                                  </p:par>
                                </p:childTnLst>
                              </p:cTn>
                            </p:par>
                            <p:par>
                              <p:cTn id="109" fill="hold">
                                <p:stCondLst>
                                  <p:cond delay="16500"/>
                                </p:stCondLst>
                                <p:childTnLst>
                                  <p:par>
                                    <p:cTn id="110" presetID="6" presetClass="emph" presetSubtype="0" fill="hold" nodeType="afterEffect">
                                      <p:stCondLst>
                                        <p:cond delay="0"/>
                                      </p:stCondLst>
                                      <p:childTnLst>
                                        <p:animScale>
                                          <p:cBhvr>
                                            <p:cTn id="111" dur="2000" fill="hold"/>
                                            <p:tgtEl>
                                              <p:spTgt spid="65"/>
                                            </p:tgtEl>
                                          </p:cBhvr>
                                          <p:by x="150000" y="150000"/>
                                        </p:animScale>
                                      </p:childTnLst>
                                    </p:cTn>
                                  </p:par>
                                </p:childTnLst>
                              </p:cTn>
                            </p:par>
                            <p:par>
                              <p:cTn id="112" fill="hold">
                                <p:stCondLst>
                                  <p:cond delay="18500"/>
                                </p:stCondLst>
                                <p:childTnLst>
                                  <p:par>
                                    <p:cTn id="113" presetID="6" presetClass="emph" presetSubtype="0" fill="hold" nodeType="afterEffect">
                                      <p:stCondLst>
                                        <p:cond delay="0"/>
                                      </p:stCondLst>
                                      <p:childTnLst>
                                        <p:animScale>
                                          <p:cBhvr>
                                            <p:cTn id="114" dur="2000" fill="hold"/>
                                            <p:tgtEl>
                                              <p:spTgt spid="69"/>
                                            </p:tgtEl>
                                          </p:cBhvr>
                                          <p:by x="150000" y="150000"/>
                                        </p:animScale>
                                      </p:childTnLst>
                                    </p:cTn>
                                  </p:par>
                                </p:childTnLst>
                              </p:cTn>
                            </p:par>
                            <p:par>
                              <p:cTn id="115" fill="hold">
                                <p:stCondLst>
                                  <p:cond delay="20500"/>
                                </p:stCondLst>
                                <p:childTnLst>
                                  <p:par>
                                    <p:cTn id="116" presetID="6" presetClass="emph" presetSubtype="0" fill="hold" nodeType="afterEffect">
                                      <p:stCondLst>
                                        <p:cond delay="0"/>
                                      </p:stCondLst>
                                      <p:childTnLst>
                                        <p:animScale>
                                          <p:cBhvr>
                                            <p:cTn id="117" dur="2000" fill="hold"/>
                                            <p:tgtEl>
                                              <p:spTgt spid="51"/>
                                            </p:tgtEl>
                                          </p:cBhvr>
                                          <p:by x="150000" y="150000"/>
                                        </p:animScale>
                                      </p:childTnLst>
                                    </p:cTn>
                                  </p:par>
                                </p:childTnLst>
                              </p:cTn>
                            </p:par>
                            <p:par>
                              <p:cTn id="118" fill="hold">
                                <p:stCondLst>
                                  <p:cond delay="22500"/>
                                </p:stCondLst>
                                <p:childTnLst>
                                  <p:par>
                                    <p:cTn id="119" presetID="6" presetClass="emph" presetSubtype="0" fill="hold" nodeType="afterEffect">
                                      <p:stCondLst>
                                        <p:cond delay="0"/>
                                      </p:stCondLst>
                                      <p:childTnLst>
                                        <p:animScale>
                                          <p:cBhvr>
                                            <p:cTn id="120" dur="2000" fill="hold"/>
                                            <p:tgtEl>
                                              <p:spTgt spid="60"/>
                                            </p:tgtEl>
                                          </p:cBhvr>
                                          <p:by x="150000" y="150000"/>
                                        </p:animScale>
                                      </p:childTnLst>
                                    </p:cTn>
                                  </p:par>
                                </p:childTnLst>
                              </p:cTn>
                            </p:par>
                            <p:par>
                              <p:cTn id="121" fill="hold">
                                <p:stCondLst>
                                  <p:cond delay="24500"/>
                                </p:stCondLst>
                                <p:childTnLst>
                                  <p:par>
                                    <p:cTn id="122" presetID="6" presetClass="emph" presetSubtype="0" fill="hold" nodeType="afterEffect">
                                      <p:stCondLst>
                                        <p:cond delay="0"/>
                                      </p:stCondLst>
                                      <p:childTnLst>
                                        <p:animScale>
                                          <p:cBhvr>
                                            <p:cTn id="123" dur="2000" fill="hold"/>
                                            <p:tgtEl>
                                              <p:spTgt spid="62"/>
                                            </p:tgtEl>
                                          </p:cBhvr>
                                          <p:by x="150000" y="150000"/>
                                        </p:animScale>
                                      </p:childTnLst>
                                    </p:cTn>
                                  </p:par>
                                </p:childTnLst>
                              </p:cTn>
                            </p:par>
                            <p:par>
                              <p:cTn id="124" fill="hold">
                                <p:stCondLst>
                                  <p:cond delay="26500"/>
                                </p:stCondLst>
                                <p:childTnLst>
                                  <p:par>
                                    <p:cTn id="125" presetID="6" presetClass="emph" presetSubtype="0" fill="hold" nodeType="afterEffect">
                                      <p:stCondLst>
                                        <p:cond delay="0"/>
                                      </p:stCondLst>
                                      <p:childTnLst>
                                        <p:animScale>
                                          <p:cBhvr>
                                            <p:cTn id="126" dur="2000" fill="hold"/>
                                            <p:tgtEl>
                                              <p:spTgt spid="70"/>
                                            </p:tgtEl>
                                          </p:cBhvr>
                                          <p:by x="150000" y="150000"/>
                                        </p:animScale>
                                      </p:childTnLst>
                                    </p:cTn>
                                  </p:par>
                                </p:childTnLst>
                              </p:cTn>
                            </p:par>
                            <p:par>
                              <p:cTn id="127" fill="hold">
                                <p:stCondLst>
                                  <p:cond delay="28500"/>
                                </p:stCondLst>
                                <p:childTnLst>
                                  <p:par>
                                    <p:cTn id="128" presetID="6" presetClass="emph" presetSubtype="0" fill="hold" nodeType="afterEffect">
                                      <p:stCondLst>
                                        <p:cond delay="0"/>
                                      </p:stCondLst>
                                      <p:childTnLst>
                                        <p:animScale>
                                          <p:cBhvr>
                                            <p:cTn id="129" dur="2000" fill="hold"/>
                                            <p:tgtEl>
                                              <p:spTgt spid="7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3000795"/>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529129"/>
            <a:ext cx="8980582" cy="2343979"/>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5517839" y="46401"/>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1807781" y="3009855"/>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760138" y="2464410"/>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37" name="Group 36">
            <a:extLst>
              <a:ext uri="{FF2B5EF4-FFF2-40B4-BE49-F238E27FC236}">
                <a16:creationId xmlns:a16="http://schemas.microsoft.com/office/drawing/2014/main" id="{A80D125A-1704-429A-8E66-6FEB3D29D420}"/>
              </a:ext>
            </a:extLst>
          </p:cNvPr>
          <p:cNvGrpSpPr/>
          <p:nvPr/>
        </p:nvGrpSpPr>
        <p:grpSpPr>
          <a:xfrm>
            <a:off x="-291871" y="3525845"/>
            <a:ext cx="13654110" cy="3408355"/>
            <a:chOff x="-29140" y="3368913"/>
            <a:chExt cx="13654110" cy="3545778"/>
          </a:xfrm>
        </p:grpSpPr>
        <p:pic>
          <p:nvPicPr>
            <p:cNvPr id="38" name="Picture 37">
              <a:extLst>
                <a:ext uri="{FF2B5EF4-FFF2-40B4-BE49-F238E27FC236}">
                  <a16:creationId xmlns:a16="http://schemas.microsoft.com/office/drawing/2014/main" id="{FFF6E77D-730F-4B13-A514-A0EC38CB08EE}"/>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39" name="Picture 38">
              <a:extLst>
                <a:ext uri="{FF2B5EF4-FFF2-40B4-BE49-F238E27FC236}">
                  <a16:creationId xmlns:a16="http://schemas.microsoft.com/office/drawing/2014/main" id="{C2AF2117-8535-42C9-ACB8-9384B14D7FD5}"/>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40" name="Picture 39">
              <a:extLst>
                <a:ext uri="{FF2B5EF4-FFF2-40B4-BE49-F238E27FC236}">
                  <a16:creationId xmlns:a16="http://schemas.microsoft.com/office/drawing/2014/main" id="{B1142EC9-87CF-4859-A6F6-003017F8D347}"/>
                </a:ext>
              </a:extLst>
            </p:cNvPr>
            <p:cNvPicPr>
              <a:picLocks noChangeAspect="1"/>
            </p:cNvPicPr>
            <p:nvPr/>
          </p:nvPicPr>
          <p:blipFill rotWithShape="1">
            <a:blip r:embed="rId14">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2" name="TextBox 31">
            <a:extLst>
              <a:ext uri="{FF2B5EF4-FFF2-40B4-BE49-F238E27FC236}">
                <a16:creationId xmlns:a16="http://schemas.microsoft.com/office/drawing/2014/main" id="{3BE68B5A-1957-4C72-AA63-358018C0A2ED}"/>
              </a:ext>
            </a:extLst>
          </p:cNvPr>
          <p:cNvSpPr txBox="1"/>
          <p:nvPr/>
        </p:nvSpPr>
        <p:spPr>
          <a:xfrm>
            <a:off x="2787208" y="1503135"/>
            <a:ext cx="7443326" cy="1328023"/>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Cảm</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ơn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các</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bạn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đã</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Bón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phân</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cho</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lúa</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giúp</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mình</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nhé</a:t>
            </a:r>
            <a:r>
              <a:rPr kumimoji="0" lang="en-GB" sz="36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a:t>
            </a:r>
          </a:p>
        </p:txBody>
      </p:sp>
    </p:spTree>
    <p:extLst>
      <p:ext uri="{BB962C8B-B14F-4D97-AF65-F5344CB8AC3E}">
        <p14:creationId xmlns:p14="http://schemas.microsoft.com/office/powerpoint/2010/main" val="140977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2906212"/>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6">
            <a:extLst>
              <a:ext uri="{BEBA8EAE-BF5A-486C-A8C5-ECC9F3942E4B}">
                <a14:imgProps xmlns:a14="http://schemas.microsoft.com/office/drawing/2010/main">
                  <a14:imgLayer r:embed="rId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7">
            <a:extLst>
              <a:ext uri="{BEBA8EAE-BF5A-486C-A8C5-ECC9F3942E4B}">
                <a14:imgProps xmlns:a14="http://schemas.microsoft.com/office/drawing/2010/main">
                  <a14:imgLayer r:embed="rId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327465"/>
            <a:ext cx="9673626" cy="2524867"/>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8">
            <a:extLst>
              <a:ext uri="{BEBA8EAE-BF5A-486C-A8C5-ECC9F3942E4B}">
                <a14:imgProps xmlns:a14="http://schemas.microsoft.com/office/drawing/2010/main">
                  <a14:imgLayer r:embed="rId3">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5184" t="55184" r="22473" b="-1014"/>
          <a:stretch/>
        </p:blipFill>
        <p:spPr>
          <a:xfrm>
            <a:off x="7146961" y="46671"/>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grpSp>
        <p:nvGrpSpPr>
          <p:cNvPr id="50" name="Group 49">
            <a:extLst>
              <a:ext uri="{FF2B5EF4-FFF2-40B4-BE49-F238E27FC236}">
                <a16:creationId xmlns:a16="http://schemas.microsoft.com/office/drawing/2014/main" id="{59BF743B-9CA5-4110-8FBD-FADE748174F6}"/>
              </a:ext>
            </a:extLst>
          </p:cNvPr>
          <p:cNvGrpSpPr/>
          <p:nvPr/>
        </p:nvGrpSpPr>
        <p:grpSpPr>
          <a:xfrm>
            <a:off x="269718" y="287548"/>
            <a:ext cx="4040748" cy="861638"/>
            <a:chOff x="387313" y="473408"/>
            <a:chExt cx="6435833" cy="1563726"/>
          </a:xfrm>
        </p:grpSpPr>
        <p:sp>
          <p:nvSpPr>
            <p:cNvPr id="51" name="Rectangle: Rounded Corners 50">
              <a:extLst>
                <a:ext uri="{FF2B5EF4-FFF2-40B4-BE49-F238E27FC236}">
                  <a16:creationId xmlns:a16="http://schemas.microsoft.com/office/drawing/2014/main" id="{8DB7F839-5E8B-4BFC-B74F-F4C2D5B77696}"/>
                </a:ext>
              </a:extLst>
            </p:cNvPr>
            <p:cNvSpPr/>
            <p:nvPr/>
          </p:nvSpPr>
          <p:spPr>
            <a:xfrm>
              <a:off x="508714" y="623105"/>
              <a:ext cx="6314432" cy="141402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52" name="Rectangle: Rounded Corners 51">
              <a:extLst>
                <a:ext uri="{FF2B5EF4-FFF2-40B4-BE49-F238E27FC236}">
                  <a16:creationId xmlns:a16="http://schemas.microsoft.com/office/drawing/2014/main" id="{90BDC6C3-A469-4189-A696-61ED86B195E5}"/>
                </a:ext>
              </a:extLst>
            </p:cNvPr>
            <p:cNvSpPr/>
            <p:nvPr/>
          </p:nvSpPr>
          <p:spPr>
            <a:xfrm>
              <a:off x="387313" y="473408"/>
              <a:ext cx="6314432" cy="1414029"/>
            </a:xfrm>
            <a:custGeom>
              <a:avLst/>
              <a:gdLst>
                <a:gd name="connsiteX0" fmla="*/ 0 w 6314432"/>
                <a:gd name="connsiteY0" fmla="*/ 235676 h 1414029"/>
                <a:gd name="connsiteX1" fmla="*/ 235676 w 6314432"/>
                <a:gd name="connsiteY1" fmla="*/ 0 h 1414029"/>
                <a:gd name="connsiteX2" fmla="*/ 1001769 w 6314432"/>
                <a:gd name="connsiteY2" fmla="*/ 0 h 1414029"/>
                <a:gd name="connsiteX3" fmla="*/ 1592569 w 6314432"/>
                <a:gd name="connsiteY3" fmla="*/ 0 h 1414029"/>
                <a:gd name="connsiteX4" fmla="*/ 2124939 w 6314432"/>
                <a:gd name="connsiteY4" fmla="*/ 0 h 1414029"/>
                <a:gd name="connsiteX5" fmla="*/ 2832600 w 6314432"/>
                <a:gd name="connsiteY5" fmla="*/ 0 h 1414029"/>
                <a:gd name="connsiteX6" fmla="*/ 3423401 w 6314432"/>
                <a:gd name="connsiteY6" fmla="*/ 0 h 1414029"/>
                <a:gd name="connsiteX7" fmla="*/ 4189493 w 6314432"/>
                <a:gd name="connsiteY7" fmla="*/ 0 h 1414029"/>
                <a:gd name="connsiteX8" fmla="*/ 4721863 w 6314432"/>
                <a:gd name="connsiteY8" fmla="*/ 0 h 1414029"/>
                <a:gd name="connsiteX9" fmla="*/ 5487956 w 6314432"/>
                <a:gd name="connsiteY9" fmla="*/ 0 h 1414029"/>
                <a:gd name="connsiteX10" fmla="*/ 6078756 w 6314432"/>
                <a:gd name="connsiteY10" fmla="*/ 0 h 1414029"/>
                <a:gd name="connsiteX11" fmla="*/ 6314432 w 6314432"/>
                <a:gd name="connsiteY11" fmla="*/ 235676 h 1414029"/>
                <a:gd name="connsiteX12" fmla="*/ 6314432 w 6314432"/>
                <a:gd name="connsiteY12" fmla="*/ 716441 h 1414029"/>
                <a:gd name="connsiteX13" fmla="*/ 6314432 w 6314432"/>
                <a:gd name="connsiteY13" fmla="*/ 1178353 h 1414029"/>
                <a:gd name="connsiteX14" fmla="*/ 6078756 w 6314432"/>
                <a:gd name="connsiteY14" fmla="*/ 1414029 h 1414029"/>
                <a:gd name="connsiteX15" fmla="*/ 5429525 w 6314432"/>
                <a:gd name="connsiteY15" fmla="*/ 1414029 h 1414029"/>
                <a:gd name="connsiteX16" fmla="*/ 4663432 w 6314432"/>
                <a:gd name="connsiteY16" fmla="*/ 1414029 h 1414029"/>
                <a:gd name="connsiteX17" fmla="*/ 4014201 w 6314432"/>
                <a:gd name="connsiteY17" fmla="*/ 1414029 h 1414029"/>
                <a:gd name="connsiteX18" fmla="*/ 3540262 w 6314432"/>
                <a:gd name="connsiteY18" fmla="*/ 1414029 h 1414029"/>
                <a:gd name="connsiteX19" fmla="*/ 3007893 w 6314432"/>
                <a:gd name="connsiteY19" fmla="*/ 1414029 h 1414029"/>
                <a:gd name="connsiteX20" fmla="*/ 2241800 w 6314432"/>
                <a:gd name="connsiteY20" fmla="*/ 1414029 h 1414029"/>
                <a:gd name="connsiteX21" fmla="*/ 1592569 w 6314432"/>
                <a:gd name="connsiteY21" fmla="*/ 1414029 h 1414029"/>
                <a:gd name="connsiteX22" fmla="*/ 1060200 w 6314432"/>
                <a:gd name="connsiteY22" fmla="*/ 1414029 h 1414029"/>
                <a:gd name="connsiteX23" fmla="*/ 235676 w 6314432"/>
                <a:gd name="connsiteY23" fmla="*/ 1414029 h 1414029"/>
                <a:gd name="connsiteX24" fmla="*/ 0 w 6314432"/>
                <a:gd name="connsiteY24" fmla="*/ 1178353 h 1414029"/>
                <a:gd name="connsiteX25" fmla="*/ 0 w 6314432"/>
                <a:gd name="connsiteY25" fmla="*/ 707015 h 1414029"/>
                <a:gd name="connsiteX26" fmla="*/ 0 w 6314432"/>
                <a:gd name="connsiteY26" fmla="*/ 235676 h 1414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314432" h="1414029" extrusionOk="0">
                  <a:moveTo>
                    <a:pt x="0" y="235676"/>
                  </a:moveTo>
                  <a:cubicBezTo>
                    <a:pt x="-2746" y="103822"/>
                    <a:pt x="102013" y="1315"/>
                    <a:pt x="235676" y="0"/>
                  </a:cubicBezTo>
                  <a:cubicBezTo>
                    <a:pt x="524085" y="12075"/>
                    <a:pt x="727160" y="32704"/>
                    <a:pt x="1001769" y="0"/>
                  </a:cubicBezTo>
                  <a:cubicBezTo>
                    <a:pt x="1276378" y="-32704"/>
                    <a:pt x="1383476" y="-9344"/>
                    <a:pt x="1592569" y="0"/>
                  </a:cubicBezTo>
                  <a:cubicBezTo>
                    <a:pt x="1801662" y="9344"/>
                    <a:pt x="2007575" y="-4680"/>
                    <a:pt x="2124939" y="0"/>
                  </a:cubicBezTo>
                  <a:cubicBezTo>
                    <a:pt x="2242303" y="4680"/>
                    <a:pt x="2563601" y="-6402"/>
                    <a:pt x="2832600" y="0"/>
                  </a:cubicBezTo>
                  <a:cubicBezTo>
                    <a:pt x="3101599" y="6402"/>
                    <a:pt x="3188639" y="-19948"/>
                    <a:pt x="3423401" y="0"/>
                  </a:cubicBezTo>
                  <a:cubicBezTo>
                    <a:pt x="3658163" y="19948"/>
                    <a:pt x="3966269" y="-36550"/>
                    <a:pt x="4189493" y="0"/>
                  </a:cubicBezTo>
                  <a:cubicBezTo>
                    <a:pt x="4412717" y="36550"/>
                    <a:pt x="4521013" y="8351"/>
                    <a:pt x="4721863" y="0"/>
                  </a:cubicBezTo>
                  <a:cubicBezTo>
                    <a:pt x="4922713" y="-8351"/>
                    <a:pt x="5176003" y="17884"/>
                    <a:pt x="5487956" y="0"/>
                  </a:cubicBezTo>
                  <a:cubicBezTo>
                    <a:pt x="5799909" y="-17884"/>
                    <a:pt x="5836378" y="3807"/>
                    <a:pt x="6078756" y="0"/>
                  </a:cubicBezTo>
                  <a:cubicBezTo>
                    <a:pt x="6202678" y="-357"/>
                    <a:pt x="6321919" y="84985"/>
                    <a:pt x="6314432" y="235676"/>
                  </a:cubicBezTo>
                  <a:cubicBezTo>
                    <a:pt x="6303916" y="430636"/>
                    <a:pt x="6296991" y="545176"/>
                    <a:pt x="6314432" y="716441"/>
                  </a:cubicBezTo>
                  <a:cubicBezTo>
                    <a:pt x="6331873" y="887706"/>
                    <a:pt x="6321237" y="1049045"/>
                    <a:pt x="6314432" y="1178353"/>
                  </a:cubicBezTo>
                  <a:cubicBezTo>
                    <a:pt x="6331070" y="1287859"/>
                    <a:pt x="6201797" y="1411277"/>
                    <a:pt x="6078756" y="1414029"/>
                  </a:cubicBezTo>
                  <a:cubicBezTo>
                    <a:pt x="5793994" y="1406761"/>
                    <a:pt x="5674627" y="1388149"/>
                    <a:pt x="5429525" y="1414029"/>
                  </a:cubicBezTo>
                  <a:cubicBezTo>
                    <a:pt x="5184423" y="1439909"/>
                    <a:pt x="4922782" y="1439782"/>
                    <a:pt x="4663432" y="1414029"/>
                  </a:cubicBezTo>
                  <a:cubicBezTo>
                    <a:pt x="4404082" y="1388276"/>
                    <a:pt x="4275959" y="1412847"/>
                    <a:pt x="4014201" y="1414029"/>
                  </a:cubicBezTo>
                  <a:cubicBezTo>
                    <a:pt x="3752443" y="1415211"/>
                    <a:pt x="3667118" y="1410640"/>
                    <a:pt x="3540262" y="1414029"/>
                  </a:cubicBezTo>
                  <a:cubicBezTo>
                    <a:pt x="3413406" y="1417418"/>
                    <a:pt x="3120155" y="1396417"/>
                    <a:pt x="3007893" y="1414029"/>
                  </a:cubicBezTo>
                  <a:cubicBezTo>
                    <a:pt x="2895631" y="1431641"/>
                    <a:pt x="2544559" y="1394496"/>
                    <a:pt x="2241800" y="1414029"/>
                  </a:cubicBezTo>
                  <a:cubicBezTo>
                    <a:pt x="1939041" y="1433562"/>
                    <a:pt x="1815605" y="1402217"/>
                    <a:pt x="1592569" y="1414029"/>
                  </a:cubicBezTo>
                  <a:cubicBezTo>
                    <a:pt x="1369533" y="1425841"/>
                    <a:pt x="1274715" y="1422445"/>
                    <a:pt x="1060200" y="1414029"/>
                  </a:cubicBezTo>
                  <a:cubicBezTo>
                    <a:pt x="845685" y="1405613"/>
                    <a:pt x="499682" y="1405273"/>
                    <a:pt x="235676" y="1414029"/>
                  </a:cubicBezTo>
                  <a:cubicBezTo>
                    <a:pt x="79110" y="1412535"/>
                    <a:pt x="9683" y="1316850"/>
                    <a:pt x="0" y="1178353"/>
                  </a:cubicBezTo>
                  <a:cubicBezTo>
                    <a:pt x="23220" y="995706"/>
                    <a:pt x="6845" y="855788"/>
                    <a:pt x="0" y="707015"/>
                  </a:cubicBezTo>
                  <a:cubicBezTo>
                    <a:pt x="-6845" y="558242"/>
                    <a:pt x="5056" y="396643"/>
                    <a:pt x="0" y="235676"/>
                  </a:cubicBezTo>
                  <a:close/>
                </a:path>
              </a:pathLst>
            </a:custGeom>
            <a:noFill/>
            <a:ln w="38100">
              <a:solidFill>
                <a:schemeClr val="accent2">
                  <a:lumMod val="50000"/>
                </a:schemeClr>
              </a:solidFill>
              <a:prstDash val="dash"/>
              <a:extLst>
                <a:ext uri="{C807C97D-BFC1-408E-A445-0C87EB9F89A2}">
                  <ask:lineSketchStyleProps xmlns:ask="http://schemas.microsoft.com/office/drawing/2018/sketchyshapes" xmln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621904" y="2831104"/>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8644883" y="2184510"/>
            <a:ext cx="3377482" cy="37551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2B11F84F-66F6-4C84-B20A-EF70BD9AAF94}"/>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10000" b="90000" l="8056" r="95556">
                        <a14:foregroundMark x1="33611" y1="48333" x2="47500" y2="59167"/>
                        <a14:foregroundMark x1="41111" y1="63611" x2="31667" y2="57222"/>
                        <a14:foregroundMark x1="32222" y1="41944" x2="63056" y2="61667"/>
                        <a14:foregroundMark x1="63056" y1="61667" x2="63889" y2="61667"/>
                        <a14:foregroundMark x1="50556" y1="33056" x2="29722" y2="33056"/>
                        <a14:foregroundMark x1="21944" y1="41389" x2="39167" y2="25556"/>
                        <a14:foregroundMark x1="58333" y1="45278" x2="48889" y2="30833"/>
                        <a14:foregroundMark x1="48889" y1="30833" x2="41111" y2="24167"/>
                        <a14:foregroundMark x1="51944" y1="32500" x2="58333" y2="43889"/>
                        <a14:foregroundMark x1="56389" y1="43889" x2="25833" y2="43889"/>
                        <a14:foregroundMark x1="31667" y1="64167" x2="48889" y2="66944"/>
                        <a14:foregroundMark x1="48889" y1="66944" x2="49444" y2="65556"/>
                        <a14:foregroundMark x1="48056" y1="60556" x2="48056" y2="60556"/>
                        <a14:foregroundMark x1="90000" y1="51667" x2="90000" y2="51667"/>
                        <a14:foregroundMark x1="95000" y1="54722" x2="95000" y2="54722"/>
                        <a14:foregroundMark x1="95833" y1="49722" x2="95833" y2="49722"/>
                        <a14:foregroundMark x1="56944" y1="51667" x2="56944" y2="51667"/>
                        <a14:foregroundMark x1="56944" y1="52222" x2="56944" y2="52222"/>
                        <a14:foregroundMark x1="58889" y1="52222" x2="58889" y2="52222"/>
                        <a14:foregroundMark x1="56389" y1="50833" x2="58333" y2="52778"/>
                        <a14:foregroundMark x1="8056" y1="50278" x2="8056" y2="50278"/>
                        <a14:foregroundMark x1="19444" y1="52778" x2="29722" y2="55278"/>
                      </a14:backgroundRemoval>
                    </a14:imgEffect>
                  </a14:imgLayer>
                </a14:imgProps>
              </a:ext>
              <a:ext uri="{28A0092B-C50C-407E-A947-70E740481C1C}">
                <a14:useLocalDpi xmlns:a14="http://schemas.microsoft.com/office/drawing/2010/main" val="0"/>
              </a:ext>
            </a:extLst>
          </a:blip>
          <a:srcRect/>
          <a:stretch>
            <a:fillRect/>
          </a:stretch>
        </p:blipFill>
        <p:spPr bwMode="auto">
          <a:xfrm>
            <a:off x="2400992" y="2609413"/>
            <a:ext cx="4437390" cy="443739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1E964B9-A831-42AD-AD99-1C7F51326352}"/>
              </a:ext>
            </a:extLst>
          </p:cNvPr>
          <p:cNvPicPr>
            <a:picLocks noChangeAspect="1"/>
          </p:cNvPicPr>
          <p:nvPr/>
        </p:nvPicPr>
        <p:blipFill>
          <a:blip r:embed="rId16"/>
          <a:stretch>
            <a:fillRect/>
          </a:stretch>
        </p:blipFill>
        <p:spPr>
          <a:xfrm>
            <a:off x="419349" y="425018"/>
            <a:ext cx="3853006" cy="859611"/>
          </a:xfrm>
          <a:prstGeom prst="rect">
            <a:avLst/>
          </a:prstGeom>
        </p:spPr>
      </p:pic>
    </p:spTree>
    <p:extLst>
      <p:ext uri="{BB962C8B-B14F-4D97-AF65-F5344CB8AC3E}">
        <p14:creationId xmlns:p14="http://schemas.microsoft.com/office/powerpoint/2010/main" val="1129405342"/>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633CB7-3D83-41F2-AA49-0BCE15E9E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4641" y="1919399"/>
            <a:ext cx="7271885" cy="1207081"/>
          </a:xfrm>
          <a:prstGeom prst="rect">
            <a:avLst/>
          </a:prstGeom>
        </p:spPr>
      </p:pic>
      <p:grpSp>
        <p:nvGrpSpPr>
          <p:cNvPr id="19" name="Group 18">
            <a:extLst>
              <a:ext uri="{FF2B5EF4-FFF2-40B4-BE49-F238E27FC236}">
                <a16:creationId xmlns:a16="http://schemas.microsoft.com/office/drawing/2014/main" id="{BAD8F4BC-24C3-453E-9334-525C7A9DFB7B}"/>
              </a:ext>
            </a:extLst>
          </p:cNvPr>
          <p:cNvGrpSpPr/>
          <p:nvPr/>
        </p:nvGrpSpPr>
        <p:grpSpPr>
          <a:xfrm>
            <a:off x="1076865" y="705719"/>
            <a:ext cx="9249163" cy="743876"/>
            <a:chOff x="3143655" y="216637"/>
            <a:chExt cx="9249163" cy="743876"/>
          </a:xfrm>
        </p:grpSpPr>
        <p:sp>
          <p:nvSpPr>
            <p:cNvPr id="29" name="Rectangle 28">
              <a:extLst>
                <a:ext uri="{FF2B5EF4-FFF2-40B4-BE49-F238E27FC236}">
                  <a16:creationId xmlns:a16="http://schemas.microsoft.com/office/drawing/2014/main" id="{EC16F295-36A8-4310-9A79-61478F36D07D}"/>
                </a:ext>
              </a:extLst>
            </p:cNvPr>
            <p:cNvSpPr/>
            <p:nvPr/>
          </p:nvSpPr>
          <p:spPr>
            <a:xfrm>
              <a:off x="3687194" y="238546"/>
              <a:ext cx="6051636"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0" name="TextBox 29">
              <a:extLst>
                <a:ext uri="{FF2B5EF4-FFF2-40B4-BE49-F238E27FC236}">
                  <a16:creationId xmlns:a16="http://schemas.microsoft.com/office/drawing/2014/main" id="{E8ABE723-B779-498F-99F1-4233BF9DC881}"/>
                </a:ext>
              </a:extLst>
            </p:cNvPr>
            <p:cNvSpPr txBox="1"/>
            <p:nvPr/>
          </p:nvSpPr>
          <p:spPr>
            <a:xfrm>
              <a:off x="4096311" y="256532"/>
              <a:ext cx="829650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Đọc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Mã</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sau</a:t>
              </a:r>
              <a:r>
                <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31" name="椭圆 47">
              <a:extLst>
                <a:ext uri="{FF2B5EF4-FFF2-40B4-BE49-F238E27FC236}">
                  <a16:creationId xmlns:a16="http://schemas.microsoft.com/office/drawing/2014/main" id="{8F027B8E-E351-44E1-B75A-3419A3FF18F5}"/>
                </a:ext>
              </a:extLst>
            </p:cNvPr>
            <p:cNvSpPr/>
            <p:nvPr/>
          </p:nvSpPr>
          <p:spPr>
            <a:xfrm>
              <a:off x="3143655" y="216637"/>
              <a:ext cx="78340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rPr>
                <a:t>3</a:t>
              </a:r>
              <a:endParaRPr kumimoji="0" lang="zh-CN" altLang="en-US"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grpSp>
      <p:sp>
        <p:nvSpPr>
          <p:cNvPr id="2" name="TextBox 1">
            <a:extLst>
              <a:ext uri="{FF2B5EF4-FFF2-40B4-BE49-F238E27FC236}">
                <a16:creationId xmlns:a16="http://schemas.microsoft.com/office/drawing/2014/main" id="{9F7FE57E-4C1B-457C-97A4-61937ADF0D89}"/>
              </a:ext>
            </a:extLst>
          </p:cNvPr>
          <p:cNvSpPr txBox="1"/>
          <p:nvPr/>
        </p:nvSpPr>
        <p:spPr>
          <a:xfrm>
            <a:off x="2754352" y="2029521"/>
            <a:ext cx="7047570" cy="923330"/>
          </a:xfrm>
          <a:prstGeom prst="rect">
            <a:avLst/>
          </a:prstGeom>
          <a:noFill/>
        </p:spPr>
        <p:txBody>
          <a:bodyPr wrap="square" rtlCol="0">
            <a:spAutoFit/>
          </a:bodyPr>
          <a:lstStyle/>
          <a:p>
            <a:r>
              <a:rPr kumimoji="0" lang="en-US" sz="54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VI; V; VIII; II; XI; IX.</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3F834509-67E8-4963-A4FE-C97EDB4C67D0}"/>
              </a:ext>
            </a:extLst>
          </p:cNvPr>
          <p:cNvSpPr txBox="1"/>
          <p:nvPr/>
        </p:nvSpPr>
        <p:spPr>
          <a:xfrm>
            <a:off x="1070517" y="3523785"/>
            <a:ext cx="2642839" cy="707886"/>
          </a:xfrm>
          <a:prstGeom prst="rect">
            <a:avLst/>
          </a:prstGeom>
          <a:noFill/>
        </p:spPr>
        <p:txBody>
          <a:bodyPr wrap="square" rtlCol="0">
            <a:spAutoFit/>
          </a:bodyPr>
          <a:lstStyle/>
          <a:p>
            <a:r>
              <a:rPr lang="nl-NL" sz="4000" b="1" dirty="0">
                <a:solidFill>
                  <a:srgbClr val="00B050"/>
                </a:solidFill>
                <a:effectLst/>
                <a:latin typeface="Times New Roman" panose="02020603050405020304" pitchFamily="18" charset="0"/>
                <a:ea typeface="Times New Roman" panose="02020603050405020304" pitchFamily="18" charset="0"/>
              </a:rPr>
              <a:t>VI: sáu</a:t>
            </a:r>
            <a:endParaRPr lang="en-US" sz="4000" b="1" dirty="0">
              <a:solidFill>
                <a:srgbClr val="00B050"/>
              </a:solidFill>
            </a:endParaRPr>
          </a:p>
        </p:txBody>
      </p:sp>
      <p:sp>
        <p:nvSpPr>
          <p:cNvPr id="20" name="TextBox 19">
            <a:extLst>
              <a:ext uri="{FF2B5EF4-FFF2-40B4-BE49-F238E27FC236}">
                <a16:creationId xmlns:a16="http://schemas.microsoft.com/office/drawing/2014/main" id="{A3946F7B-4E38-4374-BC18-2BA1D55FD7EE}"/>
              </a:ext>
            </a:extLst>
          </p:cNvPr>
          <p:cNvSpPr txBox="1"/>
          <p:nvPr/>
        </p:nvSpPr>
        <p:spPr>
          <a:xfrm>
            <a:off x="1081669" y="4583151"/>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V: năm</a:t>
            </a:r>
            <a:endParaRPr lang="en-US" sz="4000" b="1" dirty="0">
              <a:solidFill>
                <a:srgbClr val="00B050"/>
              </a:solidFill>
            </a:endParaRPr>
          </a:p>
        </p:txBody>
      </p:sp>
      <p:sp>
        <p:nvSpPr>
          <p:cNvPr id="21" name="TextBox 20">
            <a:extLst>
              <a:ext uri="{FF2B5EF4-FFF2-40B4-BE49-F238E27FC236}">
                <a16:creationId xmlns:a16="http://schemas.microsoft.com/office/drawing/2014/main" id="{D4E74FC4-1E91-40CB-B360-D898617E79D3}"/>
              </a:ext>
            </a:extLst>
          </p:cNvPr>
          <p:cNvSpPr txBox="1"/>
          <p:nvPr/>
        </p:nvSpPr>
        <p:spPr>
          <a:xfrm>
            <a:off x="1059366" y="5586761"/>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VIII: tám</a:t>
            </a:r>
            <a:endParaRPr lang="en-US" sz="4000" b="1" dirty="0">
              <a:solidFill>
                <a:srgbClr val="00B050"/>
              </a:solidFill>
            </a:endParaRPr>
          </a:p>
        </p:txBody>
      </p:sp>
      <p:sp>
        <p:nvSpPr>
          <p:cNvPr id="22" name="TextBox 21">
            <a:extLst>
              <a:ext uri="{FF2B5EF4-FFF2-40B4-BE49-F238E27FC236}">
                <a16:creationId xmlns:a16="http://schemas.microsoft.com/office/drawing/2014/main" id="{FEF92E1D-1BEA-49EA-B6C2-78D1CD6F0E6E}"/>
              </a:ext>
            </a:extLst>
          </p:cNvPr>
          <p:cNvSpPr txBox="1"/>
          <p:nvPr/>
        </p:nvSpPr>
        <p:spPr>
          <a:xfrm>
            <a:off x="6244683" y="3490332"/>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II: hai</a:t>
            </a:r>
            <a:endParaRPr lang="en-US" sz="4000" b="1" dirty="0">
              <a:solidFill>
                <a:srgbClr val="00B050"/>
              </a:solidFill>
            </a:endParaRPr>
          </a:p>
        </p:txBody>
      </p:sp>
      <p:sp>
        <p:nvSpPr>
          <p:cNvPr id="23" name="TextBox 22">
            <a:extLst>
              <a:ext uri="{FF2B5EF4-FFF2-40B4-BE49-F238E27FC236}">
                <a16:creationId xmlns:a16="http://schemas.microsoft.com/office/drawing/2014/main" id="{9BAF8068-3E8A-4D42-9357-CD5F8C07C1FB}"/>
              </a:ext>
            </a:extLst>
          </p:cNvPr>
          <p:cNvSpPr txBox="1"/>
          <p:nvPr/>
        </p:nvSpPr>
        <p:spPr>
          <a:xfrm>
            <a:off x="6255835" y="4549698"/>
            <a:ext cx="3624145" cy="707886"/>
          </a:xfrm>
          <a:prstGeom prst="rect">
            <a:avLst/>
          </a:prstGeom>
          <a:noFill/>
        </p:spPr>
        <p:txBody>
          <a:bodyPr wrap="square" rtlCol="0">
            <a:spAutoFit/>
          </a:bodyPr>
          <a:lstStyle/>
          <a:p>
            <a:r>
              <a:rPr lang="vi-VN" sz="4000" b="1" dirty="0">
                <a:solidFill>
                  <a:srgbClr val="00B050"/>
                </a:solidFill>
                <a:latin typeface="Times New Roman" panose="02020603050405020304" pitchFamily="18" charset="0"/>
                <a:ea typeface="Times New Roman" panose="02020603050405020304" pitchFamily="18" charset="0"/>
              </a:rPr>
              <a:t>XI: mười một</a:t>
            </a:r>
            <a:endParaRPr lang="en-US" sz="4000" b="1" dirty="0">
              <a:solidFill>
                <a:srgbClr val="00B050"/>
              </a:solidFill>
            </a:endParaRPr>
          </a:p>
        </p:txBody>
      </p:sp>
      <p:sp>
        <p:nvSpPr>
          <p:cNvPr id="24" name="TextBox 23">
            <a:extLst>
              <a:ext uri="{FF2B5EF4-FFF2-40B4-BE49-F238E27FC236}">
                <a16:creationId xmlns:a16="http://schemas.microsoft.com/office/drawing/2014/main" id="{C02C53B9-062E-4F6B-9686-F78CD08793BF}"/>
              </a:ext>
            </a:extLst>
          </p:cNvPr>
          <p:cNvSpPr txBox="1"/>
          <p:nvPr/>
        </p:nvSpPr>
        <p:spPr>
          <a:xfrm>
            <a:off x="6233532" y="5553308"/>
            <a:ext cx="2642839" cy="707886"/>
          </a:xfrm>
          <a:prstGeom prst="rect">
            <a:avLst/>
          </a:prstGeom>
          <a:noFill/>
        </p:spPr>
        <p:txBody>
          <a:bodyPr wrap="square" rtlCol="0">
            <a:spAutoFit/>
          </a:bodyPr>
          <a:lstStyle/>
          <a:p>
            <a:r>
              <a:rPr lang="nl-NL" sz="4000" b="1" dirty="0">
                <a:solidFill>
                  <a:srgbClr val="00B050"/>
                </a:solidFill>
                <a:latin typeface="Times New Roman" panose="02020603050405020304" pitchFamily="18" charset="0"/>
                <a:ea typeface="Times New Roman" panose="02020603050405020304" pitchFamily="18" charset="0"/>
              </a:rPr>
              <a:t>IX: chín</a:t>
            </a:r>
            <a:endParaRPr lang="en-US" sz="4000" b="1" dirty="0">
              <a:solidFill>
                <a:srgbClr val="00B050"/>
              </a:solidFill>
            </a:endParaRPr>
          </a:p>
        </p:txBody>
      </p:sp>
    </p:spTree>
    <p:extLst>
      <p:ext uri="{BB962C8B-B14F-4D97-AF65-F5344CB8AC3E}">
        <p14:creationId xmlns:p14="http://schemas.microsoft.com/office/powerpoint/2010/main" val="10165580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0">
                                            <p:txEl>
                                              <p:pRg st="0" end="0"/>
                                            </p:txEl>
                                          </p:spTgt>
                                        </p:tgtEl>
                                        <p:attrNameLst>
                                          <p:attrName>style.visibility</p:attrName>
                                        </p:attrNameLst>
                                      </p:cBhvr>
                                      <p:to>
                                        <p:strVal val="visible"/>
                                      </p:to>
                                    </p:set>
                                    <p:animEffect transition="in" filter="barn(inVertical)">
                                      <p:cBhvr>
                                        <p:cTn id="20" dur="500"/>
                                        <p:tgtEl>
                                          <p:spTgt spid="2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barn(inVertical)">
                                      <p:cBhvr>
                                        <p:cTn id="25" dur="500"/>
                                        <p:tgtEl>
                                          <p:spTgt spid="2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2">
                                            <p:txEl>
                                              <p:pRg st="0" end="0"/>
                                            </p:txEl>
                                          </p:spTgt>
                                        </p:tgtEl>
                                        <p:attrNameLst>
                                          <p:attrName>style.visibility</p:attrName>
                                        </p:attrNameLst>
                                      </p:cBhvr>
                                      <p:to>
                                        <p:strVal val="visible"/>
                                      </p:to>
                                    </p:set>
                                    <p:animEffect transition="in" filter="barn(inVertical)">
                                      <p:cBhvr>
                                        <p:cTn id="30" dur="500"/>
                                        <p:tgtEl>
                                          <p:spTgt spid="2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3">
                                            <p:txEl>
                                              <p:pRg st="0" end="0"/>
                                            </p:txEl>
                                          </p:spTgt>
                                        </p:tgtEl>
                                        <p:attrNameLst>
                                          <p:attrName>style.visibility</p:attrName>
                                        </p:attrNameLst>
                                      </p:cBhvr>
                                      <p:to>
                                        <p:strVal val="visible"/>
                                      </p:to>
                                    </p:set>
                                    <p:animEffect transition="in" filter="barn(inVertical)">
                                      <p:cBhvr>
                                        <p:cTn id="35" dur="500"/>
                                        <p:tgtEl>
                                          <p:spTgt spid="2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4">
                                            <p:txEl>
                                              <p:pRg st="0" end="0"/>
                                            </p:txEl>
                                          </p:spTgt>
                                        </p:tgtEl>
                                        <p:attrNameLst>
                                          <p:attrName>style.visibility</p:attrName>
                                        </p:attrNameLst>
                                      </p:cBhvr>
                                      <p:to>
                                        <p:strVal val="visible"/>
                                      </p:to>
                                    </p:set>
                                    <p:animEffect transition="in" filter="barn(inVertical)">
                                      <p:cBhvr>
                                        <p:cTn id="40" dur="5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AD8F4BC-24C3-453E-9334-525C7A9DFB7B}"/>
              </a:ext>
            </a:extLst>
          </p:cNvPr>
          <p:cNvGrpSpPr/>
          <p:nvPr/>
        </p:nvGrpSpPr>
        <p:grpSpPr>
          <a:xfrm>
            <a:off x="1076865" y="705719"/>
            <a:ext cx="9996296" cy="747782"/>
            <a:chOff x="3143655" y="216637"/>
            <a:chExt cx="9996296" cy="747782"/>
          </a:xfrm>
        </p:grpSpPr>
        <p:sp>
          <p:nvSpPr>
            <p:cNvPr id="29" name="Rectangle 28">
              <a:extLst>
                <a:ext uri="{FF2B5EF4-FFF2-40B4-BE49-F238E27FC236}">
                  <a16:creationId xmlns:a16="http://schemas.microsoft.com/office/drawing/2014/main" id="{EC16F295-36A8-4310-9A79-61478F36D07D}"/>
                </a:ext>
              </a:extLst>
            </p:cNvPr>
            <p:cNvSpPr/>
            <p:nvPr/>
          </p:nvSpPr>
          <p:spPr>
            <a:xfrm>
              <a:off x="3687194" y="238546"/>
              <a:ext cx="9218581" cy="693222"/>
            </a:xfrm>
            <a:prstGeom prst="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30" name="TextBox 29">
              <a:extLst>
                <a:ext uri="{FF2B5EF4-FFF2-40B4-BE49-F238E27FC236}">
                  <a16:creationId xmlns:a16="http://schemas.microsoft.com/office/drawing/2014/main" id="{E8ABE723-B779-498F-99F1-4233BF9DC881}"/>
                </a:ext>
              </a:extLst>
            </p:cNvPr>
            <p:cNvSpPr txBox="1"/>
            <p:nvPr/>
          </p:nvSpPr>
          <p:spPr>
            <a:xfrm>
              <a:off x="3892390" y="256533"/>
              <a:ext cx="924756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Viết</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các</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từ</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đến</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15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thành</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số</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Mã</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sp>
          <p:nvSpPr>
            <p:cNvPr id="31" name="椭圆 47">
              <a:extLst>
                <a:ext uri="{FF2B5EF4-FFF2-40B4-BE49-F238E27FC236}">
                  <a16:creationId xmlns:a16="http://schemas.microsoft.com/office/drawing/2014/main" id="{8F027B8E-E351-44E1-B75A-3419A3FF18F5}"/>
                </a:ext>
              </a:extLst>
            </p:cNvPr>
            <p:cNvSpPr/>
            <p:nvPr/>
          </p:nvSpPr>
          <p:spPr>
            <a:xfrm>
              <a:off x="3143655" y="216637"/>
              <a:ext cx="783403" cy="743876"/>
            </a:xfrm>
            <a:prstGeom prst="ellipse">
              <a:avLst/>
            </a:prstGeom>
            <a:solidFill>
              <a:srgbClr val="FF0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rPr>
                <a:t>b</a:t>
              </a:r>
              <a:endParaRPr kumimoji="0" lang="zh-CN" altLang="en-US" sz="4000" b="1"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grpSp>
      <p:graphicFrame>
        <p:nvGraphicFramePr>
          <p:cNvPr id="2" name="Table 1">
            <a:extLst>
              <a:ext uri="{FF2B5EF4-FFF2-40B4-BE49-F238E27FC236}">
                <a16:creationId xmlns:a16="http://schemas.microsoft.com/office/drawing/2014/main" id="{335FAF31-2285-4D4F-8082-15FA19351ACF}"/>
              </a:ext>
            </a:extLst>
          </p:cNvPr>
          <p:cNvGraphicFramePr>
            <a:graphicFrameLocks noGrp="1"/>
          </p:cNvGraphicFramePr>
          <p:nvPr>
            <p:extLst>
              <p:ext uri="{D42A27DB-BD31-4B8C-83A1-F6EECF244321}">
                <p14:modId xmlns:p14="http://schemas.microsoft.com/office/powerpoint/2010/main" val="3234357620"/>
              </p:ext>
            </p:extLst>
          </p:nvPr>
        </p:nvGraphicFramePr>
        <p:xfrm>
          <a:off x="3367669" y="1642812"/>
          <a:ext cx="7393258" cy="4480560"/>
        </p:xfrm>
        <a:graphic>
          <a:graphicData uri="http://schemas.openxmlformats.org/drawingml/2006/table">
            <a:tbl>
              <a:tblPr>
                <a:tableStyleId>{2D5ABB26-0587-4C30-8999-92F81FD0307C}</a:tableStyleId>
              </a:tblPr>
              <a:tblGrid>
                <a:gridCol w="3580530">
                  <a:extLst>
                    <a:ext uri="{9D8B030D-6E8A-4147-A177-3AD203B41FA5}">
                      <a16:colId xmlns:a16="http://schemas.microsoft.com/office/drawing/2014/main" val="2376076102"/>
                    </a:ext>
                  </a:extLst>
                </a:gridCol>
                <a:gridCol w="3812728">
                  <a:extLst>
                    <a:ext uri="{9D8B030D-6E8A-4147-A177-3AD203B41FA5}">
                      <a16:colId xmlns:a16="http://schemas.microsoft.com/office/drawing/2014/main" val="3878877859"/>
                    </a:ext>
                  </a:extLst>
                </a:gridCol>
              </a:tblGrid>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 – I</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9 – IX</a:t>
                      </a:r>
                    </a:p>
                  </a:txBody>
                  <a:tcPr marL="0" marR="0" marT="0" marB="0"/>
                </a:tc>
                <a:extLst>
                  <a:ext uri="{0D108BD9-81ED-4DB2-BD59-A6C34878D82A}">
                    <a16:rowId xmlns:a16="http://schemas.microsoft.com/office/drawing/2014/main" val="2547093716"/>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2 – II</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10 – X</a:t>
                      </a:r>
                    </a:p>
                  </a:txBody>
                  <a:tcPr marL="0" marR="0" marT="0" marB="0"/>
                </a:tc>
                <a:extLst>
                  <a:ext uri="{0D108BD9-81ED-4DB2-BD59-A6C34878D82A}">
                    <a16:rowId xmlns:a16="http://schemas.microsoft.com/office/drawing/2014/main" val="1076812076"/>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3 – III</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11 – XI</a:t>
                      </a:r>
                    </a:p>
                  </a:txBody>
                  <a:tcPr marL="0" marR="0" marT="0" marB="0"/>
                </a:tc>
                <a:extLst>
                  <a:ext uri="{0D108BD9-81ED-4DB2-BD59-A6C34878D82A}">
                    <a16:rowId xmlns:a16="http://schemas.microsoft.com/office/drawing/2014/main" val="3874673331"/>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4 – IV </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12 – XII</a:t>
                      </a:r>
                    </a:p>
                  </a:txBody>
                  <a:tcPr marL="0" marR="0" marT="0" marB="0"/>
                </a:tc>
                <a:extLst>
                  <a:ext uri="{0D108BD9-81ED-4DB2-BD59-A6C34878D82A}">
                    <a16:rowId xmlns:a16="http://schemas.microsoft.com/office/drawing/2014/main" val="550991532"/>
                  </a:ext>
                </a:extLst>
              </a:tr>
              <a:tr h="0">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5 – V</a:t>
                      </a:r>
                    </a:p>
                  </a:txBody>
                  <a:tcPr marL="0" marR="0" marT="0" marB="0"/>
                </a:tc>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13 – XIII</a:t>
                      </a:r>
                    </a:p>
                  </a:txBody>
                  <a:tcPr marL="0" marR="0" marT="0" marB="0"/>
                </a:tc>
                <a:extLst>
                  <a:ext uri="{0D108BD9-81ED-4DB2-BD59-A6C34878D82A}">
                    <a16:rowId xmlns:a16="http://schemas.microsoft.com/office/drawing/2014/main" val="2918753112"/>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6 – VI</a:t>
                      </a:r>
                    </a:p>
                  </a:txBody>
                  <a:tcPr marL="0" marR="0" marT="0" marB="0"/>
                </a:tc>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14 – XIV</a:t>
                      </a:r>
                    </a:p>
                  </a:txBody>
                  <a:tcPr marL="0" marR="0" marT="0" marB="0"/>
                </a:tc>
                <a:extLst>
                  <a:ext uri="{0D108BD9-81ED-4DB2-BD59-A6C34878D82A}">
                    <a16:rowId xmlns:a16="http://schemas.microsoft.com/office/drawing/2014/main" val="4069144061"/>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7 – VII</a:t>
                      </a:r>
                    </a:p>
                  </a:txBody>
                  <a:tcPr marL="0" marR="0" marT="0" marB="0"/>
                </a:tc>
                <a:tc>
                  <a:txBody>
                    <a:bodyPr/>
                    <a:lstStyle/>
                    <a:p>
                      <a:pPr algn="just" fontAlgn="t"/>
                      <a:r>
                        <a:rPr lang="en-US" sz="3600" b="1" dirty="0">
                          <a:solidFill>
                            <a:srgbClr val="FF0000"/>
                          </a:solidFill>
                          <a:effectLst/>
                          <a:latin typeface="Times New Roman" panose="02020603050405020304" pitchFamily="18" charset="0"/>
                          <a:cs typeface="Times New Roman" panose="02020603050405020304" pitchFamily="18" charset="0"/>
                        </a:rPr>
                        <a:t>15 – XV </a:t>
                      </a:r>
                    </a:p>
                  </a:txBody>
                  <a:tcPr marL="0" marR="0" marT="0" marB="0"/>
                </a:tc>
                <a:extLst>
                  <a:ext uri="{0D108BD9-81ED-4DB2-BD59-A6C34878D82A}">
                    <a16:rowId xmlns:a16="http://schemas.microsoft.com/office/drawing/2014/main" val="4162070495"/>
                  </a:ext>
                </a:extLst>
              </a:tr>
              <a:tr h="0">
                <a:tc>
                  <a:txBody>
                    <a:bodyPr/>
                    <a:lstStyle/>
                    <a:p>
                      <a:pPr algn="just" fontAlgn="t"/>
                      <a:r>
                        <a:rPr lang="en-US" sz="3600" b="1">
                          <a:solidFill>
                            <a:srgbClr val="FF0000"/>
                          </a:solidFill>
                          <a:effectLst/>
                          <a:latin typeface="Times New Roman" panose="02020603050405020304" pitchFamily="18" charset="0"/>
                          <a:cs typeface="Times New Roman" panose="02020603050405020304" pitchFamily="18" charset="0"/>
                        </a:rPr>
                        <a:t>8 – VIII </a:t>
                      </a:r>
                    </a:p>
                  </a:txBody>
                  <a:tcPr marL="0" marR="0" marT="0" marB="0"/>
                </a:tc>
                <a:tc>
                  <a:txBody>
                    <a:bodyPr/>
                    <a:lstStyle/>
                    <a:p>
                      <a:pPr algn="just"/>
                      <a:endParaRPr lang="en-US" sz="3600" b="1" dirty="0">
                        <a:solidFill>
                          <a:srgbClr val="FF0000"/>
                        </a:solidFill>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29830094"/>
                  </a:ext>
                </a:extLst>
              </a:tr>
            </a:tbl>
          </a:graphicData>
        </a:graphic>
      </p:graphicFrame>
    </p:spTree>
    <p:extLst>
      <p:ext uri="{BB962C8B-B14F-4D97-AF65-F5344CB8AC3E}">
        <p14:creationId xmlns:p14="http://schemas.microsoft.com/office/powerpoint/2010/main" val="140908366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32" name="Picture 2" descr="Nông Dân Thu Hoạch Lúa Hình ảnh | Định dạng hình ảnh PNG 400256841|  vn.lovepik.com">
            <a:extLst>
              <a:ext uri="{FF2B5EF4-FFF2-40B4-BE49-F238E27FC236}">
                <a16:creationId xmlns:a16="http://schemas.microsoft.com/office/drawing/2014/main" id="{2529065E-C4A8-4FFA-B3A5-C1F77B54BEC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342" b="95888" l="0" r="99167">
                        <a14:foregroundMark x1="59833" y1="12628" x2="60500" y2="49633"/>
                        <a14:foregroundMark x1="56833" y1="15565" x2="53000" y2="50220"/>
                        <a14:foregroundMark x1="53500" y1="29956" x2="45167" y2="61380"/>
                        <a14:foregroundMark x1="0" y1="40529" x2="39000" y2="86931"/>
                        <a14:foregroundMark x1="14667" y1="37592" x2="59833" y2="89574"/>
                        <a14:foregroundMark x1="43000" y1="59912" x2="85167" y2="81938"/>
                        <a14:foregroundMark x1="64333" y1="45815" x2="88000" y2="64611"/>
                        <a14:foregroundMark x1="77500" y1="38179" x2="89833" y2="59031"/>
                        <a14:foregroundMark x1="70000" y1="41410" x2="89167" y2="55800"/>
                        <a14:foregroundMark x1="89667" y1="45815" x2="94333" y2="74890"/>
                        <a14:foregroundMark x1="93833" y1="44640" x2="96167" y2="86931"/>
                        <a14:foregroundMark x1="96167" y1="86931" x2="96167" y2="86931"/>
                        <a14:foregroundMark x1="7000" y1="88987" x2="99167" y2="96035"/>
                        <a14:foregroundMark x1="5667" y1="54038" x2="13000" y2="82819"/>
                        <a14:foregroundMark x1="52500" y1="10573" x2="55667" y2="19090"/>
                        <a14:foregroundMark x1="59167" y1="7342" x2="61667" y2="14391"/>
                        <a14:foregroundMark x1="61333" y1="7636" x2="64833" y2="13803"/>
                        <a14:foregroundMark x1="62333" y1="22907" x2="62833" y2="32599"/>
                        <a14:foregroundMark x1="54500" y1="27313" x2="49333" y2="38767"/>
                        <a14:foregroundMark x1="53833" y1="23789" x2="51667" y2="30837"/>
                        <a14:foregroundMark x1="53667" y1="24082" x2="49667" y2="31131"/>
                        <a14:foregroundMark x1="53500" y1="23789" x2="52333" y2="26725"/>
                        <a14:foregroundMark x1="58667" y1="24963" x2="59833" y2="30837"/>
                        <a14:foregroundMark x1="60500" y1="30837" x2="61667" y2="37004"/>
                        <a14:foregroundMark x1="61667" y1="37298" x2="61667" y2="37298"/>
                        <a14:foregroundMark x1="5000" y1="42291" x2="4333" y2="41997"/>
                      </a14:backgroundRemoval>
                    </a14:imgEffect>
                  </a14:imgLayer>
                </a14:imgProps>
              </a:ext>
              <a:ext uri="{28A0092B-C50C-407E-A947-70E740481C1C}">
                <a14:useLocalDpi xmlns:a14="http://schemas.microsoft.com/office/drawing/2010/main" val="0"/>
              </a:ext>
            </a:extLst>
          </a:blip>
          <a:srcRect/>
          <a:stretch>
            <a:fillRect/>
          </a:stretch>
        </p:blipFill>
        <p:spPr bwMode="auto">
          <a:xfrm>
            <a:off x="0" y="371475"/>
            <a:ext cx="12192000" cy="6486525"/>
          </a:xfrm>
          <a:prstGeom prst="rect">
            <a:avLst/>
          </a:prstGeom>
          <a:noFill/>
          <a:extLst>
            <a:ext uri="{909E8E84-426E-40DD-AFC4-6F175D3DCCD1}">
              <a14:hiddenFill xmlns:a14="http://schemas.microsoft.com/office/drawing/2010/main">
                <a:solidFill>
                  <a:srgbClr val="FFFFFF"/>
                </a:solidFill>
              </a14:hiddenFill>
            </a:ext>
          </a:extLst>
        </p:spPr>
      </p:pic>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2906212"/>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8">
            <a:extLst>
              <a:ext uri="{BEBA8EAE-BF5A-486C-A8C5-ECC9F3942E4B}">
                <a14:imgProps xmlns:a14="http://schemas.microsoft.com/office/drawing/2010/main">
                  <a14:imgLayer r:embed="rId5">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9">
            <a:extLst>
              <a:ext uri="{BEBA8EAE-BF5A-486C-A8C5-ECC9F3942E4B}">
                <a14:imgProps xmlns:a14="http://schemas.microsoft.com/office/drawing/2010/main">
                  <a14:imgLayer r:embed="rId5">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327465"/>
            <a:ext cx="9673626" cy="2524867"/>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5184" t="55184" r="22473" b="-1014"/>
          <a:stretch/>
        </p:blipFill>
        <p:spPr>
          <a:xfrm>
            <a:off x="9980036" y="714972"/>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7659043" y="3089657"/>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327935" y="3097258"/>
            <a:ext cx="3377482" cy="375515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0E87494A-300E-4C10-98F9-C8D5CE22DA32}"/>
              </a:ext>
            </a:extLst>
          </p:cNvPr>
          <p:cNvSpPr txBox="1"/>
          <p:nvPr/>
        </p:nvSpPr>
        <p:spPr>
          <a:xfrm>
            <a:off x="281248" y="400050"/>
            <a:ext cx="5651855" cy="1328023"/>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Cảm</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ơn</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các</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bạn</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đã</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Gặt</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lúa</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giúp</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36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mình</a:t>
            </a:r>
            <a:r>
              <a:rPr kumimoji="0" lang="en-GB" sz="36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7317480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3" name="图片 22">
            <a:extLst>
              <a:ext uri="{FF2B5EF4-FFF2-40B4-BE49-F238E27FC236}">
                <a16:creationId xmlns:a16="http://schemas.microsoft.com/office/drawing/2014/main" id="{61CA4345-DBDD-427C-B99F-B7A2D9BA6F4A}"/>
              </a:ext>
            </a:extLst>
          </p:cNvPr>
          <p:cNvPicPr>
            <a:picLocks noChangeAspect="1"/>
          </p:cNvPicPr>
          <p:nvPr/>
        </p:nvPicPr>
        <p:blipFill rotWithShape="1">
          <a:blip r:embed="rId4">
            <a:extLst>
              <a:ext uri="{28A0092B-C50C-407E-A947-70E740481C1C}">
                <a14:useLocalDpi xmlns:a14="http://schemas.microsoft.com/office/drawing/2010/main" val="0"/>
              </a:ext>
            </a:extLst>
          </a:blip>
          <a:srcRect r="83505" b="52819"/>
          <a:stretch/>
        </p:blipFill>
        <p:spPr>
          <a:xfrm>
            <a:off x="0" y="0"/>
            <a:ext cx="2011133" cy="1655355"/>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219506" y="3967827"/>
            <a:ext cx="1002731" cy="56798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4">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4" name="图片 33">
            <a:extLst>
              <a:ext uri="{FF2B5EF4-FFF2-40B4-BE49-F238E27FC236}">
                <a16:creationId xmlns:a16="http://schemas.microsoft.com/office/drawing/2014/main" id="{49EBB230-AC47-4FC3-9BDB-CE096C15B015}"/>
              </a:ext>
            </a:extLst>
          </p:cNvPr>
          <p:cNvPicPr>
            <a:picLocks noChangeAspect="1"/>
          </p:cNvPicPr>
          <p:nvPr/>
        </p:nvPicPr>
        <p:blipFill>
          <a:blip r:embed="rId10"/>
          <a:stretch>
            <a:fillRect/>
          </a:stretch>
        </p:blipFill>
        <p:spPr>
          <a:xfrm>
            <a:off x="0" y="5102352"/>
            <a:ext cx="12192000" cy="1755648"/>
          </a:xfrm>
          <a:prstGeom prst="rect">
            <a:avLst/>
          </a:prstGeom>
        </p:spPr>
      </p:pic>
      <p:pic>
        <p:nvPicPr>
          <p:cNvPr id="36" name="图片 35">
            <a:extLst>
              <a:ext uri="{FF2B5EF4-FFF2-40B4-BE49-F238E27FC236}">
                <a16:creationId xmlns:a16="http://schemas.microsoft.com/office/drawing/2014/main" id="{56D091CE-F5DF-42AA-8862-4E9CEF1DAC40}"/>
              </a:ext>
            </a:extLst>
          </p:cNvPr>
          <p:cNvPicPr>
            <a:picLocks noChangeAspect="1"/>
          </p:cNvPicPr>
          <p:nvPr/>
        </p:nvPicPr>
        <p:blipFill rotWithShape="1">
          <a:blip r:embed="rId11">
            <a:extLst>
              <a:ext uri="{28A0092B-C50C-407E-A947-70E740481C1C}">
                <a14:useLocalDpi xmlns:a14="http://schemas.microsoft.com/office/drawing/2010/main" val="0"/>
              </a:ext>
            </a:extLst>
          </a:blip>
          <a:srcRect t="55451" r="74375"/>
          <a:stretch/>
        </p:blipFill>
        <p:spPr>
          <a:xfrm>
            <a:off x="1" y="5294993"/>
            <a:ext cx="3124200" cy="1563007"/>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2">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3" name="Picture 2">
            <a:extLst>
              <a:ext uri="{FF2B5EF4-FFF2-40B4-BE49-F238E27FC236}">
                <a16:creationId xmlns:a16="http://schemas.microsoft.com/office/drawing/2014/main" id="{39360F1A-C2B4-4CB8-80E3-F6505645A4F3}"/>
              </a:ext>
            </a:extLst>
          </p:cNvPr>
          <p:cNvPicPr>
            <a:picLocks noChangeAspect="1"/>
          </p:cNvPicPr>
          <p:nvPr/>
        </p:nvPicPr>
        <p:blipFill>
          <a:blip r:embed="rId13"/>
          <a:stretch>
            <a:fillRect/>
          </a:stretch>
        </p:blipFill>
        <p:spPr>
          <a:xfrm>
            <a:off x="2309721" y="540277"/>
            <a:ext cx="6680248" cy="3836721"/>
          </a:xfrm>
          <a:prstGeom prst="rect">
            <a:avLst/>
          </a:prstGeom>
        </p:spPr>
      </p:pic>
      <p:grpSp>
        <p:nvGrpSpPr>
          <p:cNvPr id="4" name="Group 3">
            <a:extLst>
              <a:ext uri="{FF2B5EF4-FFF2-40B4-BE49-F238E27FC236}">
                <a16:creationId xmlns:a16="http://schemas.microsoft.com/office/drawing/2014/main" id="{BE92AFB4-6D41-487E-86FD-9D16C153E2F0}"/>
              </a:ext>
            </a:extLst>
          </p:cNvPr>
          <p:cNvGrpSpPr/>
          <p:nvPr/>
        </p:nvGrpSpPr>
        <p:grpSpPr>
          <a:xfrm>
            <a:off x="-381838" y="4190468"/>
            <a:ext cx="6472500" cy="2715577"/>
            <a:chOff x="3919924" y="4063856"/>
            <a:chExt cx="6472500" cy="2715577"/>
          </a:xfrm>
        </p:grpSpPr>
        <p:pic>
          <p:nvPicPr>
            <p:cNvPr id="17" name="Picture 16">
              <a:hlinkClick r:id="rId14" action="ppaction://hlinksldjump"/>
              <a:extLst>
                <a:ext uri="{FF2B5EF4-FFF2-40B4-BE49-F238E27FC236}">
                  <a16:creationId xmlns:a16="http://schemas.microsoft.com/office/drawing/2014/main" id="{CB9E4F8C-DEE3-4E0B-816E-F3D8232E7B83}"/>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flipH="1">
              <a:off x="4444301" y="4063856"/>
              <a:ext cx="5948123" cy="2715577"/>
            </a:xfrm>
            <a:prstGeom prst="rect">
              <a:avLst/>
            </a:prstGeom>
          </p:spPr>
        </p:pic>
        <p:grpSp>
          <p:nvGrpSpPr>
            <p:cNvPr id="18" name="Group 17">
              <a:extLst>
                <a:ext uri="{FF2B5EF4-FFF2-40B4-BE49-F238E27FC236}">
                  <a16:creationId xmlns:a16="http://schemas.microsoft.com/office/drawing/2014/main" id="{B57EDCCE-63B4-4C1A-A205-D44637F5A4B5}"/>
                </a:ext>
              </a:extLst>
            </p:cNvPr>
            <p:cNvGrpSpPr/>
            <p:nvPr/>
          </p:nvGrpSpPr>
          <p:grpSpPr>
            <a:xfrm>
              <a:off x="3919924" y="4706261"/>
              <a:ext cx="2608554" cy="1281135"/>
              <a:chOff x="-670382" y="4160055"/>
              <a:chExt cx="3227334" cy="1585036"/>
            </a:xfrm>
          </p:grpSpPr>
          <p:pic>
            <p:nvPicPr>
              <p:cNvPr id="19" name="图片 25">
                <a:extLst>
                  <a:ext uri="{FF2B5EF4-FFF2-40B4-BE49-F238E27FC236}">
                    <a16:creationId xmlns:a16="http://schemas.microsoft.com/office/drawing/2014/main" id="{8AB3AF11-7E74-4276-8A99-E2CEF58A900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20" name="图片 26">
                <a:extLst>
                  <a:ext uri="{FF2B5EF4-FFF2-40B4-BE49-F238E27FC236}">
                    <a16:creationId xmlns:a16="http://schemas.microsoft.com/office/drawing/2014/main" id="{C2FD6D53-B449-46E4-B518-28C32AFDDA4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21" name="图片 27">
                <a:extLst>
                  <a:ext uri="{FF2B5EF4-FFF2-40B4-BE49-F238E27FC236}">
                    <a16:creationId xmlns:a16="http://schemas.microsoft.com/office/drawing/2014/main" id="{7DACEA33-4B67-4A6E-9A20-A068167145AE}"/>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22" name="图片 25">
                <a:extLst>
                  <a:ext uri="{FF2B5EF4-FFF2-40B4-BE49-F238E27FC236}">
                    <a16:creationId xmlns:a16="http://schemas.microsoft.com/office/drawing/2014/main" id="{4E6BB4EA-59E3-4D08-9025-AA17A60F9B3C}"/>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29" name="图片 26">
                <a:extLst>
                  <a:ext uri="{FF2B5EF4-FFF2-40B4-BE49-F238E27FC236}">
                    <a16:creationId xmlns:a16="http://schemas.microsoft.com/office/drawing/2014/main" id="{5EBD70E2-5142-47D7-8B4B-E8C7A3F34234}"/>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30" name="图片 27">
                <a:extLst>
                  <a:ext uri="{FF2B5EF4-FFF2-40B4-BE49-F238E27FC236}">
                    <a16:creationId xmlns:a16="http://schemas.microsoft.com/office/drawing/2014/main" id="{4043A73E-90EE-4D9B-B4AB-A6BCFEB34E1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37" name="图片 25">
                <a:extLst>
                  <a:ext uri="{FF2B5EF4-FFF2-40B4-BE49-F238E27FC236}">
                    <a16:creationId xmlns:a16="http://schemas.microsoft.com/office/drawing/2014/main" id="{459FBE5E-CC30-4289-898A-973451BAD43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39" name="图片 25">
                <a:extLst>
                  <a:ext uri="{FF2B5EF4-FFF2-40B4-BE49-F238E27FC236}">
                    <a16:creationId xmlns:a16="http://schemas.microsoft.com/office/drawing/2014/main" id="{16556D66-6270-4D99-8E95-2E87474124E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40" name="图片 25">
                <a:extLst>
                  <a:ext uri="{FF2B5EF4-FFF2-40B4-BE49-F238E27FC236}">
                    <a16:creationId xmlns:a16="http://schemas.microsoft.com/office/drawing/2014/main" id="{C38D8150-8374-4E28-97C1-98E4FD4F8DA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41" name="图片 25">
                <a:extLst>
                  <a:ext uri="{FF2B5EF4-FFF2-40B4-BE49-F238E27FC236}">
                    <a16:creationId xmlns:a16="http://schemas.microsoft.com/office/drawing/2014/main" id="{981FA0BD-FD0C-42F7-BE15-436C191B4C6F}"/>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42" name="图片 25">
                <a:extLst>
                  <a:ext uri="{FF2B5EF4-FFF2-40B4-BE49-F238E27FC236}">
                    <a16:creationId xmlns:a16="http://schemas.microsoft.com/office/drawing/2014/main" id="{24A3548B-8C2C-401A-B9AE-ADDFC05E7B4D}"/>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43" name="图片 25">
                <a:extLst>
                  <a:ext uri="{FF2B5EF4-FFF2-40B4-BE49-F238E27FC236}">
                    <a16:creationId xmlns:a16="http://schemas.microsoft.com/office/drawing/2014/main" id="{A2BC463C-3DD5-4F96-BA31-B043FE0C3217}"/>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44" name="图片 25">
                <a:extLst>
                  <a:ext uri="{FF2B5EF4-FFF2-40B4-BE49-F238E27FC236}">
                    <a16:creationId xmlns:a16="http://schemas.microsoft.com/office/drawing/2014/main" id="{CE6C18D4-0624-4C20-A8BD-57039FDD110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nvGrpSpPr>
            <p:cNvPr id="45" name="Group 44">
              <a:extLst>
                <a:ext uri="{FF2B5EF4-FFF2-40B4-BE49-F238E27FC236}">
                  <a16:creationId xmlns:a16="http://schemas.microsoft.com/office/drawing/2014/main" id="{8F75312F-7B6D-484F-BD89-033D51D31C67}"/>
                </a:ext>
              </a:extLst>
            </p:cNvPr>
            <p:cNvGrpSpPr/>
            <p:nvPr/>
          </p:nvGrpSpPr>
          <p:grpSpPr>
            <a:xfrm>
              <a:off x="4494919" y="5102352"/>
              <a:ext cx="2608554" cy="1281135"/>
              <a:chOff x="-670382" y="4160055"/>
              <a:chExt cx="3227334" cy="1585036"/>
            </a:xfrm>
          </p:grpSpPr>
          <p:pic>
            <p:nvPicPr>
              <p:cNvPr id="46" name="图片 25">
                <a:extLst>
                  <a:ext uri="{FF2B5EF4-FFF2-40B4-BE49-F238E27FC236}">
                    <a16:creationId xmlns:a16="http://schemas.microsoft.com/office/drawing/2014/main" id="{79639EED-832E-4581-B265-A3841BF22753}"/>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47" name="图片 26">
                <a:extLst>
                  <a:ext uri="{FF2B5EF4-FFF2-40B4-BE49-F238E27FC236}">
                    <a16:creationId xmlns:a16="http://schemas.microsoft.com/office/drawing/2014/main" id="{C651982D-7485-46B5-B5AF-000345D0704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48" name="图片 27">
                <a:extLst>
                  <a:ext uri="{FF2B5EF4-FFF2-40B4-BE49-F238E27FC236}">
                    <a16:creationId xmlns:a16="http://schemas.microsoft.com/office/drawing/2014/main" id="{A4C9E96E-08F9-419C-84CA-04DE5565B780}"/>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49" name="图片 25">
                <a:extLst>
                  <a:ext uri="{FF2B5EF4-FFF2-40B4-BE49-F238E27FC236}">
                    <a16:creationId xmlns:a16="http://schemas.microsoft.com/office/drawing/2014/main" id="{4AC50013-EDB6-4CD3-B126-6B3BDCE05672}"/>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50" name="图片 26">
                <a:extLst>
                  <a:ext uri="{FF2B5EF4-FFF2-40B4-BE49-F238E27FC236}">
                    <a16:creationId xmlns:a16="http://schemas.microsoft.com/office/drawing/2014/main" id="{CFD1EAEC-D664-4297-B91F-45F28AC312E9}"/>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51" name="图片 27">
                <a:extLst>
                  <a:ext uri="{FF2B5EF4-FFF2-40B4-BE49-F238E27FC236}">
                    <a16:creationId xmlns:a16="http://schemas.microsoft.com/office/drawing/2014/main" id="{4CF44152-A6AD-4486-A68B-EECF0ECBC19C}"/>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52" name="图片 25">
                <a:extLst>
                  <a:ext uri="{FF2B5EF4-FFF2-40B4-BE49-F238E27FC236}">
                    <a16:creationId xmlns:a16="http://schemas.microsoft.com/office/drawing/2014/main" id="{4232189A-BA92-4123-9025-58E176F68FF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53" name="图片 25">
                <a:extLst>
                  <a:ext uri="{FF2B5EF4-FFF2-40B4-BE49-F238E27FC236}">
                    <a16:creationId xmlns:a16="http://schemas.microsoft.com/office/drawing/2014/main" id="{C873418B-1A65-4354-9AAD-C75475288E73}"/>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54" name="图片 25">
                <a:extLst>
                  <a:ext uri="{FF2B5EF4-FFF2-40B4-BE49-F238E27FC236}">
                    <a16:creationId xmlns:a16="http://schemas.microsoft.com/office/drawing/2014/main" id="{9E893EBB-94A1-48E6-BB33-68ED2652DD2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55" name="图片 25">
                <a:extLst>
                  <a:ext uri="{FF2B5EF4-FFF2-40B4-BE49-F238E27FC236}">
                    <a16:creationId xmlns:a16="http://schemas.microsoft.com/office/drawing/2014/main" id="{0801DF60-2C8D-4761-A751-82F4A0C54603}"/>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56" name="图片 25">
                <a:extLst>
                  <a:ext uri="{FF2B5EF4-FFF2-40B4-BE49-F238E27FC236}">
                    <a16:creationId xmlns:a16="http://schemas.microsoft.com/office/drawing/2014/main" id="{D6E34CCC-7980-4B2A-A036-11F5DAD8CBB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57" name="图片 25">
                <a:extLst>
                  <a:ext uri="{FF2B5EF4-FFF2-40B4-BE49-F238E27FC236}">
                    <a16:creationId xmlns:a16="http://schemas.microsoft.com/office/drawing/2014/main" id="{9E8DA6D8-D709-494E-AB87-5871825965FE}"/>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58" name="图片 25">
                <a:extLst>
                  <a:ext uri="{FF2B5EF4-FFF2-40B4-BE49-F238E27FC236}">
                    <a16:creationId xmlns:a16="http://schemas.microsoft.com/office/drawing/2014/main" id="{868229A7-2704-4A76-8A81-90D0177E27A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nvGrpSpPr>
            <p:cNvPr id="59" name="Group 58">
              <a:extLst>
                <a:ext uri="{FF2B5EF4-FFF2-40B4-BE49-F238E27FC236}">
                  <a16:creationId xmlns:a16="http://schemas.microsoft.com/office/drawing/2014/main" id="{BDF19C3C-6D92-4B24-B790-8E148DF40790}"/>
                </a:ext>
              </a:extLst>
            </p:cNvPr>
            <p:cNvGrpSpPr/>
            <p:nvPr/>
          </p:nvGrpSpPr>
          <p:grpSpPr>
            <a:xfrm>
              <a:off x="4227323" y="5103374"/>
              <a:ext cx="2608554" cy="1281135"/>
              <a:chOff x="-670382" y="4160055"/>
              <a:chExt cx="3227334" cy="1585036"/>
            </a:xfrm>
          </p:grpSpPr>
          <p:pic>
            <p:nvPicPr>
              <p:cNvPr id="60" name="图片 25">
                <a:extLst>
                  <a:ext uri="{FF2B5EF4-FFF2-40B4-BE49-F238E27FC236}">
                    <a16:creationId xmlns:a16="http://schemas.microsoft.com/office/drawing/2014/main" id="{3E0E0115-512E-4FD5-9552-0A2A51390F99}"/>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5" y="3597165"/>
                <a:ext cx="673089" cy="2387584"/>
              </a:xfrm>
              <a:prstGeom prst="rect">
                <a:avLst/>
              </a:prstGeom>
            </p:spPr>
          </p:pic>
          <p:pic>
            <p:nvPicPr>
              <p:cNvPr id="61" name="图片 26">
                <a:extLst>
                  <a:ext uri="{FF2B5EF4-FFF2-40B4-BE49-F238E27FC236}">
                    <a16:creationId xmlns:a16="http://schemas.microsoft.com/office/drawing/2014/main" id="{77401177-A090-4674-BA8F-706AF795E74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5" y="4322581"/>
                <a:ext cx="512385" cy="1817535"/>
              </a:xfrm>
              <a:prstGeom prst="rect">
                <a:avLst/>
              </a:prstGeom>
            </p:spPr>
          </p:pic>
          <p:pic>
            <p:nvPicPr>
              <p:cNvPr id="62" name="图片 27">
                <a:extLst>
                  <a:ext uri="{FF2B5EF4-FFF2-40B4-BE49-F238E27FC236}">
                    <a16:creationId xmlns:a16="http://schemas.microsoft.com/office/drawing/2014/main" id="{88C8D347-8FA2-4CA7-8959-AE1D437E661C}"/>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8" y="4371567"/>
                <a:ext cx="876172" cy="1870875"/>
              </a:xfrm>
              <a:prstGeom prst="rect">
                <a:avLst/>
              </a:prstGeom>
            </p:spPr>
          </p:pic>
          <p:pic>
            <p:nvPicPr>
              <p:cNvPr id="63" name="图片 25">
                <a:extLst>
                  <a:ext uri="{FF2B5EF4-FFF2-40B4-BE49-F238E27FC236}">
                    <a16:creationId xmlns:a16="http://schemas.microsoft.com/office/drawing/2014/main" id="{5676C948-7F15-462A-BE1F-C2CC322716E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06186" y="3302808"/>
                <a:ext cx="673089" cy="2387584"/>
              </a:xfrm>
              <a:prstGeom prst="rect">
                <a:avLst/>
              </a:prstGeom>
            </p:spPr>
          </p:pic>
          <p:pic>
            <p:nvPicPr>
              <p:cNvPr id="64" name="图片 26">
                <a:extLst>
                  <a:ext uri="{FF2B5EF4-FFF2-40B4-BE49-F238E27FC236}">
                    <a16:creationId xmlns:a16="http://schemas.microsoft.com/office/drawing/2014/main" id="{2136BF39-BD0B-46BC-BC86-B35531B65F36}"/>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8297" t="66408" r="26883" b="-1222"/>
              <a:stretch/>
            </p:blipFill>
            <p:spPr>
              <a:xfrm rot="4809071">
                <a:off x="947566" y="4028224"/>
                <a:ext cx="512385" cy="1817535"/>
              </a:xfrm>
              <a:prstGeom prst="rect">
                <a:avLst/>
              </a:prstGeom>
            </p:spPr>
          </p:pic>
          <p:pic>
            <p:nvPicPr>
              <p:cNvPr id="65" name="图片 27">
                <a:extLst>
                  <a:ext uri="{FF2B5EF4-FFF2-40B4-BE49-F238E27FC236}">
                    <a16:creationId xmlns:a16="http://schemas.microsoft.com/office/drawing/2014/main" id="{FCEE5AA2-03AE-40FB-AF66-5671924B3BCA}"/>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53002" t="248" r="21655" b="63917"/>
              <a:stretch/>
            </p:blipFill>
            <p:spPr>
              <a:xfrm rot="5256948">
                <a:off x="1183429" y="4077210"/>
                <a:ext cx="876172" cy="1870875"/>
              </a:xfrm>
              <a:prstGeom prst="rect">
                <a:avLst/>
              </a:prstGeom>
            </p:spPr>
          </p:pic>
          <p:pic>
            <p:nvPicPr>
              <p:cNvPr id="66" name="图片 25">
                <a:extLst>
                  <a:ext uri="{FF2B5EF4-FFF2-40B4-BE49-F238E27FC236}">
                    <a16:creationId xmlns:a16="http://schemas.microsoft.com/office/drawing/2014/main" id="{202D415D-7C6A-4FF7-9BA5-FA5D058DAA95}"/>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65064" y="3536915"/>
                <a:ext cx="673089" cy="2387584"/>
              </a:xfrm>
              <a:prstGeom prst="rect">
                <a:avLst/>
              </a:prstGeom>
            </p:spPr>
          </p:pic>
          <p:pic>
            <p:nvPicPr>
              <p:cNvPr id="67" name="图片 25">
                <a:extLst>
                  <a:ext uri="{FF2B5EF4-FFF2-40B4-BE49-F238E27FC236}">
                    <a16:creationId xmlns:a16="http://schemas.microsoft.com/office/drawing/2014/main" id="{629F7F6A-F7AA-4663-B8D7-4B1DE2985E6B}"/>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595462" y="3801697"/>
                <a:ext cx="673089" cy="2387584"/>
              </a:xfrm>
              <a:prstGeom prst="rect">
                <a:avLst/>
              </a:prstGeom>
            </p:spPr>
          </p:pic>
          <p:pic>
            <p:nvPicPr>
              <p:cNvPr id="68" name="图片 25">
                <a:extLst>
                  <a:ext uri="{FF2B5EF4-FFF2-40B4-BE49-F238E27FC236}">
                    <a16:creationId xmlns:a16="http://schemas.microsoft.com/office/drawing/2014/main" id="{5BAB132F-DD72-4465-88B3-5DED11748FD4}"/>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8" y="3624807"/>
                <a:ext cx="673089" cy="2387584"/>
              </a:xfrm>
              <a:prstGeom prst="rect">
                <a:avLst/>
              </a:prstGeom>
            </p:spPr>
          </p:pic>
          <p:pic>
            <p:nvPicPr>
              <p:cNvPr id="69" name="图片 25">
                <a:extLst>
                  <a:ext uri="{FF2B5EF4-FFF2-40B4-BE49-F238E27FC236}">
                    <a16:creationId xmlns:a16="http://schemas.microsoft.com/office/drawing/2014/main" id="{A781E8F1-F21E-45FE-AB39-54CB570F79BD}"/>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491687" y="4037556"/>
                <a:ext cx="812842" cy="2387584"/>
              </a:xfrm>
              <a:prstGeom prst="rect">
                <a:avLst/>
              </a:prstGeom>
            </p:spPr>
          </p:pic>
          <p:pic>
            <p:nvPicPr>
              <p:cNvPr id="70" name="图片 25">
                <a:extLst>
                  <a:ext uri="{FF2B5EF4-FFF2-40B4-BE49-F238E27FC236}">
                    <a16:creationId xmlns:a16="http://schemas.microsoft.com/office/drawing/2014/main" id="{8AB62F9D-D12D-4458-81C4-975053D63654}"/>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385657" y="3833700"/>
                <a:ext cx="673089" cy="2387584"/>
              </a:xfrm>
              <a:prstGeom prst="rect">
                <a:avLst/>
              </a:prstGeom>
            </p:spPr>
          </p:pic>
          <p:pic>
            <p:nvPicPr>
              <p:cNvPr id="71" name="图片 25">
                <a:extLst>
                  <a:ext uri="{FF2B5EF4-FFF2-40B4-BE49-F238E27FC236}">
                    <a16:creationId xmlns:a16="http://schemas.microsoft.com/office/drawing/2014/main" id="{41402F6B-D60E-4170-A84E-D2DB4BE0A4D1}"/>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563091"/>
                <a:ext cx="673089" cy="2387584"/>
              </a:xfrm>
              <a:prstGeom prst="rect">
                <a:avLst/>
              </a:prstGeom>
            </p:spPr>
          </p:pic>
          <p:pic>
            <p:nvPicPr>
              <p:cNvPr id="72" name="图片 25">
                <a:extLst>
                  <a:ext uri="{FF2B5EF4-FFF2-40B4-BE49-F238E27FC236}">
                    <a16:creationId xmlns:a16="http://schemas.microsoft.com/office/drawing/2014/main" id="{86701B76-D3CD-4888-889B-68C9E6BDD28D}"/>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22317" r="62863" b="65186"/>
              <a:stretch/>
            </p:blipFill>
            <p:spPr>
              <a:xfrm rot="4809071">
                <a:off x="186865" y="3622176"/>
                <a:ext cx="673089" cy="2387584"/>
              </a:xfrm>
              <a:prstGeom prst="rect">
                <a:avLst/>
              </a:prstGeom>
            </p:spPr>
          </p:pic>
        </p:grpSp>
      </p:grpSp>
    </p:spTree>
    <p:extLst>
      <p:ext uri="{BB962C8B-B14F-4D97-AF65-F5344CB8AC3E}">
        <p14:creationId xmlns:p14="http://schemas.microsoft.com/office/powerpoint/2010/main" val="350875218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1000" fill="hold"/>
                                        <p:tgtEl>
                                          <p:spTgt spid="33"/>
                                        </p:tgtEl>
                                        <p:attrNameLst>
                                          <p:attrName>ppt_y</p:attrName>
                                        </p:attrNameLst>
                                      </p:cBhvr>
                                      <p:tavLst>
                                        <p:tav tm="0">
                                          <p:val>
                                            <p:strVal val="#ppt_y+.1"/>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par>
                                <p:cTn id="30" presetID="53" presetClass="entr" presetSubtype="16"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p:cTn id="32" dur="500" fill="hold"/>
                                        <p:tgtEl>
                                          <p:spTgt spid="38"/>
                                        </p:tgtEl>
                                        <p:attrNameLst>
                                          <p:attrName>ppt_w</p:attrName>
                                        </p:attrNameLst>
                                      </p:cBhvr>
                                      <p:tavLst>
                                        <p:tav tm="0">
                                          <p:val>
                                            <p:fltVal val="0"/>
                                          </p:val>
                                        </p:tav>
                                        <p:tav tm="100000">
                                          <p:val>
                                            <p:strVal val="#ppt_w"/>
                                          </p:val>
                                        </p:tav>
                                      </p:tavLst>
                                    </p:anim>
                                    <p:anim calcmode="lin" valueType="num">
                                      <p:cBhvr>
                                        <p:cTn id="33" dur="500" fill="hold"/>
                                        <p:tgtEl>
                                          <p:spTgt spid="38"/>
                                        </p:tgtEl>
                                        <p:attrNameLst>
                                          <p:attrName>ppt_h</p:attrName>
                                        </p:attrNameLst>
                                      </p:cBhvr>
                                      <p:tavLst>
                                        <p:tav tm="0">
                                          <p:val>
                                            <p:fltVal val="0"/>
                                          </p:val>
                                        </p:tav>
                                        <p:tav tm="100000">
                                          <p:val>
                                            <p:strVal val="#ppt_h"/>
                                          </p:val>
                                        </p:tav>
                                      </p:tavLst>
                                    </p:anim>
                                    <p:animEffect transition="in" filter="fade">
                                      <p:cBhvr>
                                        <p:cTn id="34" dur="500"/>
                                        <p:tgtEl>
                                          <p:spTgt spid="38"/>
                                        </p:tgtEl>
                                      </p:cBhvr>
                                    </p:animEffect>
                                  </p:childTnLst>
                                </p:cTn>
                              </p:par>
                              <p:par>
                                <p:cTn id="35" presetID="53" presetClass="entr" presetSubtype="16"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53" presetClass="entr" presetSubtype="16" fill="hold" nodeType="with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par>
                                <p:cTn id="45" presetID="53" presetClass="entr" presetSubtype="16"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par>
                                <p:cTn id="50" presetID="53" presetClass="entr" presetSubtype="16"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par>
                                <p:cTn id="55" presetID="42" presetClass="path" presetSubtype="0" accel="50000" decel="50000" fill="hold" nodeType="withEffect">
                                  <p:stCondLst>
                                    <p:cond delay="0"/>
                                  </p:stCondLst>
                                  <p:childTnLst>
                                    <p:animMotion origin="layout" path="M -4.58333E-6 2.22222E-6 L 1 -0.02778 " pathEditMode="relative" rAng="0" ptsTypes="AA">
                                      <p:cBhvr>
                                        <p:cTn id="56" dur="10000" fill="hold"/>
                                        <p:tgtEl>
                                          <p:spTgt spid="4"/>
                                        </p:tgtEl>
                                        <p:attrNameLst>
                                          <p:attrName>ppt_x</p:attrName>
                                          <p:attrName>ppt_y</p:attrName>
                                        </p:attrNameLst>
                                      </p:cBhvr>
                                      <p:rCtr x="50000" y="-13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grpSp>
        <p:nvGrpSpPr>
          <p:cNvPr id="5" name="Group 4">
            <a:extLst>
              <a:ext uri="{FF2B5EF4-FFF2-40B4-BE49-F238E27FC236}">
                <a16:creationId xmlns:a16="http://schemas.microsoft.com/office/drawing/2014/main" id="{A48A639D-5B79-4A83-9798-1B68F0C4B73B}"/>
              </a:ext>
            </a:extLst>
          </p:cNvPr>
          <p:cNvGrpSpPr/>
          <p:nvPr/>
        </p:nvGrpSpPr>
        <p:grpSpPr>
          <a:xfrm>
            <a:off x="906936" y="-947853"/>
            <a:ext cx="6675892" cy="3579542"/>
            <a:chOff x="691677" y="-465719"/>
            <a:chExt cx="3434598" cy="2166077"/>
          </a:xfrm>
        </p:grpSpPr>
        <p:pic>
          <p:nvPicPr>
            <p:cNvPr id="10" name="Graphic 9">
              <a:extLst>
                <a:ext uri="{FF2B5EF4-FFF2-40B4-BE49-F238E27FC236}">
                  <a16:creationId xmlns:a16="http://schemas.microsoft.com/office/drawing/2014/main" id="{3F7DD2E5-2A05-4876-9767-E91D3A4444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91677" y="-465719"/>
              <a:ext cx="3434598" cy="2166077"/>
            </a:xfrm>
            <a:prstGeom prst="rect">
              <a:avLst/>
            </a:prstGeom>
          </p:spPr>
        </p:pic>
        <p:sp>
          <p:nvSpPr>
            <p:cNvPr id="2" name="TextBox 1">
              <a:extLst>
                <a:ext uri="{FF2B5EF4-FFF2-40B4-BE49-F238E27FC236}">
                  <a16:creationId xmlns:a16="http://schemas.microsoft.com/office/drawing/2014/main" id="{71D4CB85-F509-4792-A67E-2975BC173585}"/>
                </a:ext>
              </a:extLst>
            </p:cNvPr>
            <p:cNvSpPr txBox="1"/>
            <p:nvPr/>
          </p:nvSpPr>
          <p:spPr>
            <a:xfrm>
              <a:off x="873366" y="374395"/>
              <a:ext cx="3149642" cy="94984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So sánh</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4800" b="1" kern="0" dirty="0">
                  <a:solidFill>
                    <a:srgbClr val="000000"/>
                  </a:solidFill>
                  <a:latin typeface="Calibri" panose="020F0502020204030204" pitchFamily="34" charset="0"/>
                  <a:cs typeface="Calibri" panose="020F0502020204030204" pitchFamily="34" charset="0"/>
                  <a:sym typeface="Arial"/>
                </a:rPr>
                <a:t>1 061..?..1 000 + 60 + 1</a:t>
              </a:r>
              <a:endParaRPr kumimoji="0" lang="vi-VN" sz="48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grpSp>
        <p:nvGrpSpPr>
          <p:cNvPr id="4" name="Group 3">
            <a:extLst>
              <a:ext uri="{FF2B5EF4-FFF2-40B4-BE49-F238E27FC236}">
                <a16:creationId xmlns:a16="http://schemas.microsoft.com/office/drawing/2014/main" id="{DC6B3A31-0C9D-4CF5-B17C-4C322CD63DA3}"/>
              </a:ext>
            </a:extLst>
          </p:cNvPr>
          <p:cNvGrpSpPr/>
          <p:nvPr/>
        </p:nvGrpSpPr>
        <p:grpSpPr>
          <a:xfrm>
            <a:off x="1994224" y="2905759"/>
            <a:ext cx="3242275" cy="3376605"/>
            <a:chOff x="1517724" y="2365685"/>
            <a:chExt cx="2431706" cy="2532454"/>
          </a:xfrm>
        </p:grpSpPr>
        <p:pic>
          <p:nvPicPr>
            <p:cNvPr id="12" name="Graphic 11">
              <a:extLst>
                <a:ext uri="{FF2B5EF4-FFF2-40B4-BE49-F238E27FC236}">
                  <a16:creationId xmlns:a16="http://schemas.microsoft.com/office/drawing/2014/main" id="{D8FF0351-C2E9-4481-922A-66A67AA8EE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17724" y="2365685"/>
              <a:ext cx="2431706" cy="2532454"/>
            </a:xfrm>
            <a:prstGeom prst="rect">
              <a:avLst/>
            </a:prstGeom>
          </p:spPr>
        </p:pic>
        <p:sp>
          <p:nvSpPr>
            <p:cNvPr id="3" name="TextBox 2">
              <a:extLst>
                <a:ext uri="{FF2B5EF4-FFF2-40B4-BE49-F238E27FC236}">
                  <a16:creationId xmlns:a16="http://schemas.microsoft.com/office/drawing/2014/main" id="{CF69990C-19F6-4B74-AA53-FF00D5C1A146}"/>
                </a:ext>
              </a:extLst>
            </p:cNvPr>
            <p:cNvSpPr txBox="1"/>
            <p:nvPr/>
          </p:nvSpPr>
          <p:spPr>
            <a:xfrm>
              <a:off x="1517724" y="2571750"/>
              <a:ext cx="2431706" cy="9925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8000" b="1" kern="0" dirty="0">
                  <a:solidFill>
                    <a:srgbClr val="FF0000"/>
                  </a:solidFill>
                  <a:latin typeface="Calibri" panose="020F0502020204030204" pitchFamily="34" charset="0"/>
                  <a:cs typeface="Calibri" panose="020F0502020204030204" pitchFamily="34" charset="0"/>
                  <a:sym typeface="Arial"/>
                </a:rPr>
                <a:t>=</a:t>
              </a:r>
              <a:endParaRPr kumimoji="0" lang="en-US" sz="80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grpSp>
      <p:pic>
        <p:nvPicPr>
          <p:cNvPr id="11" name="图片 31">
            <a:extLst>
              <a:ext uri="{FF2B5EF4-FFF2-40B4-BE49-F238E27FC236}">
                <a16:creationId xmlns:a16="http://schemas.microsoft.com/office/drawing/2014/main" id="{751F57CA-D67F-48BC-A90B-384E61475AD4}"/>
              </a:ext>
            </a:extLst>
          </p:cNvPr>
          <p:cNvPicPr>
            <a:picLocks noChangeAspect="1"/>
          </p:cNvPicPr>
          <p:nvPr/>
        </p:nvPicPr>
        <p:blipFill rotWithShape="1">
          <a:blip r:embed="rId9">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13" name="图片 30">
            <a:extLst>
              <a:ext uri="{FF2B5EF4-FFF2-40B4-BE49-F238E27FC236}">
                <a16:creationId xmlns:a16="http://schemas.microsoft.com/office/drawing/2014/main" id="{2B9FD422-86A0-4588-ADFE-742C94A679B0}"/>
              </a:ext>
            </a:extLst>
          </p:cNvPr>
          <p:cNvPicPr>
            <a:picLocks noChangeAspect="1"/>
          </p:cNvPicPr>
          <p:nvPr/>
        </p:nvPicPr>
        <p:blipFill rotWithShape="1">
          <a:blip r:embed="rId9">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14" name="图片 23">
            <a:extLst>
              <a:ext uri="{FF2B5EF4-FFF2-40B4-BE49-F238E27FC236}">
                <a16:creationId xmlns:a16="http://schemas.microsoft.com/office/drawing/2014/main" id="{D9CF883B-A7B5-4D66-B1C5-0FC8F8A9F6B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15" name="图片 24">
            <a:extLst>
              <a:ext uri="{FF2B5EF4-FFF2-40B4-BE49-F238E27FC236}">
                <a16:creationId xmlns:a16="http://schemas.microsoft.com/office/drawing/2014/main" id="{55D153C9-14B5-4BBC-86DB-3FD3952CE4C2}"/>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17" name="图片 25">
            <a:extLst>
              <a:ext uri="{FF2B5EF4-FFF2-40B4-BE49-F238E27FC236}">
                <a16:creationId xmlns:a16="http://schemas.microsoft.com/office/drawing/2014/main" id="{1A211DD4-9CB2-4D0E-9255-17DCA34BA5F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18" name="图形 26">
            <a:extLst>
              <a:ext uri="{FF2B5EF4-FFF2-40B4-BE49-F238E27FC236}">
                <a16:creationId xmlns:a16="http://schemas.microsoft.com/office/drawing/2014/main" id="{1D493FBD-7F75-444D-A78F-5D9565A775E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19506" y="3967827"/>
            <a:ext cx="1002731" cy="567980"/>
          </a:xfrm>
          <a:prstGeom prst="rect">
            <a:avLst/>
          </a:prstGeom>
        </p:spPr>
      </p:pic>
      <p:pic>
        <p:nvPicPr>
          <p:cNvPr id="19" name="图形 27">
            <a:extLst>
              <a:ext uri="{FF2B5EF4-FFF2-40B4-BE49-F238E27FC236}">
                <a16:creationId xmlns:a16="http://schemas.microsoft.com/office/drawing/2014/main" id="{484AAB12-35FB-4072-A1AA-BD2555CE46E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267471" y="3385843"/>
            <a:ext cx="670529" cy="379810"/>
          </a:xfrm>
          <a:prstGeom prst="rect">
            <a:avLst/>
          </a:prstGeom>
        </p:spPr>
      </p:pic>
      <p:pic>
        <p:nvPicPr>
          <p:cNvPr id="20" name="图片 32">
            <a:extLst>
              <a:ext uri="{FF2B5EF4-FFF2-40B4-BE49-F238E27FC236}">
                <a16:creationId xmlns:a16="http://schemas.microsoft.com/office/drawing/2014/main" id="{693C6D25-A7E3-4593-8AA0-EF5DF36CD784}"/>
              </a:ext>
            </a:extLst>
          </p:cNvPr>
          <p:cNvPicPr>
            <a:picLocks noChangeAspect="1"/>
          </p:cNvPicPr>
          <p:nvPr/>
        </p:nvPicPr>
        <p:blipFill rotWithShape="1">
          <a:blip r:embed="rId16">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22" name="Picture 21">
            <a:extLst>
              <a:ext uri="{FF2B5EF4-FFF2-40B4-BE49-F238E27FC236}">
                <a16:creationId xmlns:a16="http://schemas.microsoft.com/office/drawing/2014/main" id="{1E6EB084-35E5-48A7-9294-25A89CCF8A9D}"/>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23" name="Picture 22">
            <a:extLst>
              <a:ext uri="{FF2B5EF4-FFF2-40B4-BE49-F238E27FC236}">
                <a16:creationId xmlns:a16="http://schemas.microsoft.com/office/drawing/2014/main" id="{AF6DBC4C-7F77-4682-8101-37516A651A29}"/>
              </a:ext>
            </a:extLst>
          </p:cNvPr>
          <p:cNvPicPr>
            <a:picLocks noChangeAspect="1"/>
          </p:cNvPicPr>
          <p:nvPr/>
        </p:nvPicPr>
        <p:blipFill rotWithShape="1">
          <a:blip r:embed="rId19">
            <a:extLst>
              <a:ext uri="{BEBA8EAE-BF5A-486C-A8C5-ECC9F3942E4B}">
                <a14:imgProps xmlns:a14="http://schemas.microsoft.com/office/drawing/2010/main">
                  <a14:imgLayer r:embed="rId18">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24" name="Group 23">
            <a:extLst>
              <a:ext uri="{FF2B5EF4-FFF2-40B4-BE49-F238E27FC236}">
                <a16:creationId xmlns:a16="http://schemas.microsoft.com/office/drawing/2014/main" id="{C6E6E148-C0E1-4A39-BC98-247756BBB3FD}"/>
              </a:ext>
            </a:extLst>
          </p:cNvPr>
          <p:cNvGrpSpPr/>
          <p:nvPr/>
        </p:nvGrpSpPr>
        <p:grpSpPr>
          <a:xfrm>
            <a:off x="6620" y="4059623"/>
            <a:ext cx="12192000" cy="2780956"/>
            <a:chOff x="-29140" y="3368913"/>
            <a:chExt cx="13654110" cy="3545778"/>
          </a:xfrm>
        </p:grpSpPr>
        <p:pic>
          <p:nvPicPr>
            <p:cNvPr id="25" name="Picture 24">
              <a:extLst>
                <a:ext uri="{FF2B5EF4-FFF2-40B4-BE49-F238E27FC236}">
                  <a16:creationId xmlns:a16="http://schemas.microsoft.com/office/drawing/2014/main" id="{C949F78E-519E-4FCF-BF62-22920518EDD5}"/>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26" name="Picture 25">
              <a:extLst>
                <a:ext uri="{FF2B5EF4-FFF2-40B4-BE49-F238E27FC236}">
                  <a16:creationId xmlns:a16="http://schemas.microsoft.com/office/drawing/2014/main" id="{A32BAD12-A149-4566-8B20-187E610C426F}"/>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27" name="Picture 26">
              <a:extLst>
                <a:ext uri="{FF2B5EF4-FFF2-40B4-BE49-F238E27FC236}">
                  <a16:creationId xmlns:a16="http://schemas.microsoft.com/office/drawing/2014/main" id="{ADE32AA9-2D7C-4173-A94F-8041421D0CE6}"/>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9" name="Picture 8">
            <a:hlinkClick r:id="rId21" action="ppaction://hlinksldjump"/>
            <a:extLst>
              <a:ext uri="{FF2B5EF4-FFF2-40B4-BE49-F238E27FC236}">
                <a16:creationId xmlns:a16="http://schemas.microsoft.com/office/drawing/2014/main" id="{A083807D-FE85-4469-A93F-F0843E41FE57}"/>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flipH="1">
            <a:off x="4804910" y="2263137"/>
            <a:ext cx="7674655" cy="3503814"/>
          </a:xfrm>
          <a:prstGeom prst="rect">
            <a:avLst/>
          </a:prstGeom>
        </p:spPr>
      </p:pic>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D818B759-1F8F-4F7E-89C3-C2DC9FC5ADD7}"/>
              </a:ext>
            </a:extLst>
          </p:cNvPr>
          <p:cNvPicPr>
            <a:picLocks noChangeAspect="1" noChangeArrowheads="1"/>
          </p:cNvPicPr>
          <p:nvPr/>
        </p:nvPicPr>
        <p:blipFill rotWithShape="1">
          <a:blip r:embed="rId23">
            <a:extLst>
              <a:ext uri="{BEBA8EAE-BF5A-486C-A8C5-ECC9F3942E4B}">
                <a14:imgProps xmlns:a14="http://schemas.microsoft.com/office/drawing/2010/main">
                  <a14:imgLayer r:embed="rId24">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3602437" y="3575748"/>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37" name="Tieng-ting-www_tiengdong_com">
            <a:hlinkClick r:id="" action="ppaction://media"/>
            <a:extLst>
              <a:ext uri="{FF2B5EF4-FFF2-40B4-BE49-F238E27FC236}">
                <a16:creationId xmlns:a16="http://schemas.microsoft.com/office/drawing/2014/main" id="{6CE5F2C5-FBFA-43F2-8E01-27AED0197EE5}"/>
              </a:ext>
            </a:extLst>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14590784" y="592345"/>
            <a:ext cx="609600" cy="609600"/>
          </a:xfrm>
          <a:prstGeom prst="rect">
            <a:avLst/>
          </a:prstGeom>
        </p:spPr>
      </p:pic>
    </p:spTree>
    <p:extLst>
      <p:ext uri="{BB962C8B-B14F-4D97-AF65-F5344CB8AC3E}">
        <p14:creationId xmlns:p14="http://schemas.microsoft.com/office/powerpoint/2010/main" val="389539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42" presetClass="path" presetSubtype="0" accel="50000" decel="50000" fill="hold" nodeType="withEffect">
                                  <p:stCondLst>
                                    <p:cond delay="0"/>
                                  </p:stCondLst>
                                  <p:childTnLst>
                                    <p:animMotion origin="layout" path="M -1.66667E-6 3.7037E-6 L 0.29896 -0.03959 " pathEditMode="relative" rAng="0" ptsTypes="AA">
                                      <p:cBhvr>
                                        <p:cTn id="15" dur="2000" fill="hold"/>
                                        <p:tgtEl>
                                          <p:spTgt spid="36"/>
                                        </p:tgtEl>
                                        <p:attrNameLst>
                                          <p:attrName>ppt_x</p:attrName>
                                          <p:attrName>ppt_y</p:attrName>
                                        </p:attrNameLst>
                                      </p:cBhvr>
                                      <p:rCtr x="14948" y="-1991"/>
                                    </p:animMotion>
                                  </p:childTnLst>
                                </p:cTn>
                              </p:par>
                              <p:par>
                                <p:cTn id="16" presetID="1" presetClass="mediacall" presetSubtype="0" fill="hold" nodeType="withEffect">
                                  <p:stCondLst>
                                    <p:cond delay="0"/>
                                  </p:stCondLst>
                                  <p:childTnLst>
                                    <p:cmd type="call" cmd="playFrom(0.0)">
                                      <p:cBhvr>
                                        <p:cTn id="17" dur="2808"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3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grpSp>
        <p:nvGrpSpPr>
          <p:cNvPr id="29" name="Group 28">
            <a:extLst>
              <a:ext uri="{FF2B5EF4-FFF2-40B4-BE49-F238E27FC236}">
                <a16:creationId xmlns:a16="http://schemas.microsoft.com/office/drawing/2014/main" id="{F210E319-7A66-4327-80A9-17BBE890026E}"/>
              </a:ext>
            </a:extLst>
          </p:cNvPr>
          <p:cNvGrpSpPr/>
          <p:nvPr/>
        </p:nvGrpSpPr>
        <p:grpSpPr>
          <a:xfrm>
            <a:off x="906936" y="-557978"/>
            <a:ext cx="7266907" cy="3759962"/>
            <a:chOff x="680203" y="-418484"/>
            <a:chExt cx="3434598" cy="2819972"/>
          </a:xfrm>
        </p:grpSpPr>
        <p:pic>
          <p:nvPicPr>
            <p:cNvPr id="30" name="Graphic 29">
              <a:extLst>
                <a:ext uri="{FF2B5EF4-FFF2-40B4-BE49-F238E27FC236}">
                  <a16:creationId xmlns:a16="http://schemas.microsoft.com/office/drawing/2014/main" id="{60CA38EB-9D15-4C4D-AC7A-B361AC7AC7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80203" y="-418484"/>
              <a:ext cx="3434598" cy="2166077"/>
            </a:xfrm>
            <a:prstGeom prst="rect">
              <a:avLst/>
            </a:prstGeom>
          </p:spPr>
        </p:pic>
        <p:sp>
          <p:nvSpPr>
            <p:cNvPr id="31" name="TextBox 30">
              <a:extLst>
                <a:ext uri="{FF2B5EF4-FFF2-40B4-BE49-F238E27FC236}">
                  <a16:creationId xmlns:a16="http://schemas.microsoft.com/office/drawing/2014/main" id="{E049C3F9-6D4B-4331-AD49-80EB6C7AF619}"/>
                </a:ext>
              </a:extLst>
            </p:cNvPr>
            <p:cNvSpPr txBox="1"/>
            <p:nvPr/>
          </p:nvSpPr>
          <p:spPr>
            <a:xfrm>
              <a:off x="989367" y="254746"/>
              <a:ext cx="2846099" cy="214674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So sánh</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6000" b="1" kern="0" dirty="0">
                  <a:solidFill>
                    <a:srgbClr val="000000"/>
                  </a:solidFill>
                  <a:latin typeface="Calibri" panose="020F0502020204030204" pitchFamily="34" charset="0"/>
                  <a:cs typeface="Calibri" panose="020F0502020204030204" pitchFamily="34" charset="0"/>
                  <a:sym typeface="Arial"/>
                </a:rPr>
                <a:t>792 ..?..1 000</a:t>
              </a:r>
              <a:endPar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grpSp>
        <p:nvGrpSpPr>
          <p:cNvPr id="32" name="Group 31">
            <a:extLst>
              <a:ext uri="{FF2B5EF4-FFF2-40B4-BE49-F238E27FC236}">
                <a16:creationId xmlns:a16="http://schemas.microsoft.com/office/drawing/2014/main" id="{22430052-2B6B-4868-8890-91B39967F3C0}"/>
              </a:ext>
            </a:extLst>
          </p:cNvPr>
          <p:cNvGrpSpPr/>
          <p:nvPr/>
        </p:nvGrpSpPr>
        <p:grpSpPr>
          <a:xfrm>
            <a:off x="1994224" y="2905759"/>
            <a:ext cx="3242275" cy="3376605"/>
            <a:chOff x="1517724" y="2365685"/>
            <a:chExt cx="2431706" cy="2532454"/>
          </a:xfrm>
        </p:grpSpPr>
        <p:pic>
          <p:nvPicPr>
            <p:cNvPr id="33" name="Graphic 32">
              <a:extLst>
                <a:ext uri="{FF2B5EF4-FFF2-40B4-BE49-F238E27FC236}">
                  <a16:creationId xmlns:a16="http://schemas.microsoft.com/office/drawing/2014/main" id="{5345CB5D-210B-4771-B196-5916484831E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17724" y="2365685"/>
              <a:ext cx="2431706" cy="2532454"/>
            </a:xfrm>
            <a:prstGeom prst="rect">
              <a:avLst/>
            </a:prstGeom>
          </p:spPr>
        </p:pic>
        <p:sp>
          <p:nvSpPr>
            <p:cNvPr id="34" name="TextBox 33">
              <a:extLst>
                <a:ext uri="{FF2B5EF4-FFF2-40B4-BE49-F238E27FC236}">
                  <a16:creationId xmlns:a16="http://schemas.microsoft.com/office/drawing/2014/main" id="{90D3C16C-0672-4228-9126-2C79D582CDF2}"/>
                </a:ext>
              </a:extLst>
            </p:cNvPr>
            <p:cNvSpPr txBox="1"/>
            <p:nvPr/>
          </p:nvSpPr>
          <p:spPr>
            <a:xfrm>
              <a:off x="1517724" y="2571750"/>
              <a:ext cx="2431706" cy="108491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&lt;</a:t>
              </a:r>
              <a:endParaRPr kumimoji="0" lang="en-US"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grpSp>
      <p:pic>
        <p:nvPicPr>
          <p:cNvPr id="35" name="图片 31">
            <a:extLst>
              <a:ext uri="{FF2B5EF4-FFF2-40B4-BE49-F238E27FC236}">
                <a16:creationId xmlns:a16="http://schemas.microsoft.com/office/drawing/2014/main" id="{69976108-E254-48AE-9D46-FBE18C4ACD62}"/>
              </a:ext>
            </a:extLst>
          </p:cNvPr>
          <p:cNvPicPr>
            <a:picLocks noChangeAspect="1"/>
          </p:cNvPicPr>
          <p:nvPr/>
        </p:nvPicPr>
        <p:blipFill rotWithShape="1">
          <a:blip r:embed="rId9">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8" name="图片 30">
            <a:extLst>
              <a:ext uri="{FF2B5EF4-FFF2-40B4-BE49-F238E27FC236}">
                <a16:creationId xmlns:a16="http://schemas.microsoft.com/office/drawing/2014/main" id="{8A1EFDCC-16D8-40A3-B002-CB99A04AEEA6}"/>
              </a:ext>
            </a:extLst>
          </p:cNvPr>
          <p:cNvPicPr>
            <a:picLocks noChangeAspect="1"/>
          </p:cNvPicPr>
          <p:nvPr/>
        </p:nvPicPr>
        <p:blipFill rotWithShape="1">
          <a:blip r:embed="rId9">
            <a:extLst>
              <a:ext uri="{28A0092B-C50C-407E-A947-70E740481C1C}">
                <a14:useLocalDpi xmlns:a14="http://schemas.microsoft.com/office/drawing/2010/main" val="0"/>
              </a:ext>
            </a:extLst>
          </a:blip>
          <a:srcRect r="83505"/>
          <a:stretch/>
        </p:blipFill>
        <p:spPr>
          <a:xfrm>
            <a:off x="0" y="1291224"/>
            <a:ext cx="2011133" cy="3508489"/>
          </a:xfrm>
          <a:prstGeom prst="rect">
            <a:avLst/>
          </a:prstGeom>
        </p:spPr>
      </p:pic>
      <p:pic>
        <p:nvPicPr>
          <p:cNvPr id="39" name="图片 23">
            <a:extLst>
              <a:ext uri="{FF2B5EF4-FFF2-40B4-BE49-F238E27FC236}">
                <a16:creationId xmlns:a16="http://schemas.microsoft.com/office/drawing/2014/main" id="{04955CF3-60A4-470C-9072-28D636D579F5}"/>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40" name="图片 24">
            <a:extLst>
              <a:ext uri="{FF2B5EF4-FFF2-40B4-BE49-F238E27FC236}">
                <a16:creationId xmlns:a16="http://schemas.microsoft.com/office/drawing/2014/main" id="{C552420A-C762-42CE-9751-216E08E52E80}"/>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41" name="图片 25">
            <a:extLst>
              <a:ext uri="{FF2B5EF4-FFF2-40B4-BE49-F238E27FC236}">
                <a16:creationId xmlns:a16="http://schemas.microsoft.com/office/drawing/2014/main" id="{B7B6E34F-E92A-455B-BBC9-9CE200F6E76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42" name="图形 26">
            <a:extLst>
              <a:ext uri="{FF2B5EF4-FFF2-40B4-BE49-F238E27FC236}">
                <a16:creationId xmlns:a16="http://schemas.microsoft.com/office/drawing/2014/main" id="{1116C104-F892-40D6-9022-8D5D3A95E57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19506" y="3967827"/>
            <a:ext cx="1002731" cy="567980"/>
          </a:xfrm>
          <a:prstGeom prst="rect">
            <a:avLst/>
          </a:prstGeom>
        </p:spPr>
      </p:pic>
      <p:pic>
        <p:nvPicPr>
          <p:cNvPr id="43" name="图形 27">
            <a:extLst>
              <a:ext uri="{FF2B5EF4-FFF2-40B4-BE49-F238E27FC236}">
                <a16:creationId xmlns:a16="http://schemas.microsoft.com/office/drawing/2014/main" id="{57E166B4-CD99-4395-8A96-5775D26FEDC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267471" y="3385843"/>
            <a:ext cx="670529" cy="379810"/>
          </a:xfrm>
          <a:prstGeom prst="rect">
            <a:avLst/>
          </a:prstGeom>
        </p:spPr>
      </p:pic>
      <p:pic>
        <p:nvPicPr>
          <p:cNvPr id="44" name="图片 32">
            <a:extLst>
              <a:ext uri="{FF2B5EF4-FFF2-40B4-BE49-F238E27FC236}">
                <a16:creationId xmlns:a16="http://schemas.microsoft.com/office/drawing/2014/main" id="{50872BD9-FFFA-49B7-9148-921A596D9BF5}"/>
              </a:ext>
            </a:extLst>
          </p:cNvPr>
          <p:cNvPicPr>
            <a:picLocks noChangeAspect="1"/>
          </p:cNvPicPr>
          <p:nvPr/>
        </p:nvPicPr>
        <p:blipFill rotWithShape="1">
          <a:blip r:embed="rId16">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45" name="Picture 44">
            <a:extLst>
              <a:ext uri="{FF2B5EF4-FFF2-40B4-BE49-F238E27FC236}">
                <a16:creationId xmlns:a16="http://schemas.microsoft.com/office/drawing/2014/main" id="{9F4E051D-366C-4304-A283-90CA38451515}"/>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46" name="Picture 45">
            <a:extLst>
              <a:ext uri="{FF2B5EF4-FFF2-40B4-BE49-F238E27FC236}">
                <a16:creationId xmlns:a16="http://schemas.microsoft.com/office/drawing/2014/main" id="{19811C36-C6A8-455A-AB05-2677ED18CCD4}"/>
              </a:ext>
            </a:extLst>
          </p:cNvPr>
          <p:cNvPicPr>
            <a:picLocks noChangeAspect="1"/>
          </p:cNvPicPr>
          <p:nvPr/>
        </p:nvPicPr>
        <p:blipFill rotWithShape="1">
          <a:blip r:embed="rId19">
            <a:extLst>
              <a:ext uri="{BEBA8EAE-BF5A-486C-A8C5-ECC9F3942E4B}">
                <a14:imgProps xmlns:a14="http://schemas.microsoft.com/office/drawing/2010/main">
                  <a14:imgLayer r:embed="rId18">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47" name="Group 46">
            <a:extLst>
              <a:ext uri="{FF2B5EF4-FFF2-40B4-BE49-F238E27FC236}">
                <a16:creationId xmlns:a16="http://schemas.microsoft.com/office/drawing/2014/main" id="{54FFABCC-7D6E-4750-920E-43A2ADE53726}"/>
              </a:ext>
            </a:extLst>
          </p:cNvPr>
          <p:cNvGrpSpPr/>
          <p:nvPr/>
        </p:nvGrpSpPr>
        <p:grpSpPr>
          <a:xfrm>
            <a:off x="6620" y="4059623"/>
            <a:ext cx="12192000" cy="2780956"/>
            <a:chOff x="-29140" y="3368913"/>
            <a:chExt cx="13654110" cy="3545778"/>
          </a:xfrm>
        </p:grpSpPr>
        <p:pic>
          <p:nvPicPr>
            <p:cNvPr id="48" name="Picture 47">
              <a:extLst>
                <a:ext uri="{FF2B5EF4-FFF2-40B4-BE49-F238E27FC236}">
                  <a16:creationId xmlns:a16="http://schemas.microsoft.com/office/drawing/2014/main" id="{9FBFC28E-EA94-4E29-8348-367F85E61932}"/>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49" name="Picture 48">
              <a:extLst>
                <a:ext uri="{FF2B5EF4-FFF2-40B4-BE49-F238E27FC236}">
                  <a16:creationId xmlns:a16="http://schemas.microsoft.com/office/drawing/2014/main" id="{72057479-865A-47A1-83C3-AD93181C2023}"/>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0" name="Picture 49">
              <a:extLst>
                <a:ext uri="{FF2B5EF4-FFF2-40B4-BE49-F238E27FC236}">
                  <a16:creationId xmlns:a16="http://schemas.microsoft.com/office/drawing/2014/main" id="{94ED3AC1-1934-4E7F-AAE7-516210EF583B}"/>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51"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885C6ED-A835-4681-A202-92C8E142A7F0}"/>
              </a:ext>
            </a:extLst>
          </p:cNvPr>
          <p:cNvPicPr>
            <a:picLocks noChangeAspect="1" noChangeArrowheads="1"/>
          </p:cNvPicPr>
          <p:nvPr/>
        </p:nvPicPr>
        <p:blipFill rotWithShape="1">
          <a:blip r:embed="rId21">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3602437" y="3575748"/>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2" name="Tieng-ting-www_tiengdong_com">
            <a:hlinkClick r:id="" action="ppaction://media"/>
            <a:extLst>
              <a:ext uri="{FF2B5EF4-FFF2-40B4-BE49-F238E27FC236}">
                <a16:creationId xmlns:a16="http://schemas.microsoft.com/office/drawing/2014/main" id="{6924CA94-6877-4B67-8FE8-287AA41760B2}"/>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14590784" y="592345"/>
            <a:ext cx="609600" cy="609600"/>
          </a:xfrm>
          <a:prstGeom prst="rect">
            <a:avLst/>
          </a:prstGeom>
        </p:spPr>
      </p:pic>
      <p:pic>
        <p:nvPicPr>
          <p:cNvPr id="53" name="Picture 52">
            <a:hlinkClick r:id="rId24" action="ppaction://hlinksldjump"/>
            <a:extLst>
              <a:ext uri="{FF2B5EF4-FFF2-40B4-BE49-F238E27FC236}">
                <a16:creationId xmlns:a16="http://schemas.microsoft.com/office/drawing/2014/main" id="{DA537E39-FCD8-461A-8495-8CA8C44EE1A1}"/>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flipH="1">
            <a:off x="4804910" y="2263137"/>
            <a:ext cx="7674655" cy="3503814"/>
          </a:xfrm>
          <a:prstGeom prst="rect">
            <a:avLst/>
          </a:prstGeom>
        </p:spPr>
      </p:pic>
    </p:spTree>
    <p:extLst>
      <p:ext uri="{BB962C8B-B14F-4D97-AF65-F5344CB8AC3E}">
        <p14:creationId xmlns:p14="http://schemas.microsoft.com/office/powerpoint/2010/main" val="352931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0-#ppt_w/2"/>
                                          </p:val>
                                        </p:tav>
                                        <p:tav tm="100000">
                                          <p:val>
                                            <p:strVal val="#ppt_x"/>
                                          </p:val>
                                        </p:tav>
                                      </p:tavLst>
                                    </p:anim>
                                    <p:anim calcmode="lin" valueType="num">
                                      <p:cBhvr additive="base">
                                        <p:cTn id="13" dur="500" fill="hold"/>
                                        <p:tgtEl>
                                          <p:spTgt spid="32"/>
                                        </p:tgtEl>
                                        <p:attrNameLst>
                                          <p:attrName>ppt_y</p:attrName>
                                        </p:attrNameLst>
                                      </p:cBhvr>
                                      <p:tavLst>
                                        <p:tav tm="0">
                                          <p:val>
                                            <p:strVal val="#ppt_y"/>
                                          </p:val>
                                        </p:tav>
                                        <p:tav tm="100000">
                                          <p:val>
                                            <p:strVal val="#ppt_y"/>
                                          </p:val>
                                        </p:tav>
                                      </p:tavLst>
                                    </p:anim>
                                  </p:childTnLst>
                                </p:cTn>
                              </p:par>
                              <p:par>
                                <p:cTn id="14" presetID="42" presetClass="path" presetSubtype="0" accel="50000" decel="50000" fill="hold" nodeType="withEffect">
                                  <p:stCondLst>
                                    <p:cond delay="0"/>
                                  </p:stCondLst>
                                  <p:childTnLst>
                                    <p:animMotion origin="layout" path="M -1.66667E-6 3.7037E-6 L 0.29896 -0.03959 " pathEditMode="relative" rAng="0" ptsTypes="AA">
                                      <p:cBhvr>
                                        <p:cTn id="15" dur="2000" fill="hold"/>
                                        <p:tgtEl>
                                          <p:spTgt spid="51"/>
                                        </p:tgtEl>
                                        <p:attrNameLst>
                                          <p:attrName>ppt_x</p:attrName>
                                          <p:attrName>ppt_y</p:attrName>
                                        </p:attrNameLst>
                                      </p:cBhvr>
                                      <p:rCtr x="14948" y="-1991"/>
                                    </p:animMotion>
                                  </p:childTnLst>
                                </p:cTn>
                              </p:par>
                              <p:par>
                                <p:cTn id="16" presetID="1" presetClass="mediacall" presetSubtype="0" fill="hold" nodeType="withEffect">
                                  <p:stCondLst>
                                    <p:cond delay="0"/>
                                  </p:stCondLst>
                                  <p:childTnLst>
                                    <p:cmd type="call" cmd="playFrom(0.0)">
                                      <p:cBhvr>
                                        <p:cTn id="17" dur="2808" fill="hold"/>
                                        <p:tgtEl>
                                          <p:spTgt spid="5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grpSp>
        <p:nvGrpSpPr>
          <p:cNvPr id="5" name="Group 4">
            <a:extLst>
              <a:ext uri="{FF2B5EF4-FFF2-40B4-BE49-F238E27FC236}">
                <a16:creationId xmlns:a16="http://schemas.microsoft.com/office/drawing/2014/main" id="{A48A639D-5B79-4A83-9798-1B68F0C4B73B}"/>
              </a:ext>
            </a:extLst>
          </p:cNvPr>
          <p:cNvGrpSpPr/>
          <p:nvPr/>
        </p:nvGrpSpPr>
        <p:grpSpPr>
          <a:xfrm>
            <a:off x="906936" y="-557978"/>
            <a:ext cx="7266907" cy="3759962"/>
            <a:chOff x="680203" y="-418484"/>
            <a:chExt cx="3434598" cy="2819972"/>
          </a:xfrm>
        </p:grpSpPr>
        <p:pic>
          <p:nvPicPr>
            <p:cNvPr id="10" name="Graphic 9">
              <a:extLst>
                <a:ext uri="{FF2B5EF4-FFF2-40B4-BE49-F238E27FC236}">
                  <a16:creationId xmlns:a16="http://schemas.microsoft.com/office/drawing/2014/main" id="{3F7DD2E5-2A05-4876-9767-E91D3A4444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80203" y="-418484"/>
              <a:ext cx="3434598" cy="2166077"/>
            </a:xfrm>
            <a:prstGeom prst="rect">
              <a:avLst/>
            </a:prstGeom>
          </p:spPr>
        </p:pic>
        <p:sp>
          <p:nvSpPr>
            <p:cNvPr id="2" name="TextBox 1">
              <a:extLst>
                <a:ext uri="{FF2B5EF4-FFF2-40B4-BE49-F238E27FC236}">
                  <a16:creationId xmlns:a16="http://schemas.microsoft.com/office/drawing/2014/main" id="{71D4CB85-F509-4792-A67E-2975BC173585}"/>
                </a:ext>
              </a:extLst>
            </p:cNvPr>
            <p:cNvSpPr txBox="1"/>
            <p:nvPr/>
          </p:nvSpPr>
          <p:spPr>
            <a:xfrm>
              <a:off x="989367" y="254746"/>
              <a:ext cx="2846099" cy="214674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So sánh</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6000" b="1" kern="0" dirty="0">
                  <a:solidFill>
                    <a:srgbClr val="000000"/>
                  </a:solidFill>
                  <a:latin typeface="Calibri" panose="020F0502020204030204" pitchFamily="34" charset="0"/>
                  <a:cs typeface="Calibri" panose="020F0502020204030204" pitchFamily="34" charset="0"/>
                  <a:sym typeface="Arial"/>
                </a:rPr>
                <a:t>8 159 ...8 156</a:t>
              </a:r>
              <a:endPar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grpSp>
        <p:nvGrpSpPr>
          <p:cNvPr id="4" name="Group 3">
            <a:extLst>
              <a:ext uri="{FF2B5EF4-FFF2-40B4-BE49-F238E27FC236}">
                <a16:creationId xmlns:a16="http://schemas.microsoft.com/office/drawing/2014/main" id="{DC6B3A31-0C9D-4CF5-B17C-4C322CD63DA3}"/>
              </a:ext>
            </a:extLst>
          </p:cNvPr>
          <p:cNvGrpSpPr/>
          <p:nvPr/>
        </p:nvGrpSpPr>
        <p:grpSpPr>
          <a:xfrm>
            <a:off x="1994224" y="2905759"/>
            <a:ext cx="3242275" cy="3376605"/>
            <a:chOff x="1517724" y="2365685"/>
            <a:chExt cx="2431706" cy="2532454"/>
          </a:xfrm>
        </p:grpSpPr>
        <p:pic>
          <p:nvPicPr>
            <p:cNvPr id="12" name="Graphic 11">
              <a:extLst>
                <a:ext uri="{FF2B5EF4-FFF2-40B4-BE49-F238E27FC236}">
                  <a16:creationId xmlns:a16="http://schemas.microsoft.com/office/drawing/2014/main" id="{D8FF0351-C2E9-4481-922A-66A67AA8EE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17724" y="2365685"/>
              <a:ext cx="2431706" cy="2532454"/>
            </a:xfrm>
            <a:prstGeom prst="rect">
              <a:avLst/>
            </a:prstGeom>
          </p:spPr>
        </p:pic>
        <p:sp>
          <p:nvSpPr>
            <p:cNvPr id="3" name="TextBox 2">
              <a:extLst>
                <a:ext uri="{FF2B5EF4-FFF2-40B4-BE49-F238E27FC236}">
                  <a16:creationId xmlns:a16="http://schemas.microsoft.com/office/drawing/2014/main" id="{CF69990C-19F6-4B74-AA53-FF00D5C1A146}"/>
                </a:ext>
              </a:extLst>
            </p:cNvPr>
            <p:cNvSpPr txBox="1"/>
            <p:nvPr/>
          </p:nvSpPr>
          <p:spPr>
            <a:xfrm>
              <a:off x="1517724" y="2571750"/>
              <a:ext cx="2431706" cy="108491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&gt;</a:t>
              </a:r>
              <a:endParaRPr kumimoji="0" lang="en-US"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grpSp>
      <p:pic>
        <p:nvPicPr>
          <p:cNvPr id="11" name="图片 31">
            <a:extLst>
              <a:ext uri="{FF2B5EF4-FFF2-40B4-BE49-F238E27FC236}">
                <a16:creationId xmlns:a16="http://schemas.microsoft.com/office/drawing/2014/main" id="{751F57CA-D67F-48BC-A90B-384E61475AD4}"/>
              </a:ext>
            </a:extLst>
          </p:cNvPr>
          <p:cNvPicPr>
            <a:picLocks noChangeAspect="1"/>
          </p:cNvPicPr>
          <p:nvPr/>
        </p:nvPicPr>
        <p:blipFill rotWithShape="1">
          <a:blip r:embed="rId9">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13" name="图片 30">
            <a:extLst>
              <a:ext uri="{FF2B5EF4-FFF2-40B4-BE49-F238E27FC236}">
                <a16:creationId xmlns:a16="http://schemas.microsoft.com/office/drawing/2014/main" id="{2B9FD422-86A0-4588-ADFE-742C94A679B0}"/>
              </a:ext>
            </a:extLst>
          </p:cNvPr>
          <p:cNvPicPr>
            <a:picLocks noChangeAspect="1"/>
          </p:cNvPicPr>
          <p:nvPr/>
        </p:nvPicPr>
        <p:blipFill rotWithShape="1">
          <a:blip r:embed="rId9">
            <a:extLst>
              <a:ext uri="{28A0092B-C50C-407E-A947-70E740481C1C}">
                <a14:useLocalDpi xmlns:a14="http://schemas.microsoft.com/office/drawing/2010/main" val="0"/>
              </a:ext>
            </a:extLst>
          </a:blip>
          <a:srcRect r="83505"/>
          <a:stretch/>
        </p:blipFill>
        <p:spPr>
          <a:xfrm>
            <a:off x="0" y="1291224"/>
            <a:ext cx="2011133" cy="3508489"/>
          </a:xfrm>
          <a:prstGeom prst="rect">
            <a:avLst/>
          </a:prstGeom>
        </p:spPr>
      </p:pic>
      <p:pic>
        <p:nvPicPr>
          <p:cNvPr id="14" name="图片 23">
            <a:extLst>
              <a:ext uri="{FF2B5EF4-FFF2-40B4-BE49-F238E27FC236}">
                <a16:creationId xmlns:a16="http://schemas.microsoft.com/office/drawing/2014/main" id="{D9CF883B-A7B5-4D66-B1C5-0FC8F8A9F6BE}"/>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15" name="图片 24">
            <a:extLst>
              <a:ext uri="{FF2B5EF4-FFF2-40B4-BE49-F238E27FC236}">
                <a16:creationId xmlns:a16="http://schemas.microsoft.com/office/drawing/2014/main" id="{55D153C9-14B5-4BBC-86DB-3FD3952CE4C2}"/>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17" name="图片 25">
            <a:extLst>
              <a:ext uri="{FF2B5EF4-FFF2-40B4-BE49-F238E27FC236}">
                <a16:creationId xmlns:a16="http://schemas.microsoft.com/office/drawing/2014/main" id="{1A211DD4-9CB2-4D0E-9255-17DCA34BA5F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18" name="图形 26">
            <a:extLst>
              <a:ext uri="{FF2B5EF4-FFF2-40B4-BE49-F238E27FC236}">
                <a16:creationId xmlns:a16="http://schemas.microsoft.com/office/drawing/2014/main" id="{1D493FBD-7F75-444D-A78F-5D9565A775E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19506" y="3967827"/>
            <a:ext cx="1002731" cy="567980"/>
          </a:xfrm>
          <a:prstGeom prst="rect">
            <a:avLst/>
          </a:prstGeom>
        </p:spPr>
      </p:pic>
      <p:pic>
        <p:nvPicPr>
          <p:cNvPr id="19" name="图形 27">
            <a:extLst>
              <a:ext uri="{FF2B5EF4-FFF2-40B4-BE49-F238E27FC236}">
                <a16:creationId xmlns:a16="http://schemas.microsoft.com/office/drawing/2014/main" id="{484AAB12-35FB-4072-A1AA-BD2555CE46E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267471" y="3385843"/>
            <a:ext cx="670529" cy="379810"/>
          </a:xfrm>
          <a:prstGeom prst="rect">
            <a:avLst/>
          </a:prstGeom>
        </p:spPr>
      </p:pic>
      <p:pic>
        <p:nvPicPr>
          <p:cNvPr id="20" name="图片 32">
            <a:extLst>
              <a:ext uri="{FF2B5EF4-FFF2-40B4-BE49-F238E27FC236}">
                <a16:creationId xmlns:a16="http://schemas.microsoft.com/office/drawing/2014/main" id="{693C6D25-A7E3-4593-8AA0-EF5DF36CD784}"/>
              </a:ext>
            </a:extLst>
          </p:cNvPr>
          <p:cNvPicPr>
            <a:picLocks noChangeAspect="1"/>
          </p:cNvPicPr>
          <p:nvPr/>
        </p:nvPicPr>
        <p:blipFill rotWithShape="1">
          <a:blip r:embed="rId16">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22" name="Picture 21">
            <a:extLst>
              <a:ext uri="{FF2B5EF4-FFF2-40B4-BE49-F238E27FC236}">
                <a16:creationId xmlns:a16="http://schemas.microsoft.com/office/drawing/2014/main" id="{1E6EB084-35E5-48A7-9294-25A89CCF8A9D}"/>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23" name="Picture 22">
            <a:extLst>
              <a:ext uri="{FF2B5EF4-FFF2-40B4-BE49-F238E27FC236}">
                <a16:creationId xmlns:a16="http://schemas.microsoft.com/office/drawing/2014/main" id="{AF6DBC4C-7F77-4682-8101-37516A651A29}"/>
              </a:ext>
            </a:extLst>
          </p:cNvPr>
          <p:cNvPicPr>
            <a:picLocks noChangeAspect="1"/>
          </p:cNvPicPr>
          <p:nvPr/>
        </p:nvPicPr>
        <p:blipFill rotWithShape="1">
          <a:blip r:embed="rId19">
            <a:extLst>
              <a:ext uri="{BEBA8EAE-BF5A-486C-A8C5-ECC9F3942E4B}">
                <a14:imgProps xmlns:a14="http://schemas.microsoft.com/office/drawing/2010/main">
                  <a14:imgLayer r:embed="rId18">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24" name="Group 23">
            <a:extLst>
              <a:ext uri="{FF2B5EF4-FFF2-40B4-BE49-F238E27FC236}">
                <a16:creationId xmlns:a16="http://schemas.microsoft.com/office/drawing/2014/main" id="{C6E6E148-C0E1-4A39-BC98-247756BBB3FD}"/>
              </a:ext>
            </a:extLst>
          </p:cNvPr>
          <p:cNvGrpSpPr/>
          <p:nvPr/>
        </p:nvGrpSpPr>
        <p:grpSpPr>
          <a:xfrm>
            <a:off x="6620" y="4059623"/>
            <a:ext cx="12192000" cy="2780956"/>
            <a:chOff x="-29140" y="3368913"/>
            <a:chExt cx="13654110" cy="3545778"/>
          </a:xfrm>
        </p:grpSpPr>
        <p:pic>
          <p:nvPicPr>
            <p:cNvPr id="25" name="Picture 24">
              <a:extLst>
                <a:ext uri="{FF2B5EF4-FFF2-40B4-BE49-F238E27FC236}">
                  <a16:creationId xmlns:a16="http://schemas.microsoft.com/office/drawing/2014/main" id="{C949F78E-519E-4FCF-BF62-22920518EDD5}"/>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26" name="Picture 25">
              <a:extLst>
                <a:ext uri="{FF2B5EF4-FFF2-40B4-BE49-F238E27FC236}">
                  <a16:creationId xmlns:a16="http://schemas.microsoft.com/office/drawing/2014/main" id="{A32BAD12-A149-4566-8B20-187E610C426F}"/>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27" name="Picture 26">
              <a:extLst>
                <a:ext uri="{FF2B5EF4-FFF2-40B4-BE49-F238E27FC236}">
                  <a16:creationId xmlns:a16="http://schemas.microsoft.com/office/drawing/2014/main" id="{ADE32AA9-2D7C-4173-A94F-8041421D0CE6}"/>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D818B759-1F8F-4F7E-89C3-C2DC9FC5ADD7}"/>
              </a:ext>
            </a:extLst>
          </p:cNvPr>
          <p:cNvPicPr>
            <a:picLocks noChangeAspect="1" noChangeArrowheads="1"/>
          </p:cNvPicPr>
          <p:nvPr/>
        </p:nvPicPr>
        <p:blipFill rotWithShape="1">
          <a:blip r:embed="rId21">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3602437" y="3575748"/>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37" name="Tieng-ting-www_tiengdong_com">
            <a:hlinkClick r:id="" action="ppaction://media"/>
            <a:extLst>
              <a:ext uri="{FF2B5EF4-FFF2-40B4-BE49-F238E27FC236}">
                <a16:creationId xmlns:a16="http://schemas.microsoft.com/office/drawing/2014/main" id="{6CE5F2C5-FBFA-43F2-8E01-27AED0197EE5}"/>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14590784" y="592345"/>
            <a:ext cx="609600" cy="609600"/>
          </a:xfrm>
          <a:prstGeom prst="rect">
            <a:avLst/>
          </a:prstGeom>
        </p:spPr>
      </p:pic>
      <p:pic>
        <p:nvPicPr>
          <p:cNvPr id="28" name="Picture 27">
            <a:hlinkClick r:id="rId24" action="ppaction://hlinksldjump"/>
            <a:extLst>
              <a:ext uri="{FF2B5EF4-FFF2-40B4-BE49-F238E27FC236}">
                <a16:creationId xmlns:a16="http://schemas.microsoft.com/office/drawing/2014/main" id="{5468928F-D598-4E45-8FE8-30CD375F1BC6}"/>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flipH="1">
            <a:off x="4804910" y="2263137"/>
            <a:ext cx="7674655" cy="3503814"/>
          </a:xfrm>
          <a:prstGeom prst="rect">
            <a:avLst/>
          </a:prstGeom>
        </p:spPr>
      </p:pic>
    </p:spTree>
    <p:extLst>
      <p:ext uri="{BB962C8B-B14F-4D97-AF65-F5344CB8AC3E}">
        <p14:creationId xmlns:p14="http://schemas.microsoft.com/office/powerpoint/2010/main" val="282875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par>
                                <p:cTn id="14" presetID="42" presetClass="path" presetSubtype="0" accel="50000" decel="50000" fill="hold" nodeType="withEffect">
                                  <p:stCondLst>
                                    <p:cond delay="0"/>
                                  </p:stCondLst>
                                  <p:childTnLst>
                                    <p:animMotion origin="layout" path="M -1.66667E-6 3.7037E-6 L 0.29896 -0.03959 " pathEditMode="relative" rAng="0" ptsTypes="AA">
                                      <p:cBhvr>
                                        <p:cTn id="15" dur="2000" fill="hold"/>
                                        <p:tgtEl>
                                          <p:spTgt spid="36"/>
                                        </p:tgtEl>
                                        <p:attrNameLst>
                                          <p:attrName>ppt_x</p:attrName>
                                          <p:attrName>ppt_y</p:attrName>
                                        </p:attrNameLst>
                                      </p:cBhvr>
                                      <p:rCtr x="14948" y="-1991"/>
                                    </p:animMotion>
                                  </p:childTnLst>
                                </p:cTn>
                              </p:par>
                              <p:par>
                                <p:cTn id="16" presetID="1" presetClass="mediacall" presetSubtype="0" fill="hold" nodeType="withEffect">
                                  <p:stCondLst>
                                    <p:cond delay="0"/>
                                  </p:stCondLst>
                                  <p:childTnLst>
                                    <p:cmd type="call" cmd="playFrom(0.0)">
                                      <p:cBhvr>
                                        <p:cTn id="17" dur="2808" fill="hold"/>
                                        <p:tgtEl>
                                          <p:spTgt spid="3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3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2"/>
        <p:cNvGrpSpPr/>
        <p:nvPr/>
      </p:nvGrpSpPr>
      <p:grpSpPr>
        <a:xfrm>
          <a:off x="0" y="0"/>
          <a:ext cx="0" cy="0"/>
          <a:chOff x="0" y="0"/>
          <a:chExt cx="0" cy="0"/>
        </a:xfrm>
      </p:grpSpPr>
      <p:grpSp>
        <p:nvGrpSpPr>
          <p:cNvPr id="29" name="Group 28">
            <a:extLst>
              <a:ext uri="{FF2B5EF4-FFF2-40B4-BE49-F238E27FC236}">
                <a16:creationId xmlns:a16="http://schemas.microsoft.com/office/drawing/2014/main" id="{B5546CC4-FCC1-4060-AEC3-63B80630E150}"/>
              </a:ext>
            </a:extLst>
          </p:cNvPr>
          <p:cNvGrpSpPr/>
          <p:nvPr/>
        </p:nvGrpSpPr>
        <p:grpSpPr>
          <a:xfrm>
            <a:off x="906936" y="-557978"/>
            <a:ext cx="7266907" cy="3759962"/>
            <a:chOff x="680203" y="-418484"/>
            <a:chExt cx="3434598" cy="2819972"/>
          </a:xfrm>
        </p:grpSpPr>
        <p:pic>
          <p:nvPicPr>
            <p:cNvPr id="30" name="Graphic 29">
              <a:extLst>
                <a:ext uri="{FF2B5EF4-FFF2-40B4-BE49-F238E27FC236}">
                  <a16:creationId xmlns:a16="http://schemas.microsoft.com/office/drawing/2014/main" id="{B8031A7E-7634-4658-90E9-9A4C828C0B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80203" y="-418484"/>
              <a:ext cx="3434598" cy="2166077"/>
            </a:xfrm>
            <a:prstGeom prst="rect">
              <a:avLst/>
            </a:prstGeom>
          </p:spPr>
        </p:pic>
        <p:sp>
          <p:nvSpPr>
            <p:cNvPr id="31" name="TextBox 30">
              <a:extLst>
                <a:ext uri="{FF2B5EF4-FFF2-40B4-BE49-F238E27FC236}">
                  <a16:creationId xmlns:a16="http://schemas.microsoft.com/office/drawing/2014/main" id="{DBF97B20-2605-42D9-B50D-12E410CCA236}"/>
                </a:ext>
              </a:extLst>
            </p:cNvPr>
            <p:cNvSpPr txBox="1"/>
            <p:nvPr/>
          </p:nvSpPr>
          <p:spPr>
            <a:xfrm>
              <a:off x="989367" y="254746"/>
              <a:ext cx="2846099" cy="2146742"/>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rPr>
                <a:t>So sánh</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vi-VN" sz="6000" b="1" kern="0" dirty="0">
                  <a:solidFill>
                    <a:srgbClr val="000000"/>
                  </a:solidFill>
                  <a:latin typeface="Calibri" panose="020F0502020204030204" pitchFamily="34" charset="0"/>
                  <a:cs typeface="Calibri" panose="020F0502020204030204" pitchFamily="34" charset="0"/>
                  <a:sym typeface="Arial"/>
                </a:rPr>
                <a:t>6 121...6 212</a:t>
              </a:r>
              <a:endParaRPr kumimoji="0" lang="vi-VN"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6000" b="1"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grpSp>
      <p:grpSp>
        <p:nvGrpSpPr>
          <p:cNvPr id="32" name="Group 31">
            <a:extLst>
              <a:ext uri="{FF2B5EF4-FFF2-40B4-BE49-F238E27FC236}">
                <a16:creationId xmlns:a16="http://schemas.microsoft.com/office/drawing/2014/main" id="{930F5E81-B952-45D0-946D-D0C6080CE50D}"/>
              </a:ext>
            </a:extLst>
          </p:cNvPr>
          <p:cNvGrpSpPr/>
          <p:nvPr/>
        </p:nvGrpSpPr>
        <p:grpSpPr>
          <a:xfrm>
            <a:off x="1994224" y="2905759"/>
            <a:ext cx="3242275" cy="3376605"/>
            <a:chOff x="1517724" y="2365685"/>
            <a:chExt cx="2431706" cy="2532454"/>
          </a:xfrm>
        </p:grpSpPr>
        <p:pic>
          <p:nvPicPr>
            <p:cNvPr id="33" name="Graphic 32">
              <a:extLst>
                <a:ext uri="{FF2B5EF4-FFF2-40B4-BE49-F238E27FC236}">
                  <a16:creationId xmlns:a16="http://schemas.microsoft.com/office/drawing/2014/main" id="{81F9D444-A8E1-4AC6-9363-027F1BF853B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17724" y="2365685"/>
              <a:ext cx="2431706" cy="2532454"/>
            </a:xfrm>
            <a:prstGeom prst="rect">
              <a:avLst/>
            </a:prstGeom>
          </p:spPr>
        </p:pic>
        <p:sp>
          <p:nvSpPr>
            <p:cNvPr id="34" name="TextBox 33">
              <a:extLst>
                <a:ext uri="{FF2B5EF4-FFF2-40B4-BE49-F238E27FC236}">
                  <a16:creationId xmlns:a16="http://schemas.microsoft.com/office/drawing/2014/main" id="{E1DFA43E-6439-4668-8D3D-DC8DBE717008}"/>
                </a:ext>
              </a:extLst>
            </p:cNvPr>
            <p:cNvSpPr txBox="1"/>
            <p:nvPr/>
          </p:nvSpPr>
          <p:spPr>
            <a:xfrm>
              <a:off x="1517724" y="2571750"/>
              <a:ext cx="2431706" cy="108491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rPr>
                <a:t>&lt;</a:t>
              </a:r>
              <a:endParaRPr kumimoji="0" lang="en-US" sz="8800" b="1" i="0" u="none" strike="noStrike" kern="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sym typeface="Arial"/>
              </a:endParaRPr>
            </a:p>
          </p:txBody>
        </p:sp>
      </p:grpSp>
      <p:pic>
        <p:nvPicPr>
          <p:cNvPr id="35" name="图片 31">
            <a:extLst>
              <a:ext uri="{FF2B5EF4-FFF2-40B4-BE49-F238E27FC236}">
                <a16:creationId xmlns:a16="http://schemas.microsoft.com/office/drawing/2014/main" id="{C9A46E03-391D-4306-B8FA-DA089F589117}"/>
              </a:ext>
            </a:extLst>
          </p:cNvPr>
          <p:cNvPicPr>
            <a:picLocks noChangeAspect="1"/>
          </p:cNvPicPr>
          <p:nvPr/>
        </p:nvPicPr>
        <p:blipFill rotWithShape="1">
          <a:blip r:embed="rId9">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8" name="图片 30">
            <a:extLst>
              <a:ext uri="{FF2B5EF4-FFF2-40B4-BE49-F238E27FC236}">
                <a16:creationId xmlns:a16="http://schemas.microsoft.com/office/drawing/2014/main" id="{91C0849A-35C1-4B18-A8B9-EA164E6CA58E}"/>
              </a:ext>
            </a:extLst>
          </p:cNvPr>
          <p:cNvPicPr>
            <a:picLocks noChangeAspect="1"/>
          </p:cNvPicPr>
          <p:nvPr/>
        </p:nvPicPr>
        <p:blipFill rotWithShape="1">
          <a:blip r:embed="rId9">
            <a:extLst>
              <a:ext uri="{28A0092B-C50C-407E-A947-70E740481C1C}">
                <a14:useLocalDpi xmlns:a14="http://schemas.microsoft.com/office/drawing/2010/main" val="0"/>
              </a:ext>
            </a:extLst>
          </a:blip>
          <a:srcRect r="83505"/>
          <a:stretch/>
        </p:blipFill>
        <p:spPr>
          <a:xfrm>
            <a:off x="0" y="1291224"/>
            <a:ext cx="2011133" cy="3508489"/>
          </a:xfrm>
          <a:prstGeom prst="rect">
            <a:avLst/>
          </a:prstGeom>
        </p:spPr>
      </p:pic>
      <p:pic>
        <p:nvPicPr>
          <p:cNvPr id="39" name="图片 23">
            <a:extLst>
              <a:ext uri="{FF2B5EF4-FFF2-40B4-BE49-F238E27FC236}">
                <a16:creationId xmlns:a16="http://schemas.microsoft.com/office/drawing/2014/main" id="{130F8A12-F6AC-4FEC-82A3-EACAC2F401D4}"/>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40" name="图片 24">
            <a:extLst>
              <a:ext uri="{FF2B5EF4-FFF2-40B4-BE49-F238E27FC236}">
                <a16:creationId xmlns:a16="http://schemas.microsoft.com/office/drawing/2014/main" id="{DD5FCB7B-0D4D-4EEE-B211-8EE98E49B084}"/>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41" name="图片 25">
            <a:extLst>
              <a:ext uri="{FF2B5EF4-FFF2-40B4-BE49-F238E27FC236}">
                <a16:creationId xmlns:a16="http://schemas.microsoft.com/office/drawing/2014/main" id="{D87FF357-4FCA-4572-AA55-43803A5F1A2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42" name="图形 26">
            <a:extLst>
              <a:ext uri="{FF2B5EF4-FFF2-40B4-BE49-F238E27FC236}">
                <a16:creationId xmlns:a16="http://schemas.microsoft.com/office/drawing/2014/main" id="{DF3D606C-81A5-423A-A62A-B558F019206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219506" y="3967827"/>
            <a:ext cx="1002731" cy="567980"/>
          </a:xfrm>
          <a:prstGeom prst="rect">
            <a:avLst/>
          </a:prstGeom>
        </p:spPr>
      </p:pic>
      <p:pic>
        <p:nvPicPr>
          <p:cNvPr id="43" name="图形 27">
            <a:extLst>
              <a:ext uri="{FF2B5EF4-FFF2-40B4-BE49-F238E27FC236}">
                <a16:creationId xmlns:a16="http://schemas.microsoft.com/office/drawing/2014/main" id="{134F8296-45BF-4791-93C0-9EABA9616DB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267471" y="3385843"/>
            <a:ext cx="670529" cy="379810"/>
          </a:xfrm>
          <a:prstGeom prst="rect">
            <a:avLst/>
          </a:prstGeom>
        </p:spPr>
      </p:pic>
      <p:pic>
        <p:nvPicPr>
          <p:cNvPr id="44" name="图片 32">
            <a:extLst>
              <a:ext uri="{FF2B5EF4-FFF2-40B4-BE49-F238E27FC236}">
                <a16:creationId xmlns:a16="http://schemas.microsoft.com/office/drawing/2014/main" id="{E3D1FFB1-E462-41F0-A724-C1447F6244FB}"/>
              </a:ext>
            </a:extLst>
          </p:cNvPr>
          <p:cNvPicPr>
            <a:picLocks noChangeAspect="1"/>
          </p:cNvPicPr>
          <p:nvPr/>
        </p:nvPicPr>
        <p:blipFill rotWithShape="1">
          <a:blip r:embed="rId16">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45" name="Picture 44">
            <a:extLst>
              <a:ext uri="{FF2B5EF4-FFF2-40B4-BE49-F238E27FC236}">
                <a16:creationId xmlns:a16="http://schemas.microsoft.com/office/drawing/2014/main" id="{6F243DC3-0113-4DAC-9D91-0C12DF9BFCB5}"/>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46" name="Picture 45">
            <a:extLst>
              <a:ext uri="{FF2B5EF4-FFF2-40B4-BE49-F238E27FC236}">
                <a16:creationId xmlns:a16="http://schemas.microsoft.com/office/drawing/2014/main" id="{64F55FF9-2392-46CE-903D-65556921AEC6}"/>
              </a:ext>
            </a:extLst>
          </p:cNvPr>
          <p:cNvPicPr>
            <a:picLocks noChangeAspect="1"/>
          </p:cNvPicPr>
          <p:nvPr/>
        </p:nvPicPr>
        <p:blipFill rotWithShape="1">
          <a:blip r:embed="rId19">
            <a:extLst>
              <a:ext uri="{BEBA8EAE-BF5A-486C-A8C5-ECC9F3942E4B}">
                <a14:imgProps xmlns:a14="http://schemas.microsoft.com/office/drawing/2010/main">
                  <a14:imgLayer r:embed="rId18">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grpSp>
        <p:nvGrpSpPr>
          <p:cNvPr id="47" name="Group 46">
            <a:extLst>
              <a:ext uri="{FF2B5EF4-FFF2-40B4-BE49-F238E27FC236}">
                <a16:creationId xmlns:a16="http://schemas.microsoft.com/office/drawing/2014/main" id="{990ED1D4-AD41-438C-B9DA-C92732FF56C1}"/>
              </a:ext>
            </a:extLst>
          </p:cNvPr>
          <p:cNvGrpSpPr/>
          <p:nvPr/>
        </p:nvGrpSpPr>
        <p:grpSpPr>
          <a:xfrm>
            <a:off x="6620" y="4059623"/>
            <a:ext cx="12192000" cy="2780956"/>
            <a:chOff x="-29140" y="3368913"/>
            <a:chExt cx="13654110" cy="3545778"/>
          </a:xfrm>
        </p:grpSpPr>
        <p:pic>
          <p:nvPicPr>
            <p:cNvPr id="48" name="Picture 47">
              <a:extLst>
                <a:ext uri="{FF2B5EF4-FFF2-40B4-BE49-F238E27FC236}">
                  <a16:creationId xmlns:a16="http://schemas.microsoft.com/office/drawing/2014/main" id="{E3386BBB-BBC6-4674-B855-4DEDAC7BBCB6}"/>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49" name="Picture 48">
              <a:extLst>
                <a:ext uri="{FF2B5EF4-FFF2-40B4-BE49-F238E27FC236}">
                  <a16:creationId xmlns:a16="http://schemas.microsoft.com/office/drawing/2014/main" id="{5A7AB3F8-E7E9-4413-A98F-8ED331E62CC7}"/>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0" name="Picture 49">
              <a:extLst>
                <a:ext uri="{FF2B5EF4-FFF2-40B4-BE49-F238E27FC236}">
                  <a16:creationId xmlns:a16="http://schemas.microsoft.com/office/drawing/2014/main" id="{026CC8A0-4ED9-40F8-A612-7CE486A96775}"/>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pic>
        <p:nvPicPr>
          <p:cNvPr id="51"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0D5DABC3-4436-4226-9081-16808F0FBC18}"/>
              </a:ext>
            </a:extLst>
          </p:cNvPr>
          <p:cNvPicPr>
            <a:picLocks noChangeAspect="1" noChangeArrowheads="1"/>
          </p:cNvPicPr>
          <p:nvPr/>
        </p:nvPicPr>
        <p:blipFill rotWithShape="1">
          <a:blip r:embed="rId21">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3602437" y="3575748"/>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2" name="Tieng-ting-www_tiengdong_com">
            <a:hlinkClick r:id="" action="ppaction://media"/>
            <a:extLst>
              <a:ext uri="{FF2B5EF4-FFF2-40B4-BE49-F238E27FC236}">
                <a16:creationId xmlns:a16="http://schemas.microsoft.com/office/drawing/2014/main" id="{EF437D83-8C86-4B98-9D97-2F63FCB0864B}"/>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14590784" y="592345"/>
            <a:ext cx="609600" cy="609600"/>
          </a:xfrm>
          <a:prstGeom prst="rect">
            <a:avLst/>
          </a:prstGeom>
        </p:spPr>
      </p:pic>
      <p:pic>
        <p:nvPicPr>
          <p:cNvPr id="53" name="Picture 52">
            <a:hlinkClick r:id="rId24" action="ppaction://hlinksldjump"/>
            <a:extLst>
              <a:ext uri="{FF2B5EF4-FFF2-40B4-BE49-F238E27FC236}">
                <a16:creationId xmlns:a16="http://schemas.microsoft.com/office/drawing/2014/main" id="{D02621E5-E7B0-4E29-B002-33E51CF90229}"/>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flipH="1">
            <a:off x="4804910" y="2263137"/>
            <a:ext cx="7674655" cy="3503814"/>
          </a:xfrm>
          <a:prstGeom prst="rect">
            <a:avLst/>
          </a:prstGeom>
        </p:spPr>
      </p:pic>
    </p:spTree>
    <p:extLst>
      <p:ext uri="{BB962C8B-B14F-4D97-AF65-F5344CB8AC3E}">
        <p14:creationId xmlns:p14="http://schemas.microsoft.com/office/powerpoint/2010/main" val="46201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50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fill="hold"/>
                                        <p:tgtEl>
                                          <p:spTgt spid="32"/>
                                        </p:tgtEl>
                                        <p:attrNameLst>
                                          <p:attrName>ppt_x</p:attrName>
                                        </p:attrNameLst>
                                      </p:cBhvr>
                                      <p:tavLst>
                                        <p:tav tm="0">
                                          <p:val>
                                            <p:strVal val="0-#ppt_w/2"/>
                                          </p:val>
                                        </p:tav>
                                        <p:tav tm="100000">
                                          <p:val>
                                            <p:strVal val="#ppt_x"/>
                                          </p:val>
                                        </p:tav>
                                      </p:tavLst>
                                    </p:anim>
                                    <p:anim calcmode="lin" valueType="num">
                                      <p:cBhvr additive="base">
                                        <p:cTn id="13" dur="500" fill="hold"/>
                                        <p:tgtEl>
                                          <p:spTgt spid="32"/>
                                        </p:tgtEl>
                                        <p:attrNameLst>
                                          <p:attrName>ppt_y</p:attrName>
                                        </p:attrNameLst>
                                      </p:cBhvr>
                                      <p:tavLst>
                                        <p:tav tm="0">
                                          <p:val>
                                            <p:strVal val="#ppt_y"/>
                                          </p:val>
                                        </p:tav>
                                        <p:tav tm="100000">
                                          <p:val>
                                            <p:strVal val="#ppt_y"/>
                                          </p:val>
                                        </p:tav>
                                      </p:tavLst>
                                    </p:anim>
                                  </p:childTnLst>
                                </p:cTn>
                              </p:par>
                              <p:par>
                                <p:cTn id="14" presetID="42" presetClass="path" presetSubtype="0" accel="50000" decel="50000" fill="hold" nodeType="withEffect">
                                  <p:stCondLst>
                                    <p:cond delay="0"/>
                                  </p:stCondLst>
                                  <p:childTnLst>
                                    <p:animMotion origin="layout" path="M -1.66667E-6 3.7037E-6 L 0.29896 -0.03959 " pathEditMode="relative" rAng="0" ptsTypes="AA">
                                      <p:cBhvr>
                                        <p:cTn id="15" dur="2000" fill="hold"/>
                                        <p:tgtEl>
                                          <p:spTgt spid="51"/>
                                        </p:tgtEl>
                                        <p:attrNameLst>
                                          <p:attrName>ppt_x</p:attrName>
                                          <p:attrName>ppt_y</p:attrName>
                                        </p:attrNameLst>
                                      </p:cBhvr>
                                      <p:rCtr x="14948" y="-1991"/>
                                    </p:animMotion>
                                  </p:childTnLst>
                                </p:cTn>
                              </p:par>
                              <p:par>
                                <p:cTn id="16" presetID="1" presetClass="mediacall" presetSubtype="0" fill="hold" nodeType="withEffect">
                                  <p:stCondLst>
                                    <p:cond delay="0"/>
                                  </p:stCondLst>
                                  <p:childTnLst>
                                    <p:cmd type="call" cmd="playFrom(0.0)">
                                      <p:cBhvr>
                                        <p:cTn id="17" dur="2808" fill="hold"/>
                                        <p:tgtEl>
                                          <p:spTgt spid="5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8" fill="hold" display="0">
                  <p:stCondLst>
                    <p:cond delay="indefinite"/>
                  </p:stCondLst>
                  <p:endCondLst>
                    <p:cond evt="onStopAudio" delay="0">
                      <p:tgtEl>
                        <p:sldTgt/>
                      </p:tgtEl>
                    </p:cond>
                  </p:endCondLst>
                </p:cTn>
                <p:tgtEl>
                  <p:spTgt spid="5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B13FEC-AA05-4608-80C2-11D3A122378D}"/>
              </a:ext>
            </a:extLst>
          </p:cNvPr>
          <p:cNvSpPr/>
          <p:nvPr/>
        </p:nvSpPr>
        <p:spPr>
          <a:xfrm>
            <a:off x="0" y="0"/>
            <a:ext cx="12192000" cy="6858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32" name="Picture 2" descr="Nông Dân Thu Hoạch Lúa Hình ảnh | Định dạng hình ảnh PNG 400256841|  vn.lovepik.com">
            <a:extLst>
              <a:ext uri="{FF2B5EF4-FFF2-40B4-BE49-F238E27FC236}">
                <a16:creationId xmlns:a16="http://schemas.microsoft.com/office/drawing/2014/main" id="{2529065E-C4A8-4FFA-B3A5-C1F77B54BEC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7342" b="95888" l="0" r="99167">
                        <a14:foregroundMark x1="59833" y1="12628" x2="60500" y2="49633"/>
                        <a14:foregroundMark x1="56833" y1="15565" x2="53000" y2="50220"/>
                        <a14:foregroundMark x1="53500" y1="29956" x2="45167" y2="61380"/>
                        <a14:foregroundMark x1="0" y1="40529" x2="39000" y2="86931"/>
                        <a14:foregroundMark x1="14667" y1="37592" x2="59833" y2="89574"/>
                        <a14:foregroundMark x1="43000" y1="59912" x2="85167" y2="81938"/>
                        <a14:foregroundMark x1="64333" y1="45815" x2="88000" y2="64611"/>
                        <a14:foregroundMark x1="77500" y1="38179" x2="89833" y2="59031"/>
                        <a14:foregroundMark x1="70000" y1="41410" x2="89167" y2="55800"/>
                        <a14:foregroundMark x1="89667" y1="45815" x2="94333" y2="74890"/>
                        <a14:foregroundMark x1="93833" y1="44640" x2="96167" y2="86931"/>
                        <a14:foregroundMark x1="96167" y1="86931" x2="96167" y2="86931"/>
                        <a14:foregroundMark x1="7000" y1="88987" x2="99167" y2="96035"/>
                        <a14:foregroundMark x1="5667" y1="54038" x2="13000" y2="82819"/>
                        <a14:foregroundMark x1="52500" y1="10573" x2="55667" y2="19090"/>
                        <a14:foregroundMark x1="59167" y1="7342" x2="61667" y2="14391"/>
                        <a14:foregroundMark x1="61333" y1="7636" x2="64833" y2="13803"/>
                        <a14:foregroundMark x1="62333" y1="22907" x2="62833" y2="32599"/>
                        <a14:foregroundMark x1="54500" y1="27313" x2="49333" y2="38767"/>
                        <a14:foregroundMark x1="53833" y1="23789" x2="51667" y2="30837"/>
                        <a14:foregroundMark x1="53667" y1="24082" x2="49667" y2="31131"/>
                        <a14:foregroundMark x1="53500" y1="23789" x2="52333" y2="26725"/>
                        <a14:foregroundMark x1="58667" y1="24963" x2="59833" y2="30837"/>
                        <a14:foregroundMark x1="60500" y1="30837" x2="61667" y2="37004"/>
                        <a14:foregroundMark x1="61667" y1="37298" x2="61667" y2="37298"/>
                        <a14:foregroundMark x1="5000" y1="42291" x2="4333" y2="41997"/>
                      </a14:backgroundRemoval>
                    </a14:imgEffect>
                  </a14:imgLayer>
                </a14:imgProps>
              </a:ext>
              <a:ext uri="{28A0092B-C50C-407E-A947-70E740481C1C}">
                <a14:useLocalDpi xmlns:a14="http://schemas.microsoft.com/office/drawing/2010/main" val="0"/>
              </a:ext>
            </a:extLst>
          </a:blip>
          <a:srcRect/>
          <a:stretch>
            <a:fillRect/>
          </a:stretch>
        </p:blipFill>
        <p:spPr bwMode="auto">
          <a:xfrm>
            <a:off x="0" y="371475"/>
            <a:ext cx="12192000" cy="6486525"/>
          </a:xfrm>
          <a:prstGeom prst="rect">
            <a:avLst/>
          </a:prstGeom>
          <a:noFill/>
          <a:extLst>
            <a:ext uri="{909E8E84-426E-40DD-AFC4-6F175D3DCCD1}">
              <a14:hiddenFill xmlns:a14="http://schemas.microsoft.com/office/drawing/2010/main">
                <a:solidFill>
                  <a:srgbClr val="FFFFFF"/>
                </a:solidFill>
              </a14:hiddenFill>
            </a:ext>
          </a:extLst>
        </p:spPr>
      </p:pic>
      <p:sp>
        <p:nvSpPr>
          <p:cNvPr id="35" name="Google Shape;2319;p69">
            <a:extLst>
              <a:ext uri="{FF2B5EF4-FFF2-40B4-BE49-F238E27FC236}">
                <a16:creationId xmlns:a16="http://schemas.microsoft.com/office/drawing/2014/main" id="{6FB9A3C5-61A3-42B1-B402-0EE17D893030}"/>
              </a:ext>
            </a:extLst>
          </p:cNvPr>
          <p:cNvSpPr/>
          <p:nvPr/>
        </p:nvSpPr>
        <p:spPr>
          <a:xfrm>
            <a:off x="281248" y="297526"/>
            <a:ext cx="1409921" cy="766312"/>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1" name="Google Shape;2319;p69">
            <a:extLst>
              <a:ext uri="{FF2B5EF4-FFF2-40B4-BE49-F238E27FC236}">
                <a16:creationId xmlns:a16="http://schemas.microsoft.com/office/drawing/2014/main" id="{532DA17A-D8D9-4F30-9730-227189DA04E5}"/>
              </a:ext>
            </a:extLst>
          </p:cNvPr>
          <p:cNvSpPr/>
          <p:nvPr/>
        </p:nvSpPr>
        <p:spPr>
          <a:xfrm>
            <a:off x="8230258" y="-333826"/>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2" name="Google Shape;2319;p69">
            <a:extLst>
              <a:ext uri="{FF2B5EF4-FFF2-40B4-BE49-F238E27FC236}">
                <a16:creationId xmlns:a16="http://schemas.microsoft.com/office/drawing/2014/main" id="{AEADBA1E-B7CC-4752-AB1A-0040468992C7}"/>
              </a:ext>
            </a:extLst>
          </p:cNvPr>
          <p:cNvSpPr/>
          <p:nvPr/>
        </p:nvSpPr>
        <p:spPr>
          <a:xfrm>
            <a:off x="3193422" y="766780"/>
            <a:ext cx="2299437" cy="1262704"/>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6" name="Google Shape;2319;p69">
            <a:extLst>
              <a:ext uri="{FF2B5EF4-FFF2-40B4-BE49-F238E27FC236}">
                <a16:creationId xmlns:a16="http://schemas.microsoft.com/office/drawing/2014/main" id="{E30DA691-CC2E-4016-B4B0-71E38F16B752}"/>
              </a:ext>
            </a:extLst>
          </p:cNvPr>
          <p:cNvSpPr/>
          <p:nvPr/>
        </p:nvSpPr>
        <p:spPr>
          <a:xfrm>
            <a:off x="6148818" y="3525845"/>
            <a:ext cx="2680841" cy="1411825"/>
          </a:xfrm>
          <a:custGeom>
            <a:avLst/>
            <a:gdLst/>
            <a:ahLst/>
            <a:cxnLst/>
            <a:rect l="l" t="t" r="r" b="b"/>
            <a:pathLst>
              <a:path w="18761" h="11853" extrusionOk="0">
                <a:moveTo>
                  <a:pt x="8803" y="0"/>
                </a:moveTo>
                <a:cubicBezTo>
                  <a:pt x="5892" y="0"/>
                  <a:pt x="3559" y="2334"/>
                  <a:pt x="3559" y="5245"/>
                </a:cubicBezTo>
                <a:lnTo>
                  <a:pt x="3559" y="5337"/>
                </a:lnTo>
                <a:lnTo>
                  <a:pt x="3489" y="5337"/>
                </a:lnTo>
                <a:cubicBezTo>
                  <a:pt x="1595" y="5337"/>
                  <a:pt x="1" y="6816"/>
                  <a:pt x="1" y="8595"/>
                </a:cubicBezTo>
                <a:cubicBezTo>
                  <a:pt x="1" y="10397"/>
                  <a:pt x="1572" y="11853"/>
                  <a:pt x="3489" y="11853"/>
                </a:cubicBezTo>
                <a:lnTo>
                  <a:pt x="15249" y="11853"/>
                </a:lnTo>
                <a:cubicBezTo>
                  <a:pt x="17167" y="11853"/>
                  <a:pt x="18738" y="10397"/>
                  <a:pt x="18738" y="8595"/>
                </a:cubicBezTo>
                <a:cubicBezTo>
                  <a:pt x="18761" y="6816"/>
                  <a:pt x="17190" y="5337"/>
                  <a:pt x="15295" y="5337"/>
                </a:cubicBezTo>
                <a:lnTo>
                  <a:pt x="14071" y="5337"/>
                </a:lnTo>
                <a:lnTo>
                  <a:pt x="14071" y="5245"/>
                </a:lnTo>
                <a:cubicBezTo>
                  <a:pt x="14071" y="2357"/>
                  <a:pt x="11737" y="0"/>
                  <a:pt x="8803" y="0"/>
                </a:cubicBezTo>
                <a:close/>
              </a:path>
            </a:pathLst>
          </a:custGeom>
          <a:solidFill>
            <a:schemeClr val="lt1"/>
          </a:solidFill>
          <a:ln>
            <a:noFill/>
          </a:ln>
          <a:effectLst>
            <a:glow>
              <a:schemeClr val="bg1"/>
            </a:glo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9Slide02 Noi dung dai"/>
              <a:ea typeface="+mn-ea"/>
              <a:cs typeface="+mn-cs"/>
            </a:endParaRPr>
          </a:p>
        </p:txBody>
      </p:sp>
      <p:sp>
        <p:nvSpPr>
          <p:cNvPr id="17" name="Oval 16">
            <a:extLst>
              <a:ext uri="{FF2B5EF4-FFF2-40B4-BE49-F238E27FC236}">
                <a16:creationId xmlns:a16="http://schemas.microsoft.com/office/drawing/2014/main" id="{DF991080-76BD-448E-AD8C-B50D2E984642}"/>
              </a:ext>
            </a:extLst>
          </p:cNvPr>
          <p:cNvSpPr/>
          <p:nvPr/>
        </p:nvSpPr>
        <p:spPr>
          <a:xfrm>
            <a:off x="9819427" y="-1476643"/>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23" name="Oval 22">
            <a:extLst>
              <a:ext uri="{FF2B5EF4-FFF2-40B4-BE49-F238E27FC236}">
                <a16:creationId xmlns:a16="http://schemas.microsoft.com/office/drawing/2014/main" id="{213D1644-64AA-4680-819C-186137064647}"/>
              </a:ext>
            </a:extLst>
          </p:cNvPr>
          <p:cNvSpPr/>
          <p:nvPr/>
        </p:nvSpPr>
        <p:spPr>
          <a:xfrm>
            <a:off x="10613487" y="-762865"/>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24" name="Picture 23">
            <a:extLst>
              <a:ext uri="{FF2B5EF4-FFF2-40B4-BE49-F238E27FC236}">
                <a16:creationId xmlns:a16="http://schemas.microsoft.com/office/drawing/2014/main" id="{7F7B6B2E-B264-4AB2-AAF3-579F0DFA2F86}"/>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15000" t="51841" r="58689" b="21402"/>
          <a:stretch/>
        </p:blipFill>
        <p:spPr>
          <a:xfrm>
            <a:off x="-149268" y="3008349"/>
            <a:ext cx="4396450" cy="2524867"/>
          </a:xfrm>
          <a:prstGeom prst="rect">
            <a:avLst/>
          </a:prstGeom>
          <a:effectLst>
            <a:glow>
              <a:schemeClr val="accent1"/>
            </a:glow>
          </a:effectLst>
        </p:spPr>
      </p:pic>
      <p:pic>
        <p:nvPicPr>
          <p:cNvPr id="25" name="Picture 24">
            <a:extLst>
              <a:ext uri="{FF2B5EF4-FFF2-40B4-BE49-F238E27FC236}">
                <a16:creationId xmlns:a16="http://schemas.microsoft.com/office/drawing/2014/main" id="{AB93590C-E190-4413-88D5-546130CE1BE2}"/>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40414" t="51841" r="38029" b="21402"/>
          <a:stretch/>
        </p:blipFill>
        <p:spPr>
          <a:xfrm>
            <a:off x="4008474" y="2906212"/>
            <a:ext cx="3601985" cy="2524867"/>
          </a:xfrm>
          <a:prstGeom prst="rect">
            <a:avLst/>
          </a:prstGeom>
          <a:effectLst>
            <a:glow>
              <a:schemeClr val="accent1"/>
            </a:glow>
          </a:effectLst>
        </p:spPr>
      </p:pic>
      <p:pic>
        <p:nvPicPr>
          <p:cNvPr id="26" name="Picture 25">
            <a:extLst>
              <a:ext uri="{FF2B5EF4-FFF2-40B4-BE49-F238E27FC236}">
                <a16:creationId xmlns:a16="http://schemas.microsoft.com/office/drawing/2014/main" id="{71AE3B76-547B-4F5B-8D03-38F7F1577064}"/>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54200" b="77200" l="17000" r="93222">
                        <a14:foregroundMark x1="24333" y1="67400" x2="31363" y2="68574"/>
                        <a14:foregroundMark x1="17111" y1="69200" x2="20556" y2="69200"/>
                        <a14:foregroundMark x1="65454" y1="75228" x2="66667" y2="75200"/>
                        <a14:foregroundMark x1="58111" y1="75400" x2="60333" y2="75348"/>
                        <a14:foregroundMark x1="82556" y1="54200" x2="85825" y2="61095"/>
                        <a14:foregroundMark x1="34667" y1="69400" x2="37111" y2="71600"/>
                        <a14:foregroundMark x1="31778" y1="70000" x2="36444" y2="68000"/>
                        <a14:foregroundMark x1="32000" y1="69000" x2="33667" y2="72000"/>
                        <a14:foregroundMark x1="19556" y1="71200" x2="30111" y2="71600"/>
                        <a14:foregroundMark x1="30111" y1="71600" x2="37556" y2="71000"/>
                        <a14:foregroundMark x1="37556" y1="71000" x2="37556" y2="71000"/>
                        <a14:foregroundMark x1="25111" y1="75400" x2="52000" y2="70600"/>
                        <a14:foregroundMark x1="38444" y1="74600" x2="52444" y2="77200"/>
                        <a14:foregroundMark x1="52444" y1="77200" x2="53333" y2="77000"/>
                        <a14:foregroundMark x1="85134" y1="64679" x2="85667" y2="64400"/>
                        <a14:foregroundMark x1="63889" y1="75800" x2="74198" y2="70403"/>
                        <a14:foregroundMark x1="85667" y1="64400" x2="85667" y2="64200"/>
                        <a14:foregroundMark x1="83752" y1="68675" x2="86000" y2="67600"/>
                        <a14:foregroundMark x1="89083" y1="64469" x2="90333" y2="63200"/>
                        <a14:foregroundMark x1="86000" y1="67600" x2="86262" y2="67334"/>
                        <a14:foregroundMark x1="90333" y1="63200" x2="90000" y2="62800"/>
                        <a14:foregroundMark x1="90778" y1="63400" x2="91111" y2="68200"/>
                        <a14:foregroundMark x1="91000" y1="60800" x2="93222" y2="68600"/>
                        <a14:foregroundMark x1="60333" y1="76600" x2="73531" y2="72400"/>
                        <a14:foregroundMark x1="82317" y1="72822" x2="83111" y2="72600"/>
                        <a14:foregroundMark x1="76153" y1="74549" x2="81827" y2="72960"/>
                        <a14:foregroundMark x1="68111" y1="76800" x2="72558" y2="75555"/>
                        <a14:foregroundMark x1="83111" y1="72600" x2="84444" y2="72800"/>
                        <a14:foregroundMark x1="80111" y1="75200" x2="86000" y2="75400"/>
                        <a14:foregroundMark x1="86000" y1="75400" x2="91556" y2="74600"/>
                        <a14:foregroundMark x1="91556" y1="74600" x2="91556" y2="74400"/>
                        <a14:foregroundMark x1="75444" y1="69400" x2="83778" y2="67000"/>
                        <a14:foregroundMark x1="74111" y1="70000" x2="77000" y2="72000"/>
                        <a14:foregroundMark x1="75000" y1="69200" x2="79444" y2="70400"/>
                        <a14:foregroundMark x1="79444" y1="70400" x2="84000" y2="70000"/>
                        <a14:foregroundMark x1="84000" y1="70000" x2="84111" y2="70000"/>
                        <a14:foregroundMark x1="83667" y1="69000" x2="85778" y2="68200"/>
                        <a14:foregroundMark x1="87778" y1="62000" x2="87778" y2="66600"/>
                        <a14:backgroundMark x1="62111" y1="66000" x2="63444" y2="65800"/>
                        <a14:backgroundMark x1="60778" y1="66800" x2="63222" y2="67000"/>
                        <a14:backgroundMark x1="61111" y1="73600" x2="61259" y2="73689"/>
                      </a14:backgroundRemoval>
                    </a14:imgEffect>
                    <a14:imgEffect>
                      <a14:colorTemperature colorTemp="5300"/>
                    </a14:imgEffect>
                    <a14:imgEffect>
                      <a14:saturation sat="143000"/>
                    </a14:imgEffect>
                  </a14:imgLayer>
                </a14:imgProps>
              </a:ext>
              <a:ext uri="{28A0092B-C50C-407E-A947-70E740481C1C}">
                <a14:useLocalDpi xmlns:a14="http://schemas.microsoft.com/office/drawing/2010/main" val="0"/>
              </a:ext>
            </a:extLst>
          </a:blip>
          <a:srcRect l="64102" t="51841" r="7500" b="21402"/>
          <a:stretch/>
        </p:blipFill>
        <p:spPr>
          <a:xfrm>
            <a:off x="7446854" y="3625021"/>
            <a:ext cx="4745146" cy="2524867"/>
          </a:xfrm>
          <a:prstGeom prst="rect">
            <a:avLst/>
          </a:prstGeom>
          <a:effectLst>
            <a:glow>
              <a:schemeClr val="accent1"/>
            </a:glow>
          </a:effectLst>
        </p:spPr>
      </p:pic>
      <p:pic>
        <p:nvPicPr>
          <p:cNvPr id="27" name="Picture 26">
            <a:extLst>
              <a:ext uri="{FF2B5EF4-FFF2-40B4-BE49-F238E27FC236}">
                <a16:creationId xmlns:a16="http://schemas.microsoft.com/office/drawing/2014/main" id="{50FCC122-4E59-446C-80D9-A80C5B48969F}"/>
              </a:ext>
            </a:extLst>
          </p:cNvPr>
          <p:cNvPicPr>
            <a:picLocks noChangeAspect="1"/>
          </p:cNvPicPr>
          <p:nvPr/>
        </p:nvPicPr>
        <p:blipFill rotWithShape="1">
          <a:blip r:embed="rId7">
            <a:extLst>
              <a:ext uri="{BEBA8EAE-BF5A-486C-A8C5-ECC9F3942E4B}">
                <a14:imgProps xmlns:a14="http://schemas.microsoft.com/office/drawing/2010/main">
                  <a14:imgLayer r:embed="rId5">
                    <a14:imgEffect>
                      <a14:backgroundRemoval t="41000" b="67000" l="0" r="8222">
                        <a14:foregroundMark x1="111" y1="57600" x2="1667" y2="61800"/>
                        <a14:foregroundMark x1="3000" y1="65200" x2="3222" y2="67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t="37954" r="90625" b="31468"/>
          <a:stretch/>
        </p:blipFill>
        <p:spPr>
          <a:xfrm>
            <a:off x="160130" y="2905012"/>
            <a:ext cx="979642" cy="1804381"/>
          </a:xfrm>
          <a:prstGeom prst="rect">
            <a:avLst/>
          </a:prstGeom>
          <a:effectLst>
            <a:glow>
              <a:schemeClr val="accent1"/>
            </a:glow>
          </a:effectLst>
        </p:spPr>
      </p:pic>
      <p:pic>
        <p:nvPicPr>
          <p:cNvPr id="28" name="Picture 27">
            <a:extLst>
              <a:ext uri="{FF2B5EF4-FFF2-40B4-BE49-F238E27FC236}">
                <a16:creationId xmlns:a16="http://schemas.microsoft.com/office/drawing/2014/main" id="{05C983FD-EB97-4FA9-923A-33B74BE69BC9}"/>
              </a:ext>
            </a:extLst>
          </p:cNvPr>
          <p:cNvPicPr>
            <a:picLocks noChangeAspect="1"/>
          </p:cNvPicPr>
          <p:nvPr/>
        </p:nvPicPr>
        <p:blipFill rotWithShape="1">
          <a:blip r:embed="rId8">
            <a:extLst>
              <a:ext uri="{BEBA8EAE-BF5A-486C-A8C5-ECC9F3942E4B}">
                <a14:imgProps xmlns:a14="http://schemas.microsoft.com/office/drawing/2010/main">
                  <a14:imgLayer r:embed="rId5">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694395" y="4559103"/>
            <a:ext cx="5497605" cy="2352685"/>
          </a:xfrm>
          <a:prstGeom prst="rect">
            <a:avLst/>
          </a:prstGeom>
          <a:effectLst>
            <a:glow>
              <a:schemeClr val="accent1"/>
            </a:glow>
          </a:effectLst>
        </p:spPr>
      </p:pic>
      <p:pic>
        <p:nvPicPr>
          <p:cNvPr id="29" name="Picture 28">
            <a:extLst>
              <a:ext uri="{FF2B5EF4-FFF2-40B4-BE49-F238E27FC236}">
                <a16:creationId xmlns:a16="http://schemas.microsoft.com/office/drawing/2014/main" id="{368B007D-B3E8-4F0D-98BF-FF9795653D24}"/>
              </a:ext>
            </a:extLst>
          </p:cNvPr>
          <p:cNvPicPr>
            <a:picLocks noChangeAspect="1"/>
          </p:cNvPicPr>
          <p:nvPr/>
        </p:nvPicPr>
        <p:blipFill rotWithShape="1">
          <a:blip r:embed="rId9">
            <a:extLst>
              <a:ext uri="{BEBA8EAE-BF5A-486C-A8C5-ECC9F3942E4B}">
                <a14:imgProps xmlns:a14="http://schemas.microsoft.com/office/drawing/2010/main">
                  <a14:imgLayer r:embed="rId5">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0" y="4327465"/>
            <a:ext cx="9673626" cy="2524867"/>
          </a:xfrm>
          <a:prstGeom prst="rect">
            <a:avLst/>
          </a:prstGeom>
          <a:effectLst>
            <a:glow>
              <a:schemeClr val="accent1"/>
            </a:glow>
          </a:effectLst>
        </p:spPr>
      </p:pic>
      <p:pic>
        <p:nvPicPr>
          <p:cNvPr id="30" name="Picture 29">
            <a:extLst>
              <a:ext uri="{FF2B5EF4-FFF2-40B4-BE49-F238E27FC236}">
                <a16:creationId xmlns:a16="http://schemas.microsoft.com/office/drawing/2014/main" id="{69EF83CC-713C-44A4-AF24-C5EAF372AAD5}"/>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70819" t="55251" r="-1" b="19294"/>
          <a:stretch/>
        </p:blipFill>
        <p:spPr>
          <a:xfrm>
            <a:off x="8327244" y="3824044"/>
            <a:ext cx="3806580" cy="1875120"/>
          </a:xfrm>
          <a:prstGeom prst="rect">
            <a:avLst/>
          </a:prstGeom>
          <a:effectLst>
            <a:glow>
              <a:schemeClr val="accent1"/>
            </a:glow>
          </a:effectLst>
        </p:spPr>
      </p:pic>
      <p:pic>
        <p:nvPicPr>
          <p:cNvPr id="31" name="Picture 30">
            <a:extLst>
              <a:ext uri="{FF2B5EF4-FFF2-40B4-BE49-F238E27FC236}">
                <a16:creationId xmlns:a16="http://schemas.microsoft.com/office/drawing/2014/main" id="{155DD4F3-594F-4DAD-B0C3-C806E34F6734}"/>
              </a:ext>
            </a:extLst>
          </p:cNvPr>
          <p:cNvPicPr>
            <a:picLocks noChangeAspect="1"/>
          </p:cNvPicPr>
          <p:nvPr/>
        </p:nvPicPr>
        <p:blipFill rotWithShape="1">
          <a:blip r:embed="rId10">
            <a:extLst>
              <a:ext uri="{BEBA8EAE-BF5A-486C-A8C5-ECC9F3942E4B}">
                <a14:imgProps xmlns:a14="http://schemas.microsoft.com/office/drawing/2010/main">
                  <a14:imgLayer r:embed="rId5">
                    <a14:imgEffect>
                      <a14:backgroundRemoval t="57600" b="78000" l="59667" r="98556">
                        <a14:foregroundMark x1="61556" y1="73200" x2="62000" y2="70800"/>
                        <a14:foregroundMark x1="59667" y1="72600" x2="61111" y2="74400"/>
                        <a14:foregroundMark x1="98000" y1="61400" x2="98556" y2="66000"/>
                        <a14:backgroundMark x1="68222" y1="68600" x2="76444" y2="61000"/>
                        <a14:backgroundMark x1="76444" y1="61000" x2="76444" y2="61000"/>
                      </a14:backgroundRemoval>
                    </a14:imgEffect>
                    <a14:imgEffect>
                      <a14:colorTemperature colorTemp="4030"/>
                    </a14:imgEffect>
                    <a14:imgEffect>
                      <a14:saturation sat="143000"/>
                    </a14:imgEffect>
                  </a14:imgLayer>
                </a14:imgProps>
              </a:ext>
              <a:ext uri="{28A0092B-C50C-407E-A947-70E740481C1C}">
                <a14:useLocalDpi xmlns:a14="http://schemas.microsoft.com/office/drawing/2010/main" val="0"/>
              </a:ext>
            </a:extLst>
          </a:blip>
          <a:srcRect l="58533" t="55251" r="31397" b="19294"/>
          <a:stretch/>
        </p:blipFill>
        <p:spPr>
          <a:xfrm>
            <a:off x="7066016" y="3785364"/>
            <a:ext cx="1261228" cy="1800435"/>
          </a:xfrm>
          <a:prstGeom prst="rect">
            <a:avLst/>
          </a:prstGeom>
          <a:effectLst>
            <a:glow>
              <a:schemeClr val="accent1"/>
            </a:glow>
          </a:effectLst>
        </p:spPr>
      </p:pic>
      <p:sp>
        <p:nvSpPr>
          <p:cNvPr id="34" name="Oval 33">
            <a:extLst>
              <a:ext uri="{FF2B5EF4-FFF2-40B4-BE49-F238E27FC236}">
                <a16:creationId xmlns:a16="http://schemas.microsoft.com/office/drawing/2014/main" id="{BF0AF0F9-FC1F-4BE8-992E-DF405D310E47}"/>
              </a:ext>
            </a:extLst>
          </p:cNvPr>
          <p:cNvSpPr/>
          <p:nvPr/>
        </p:nvSpPr>
        <p:spPr>
          <a:xfrm>
            <a:off x="10989128" y="-460162"/>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pic>
        <p:nvPicPr>
          <p:cNvPr id="42" name="Picture 41">
            <a:extLst>
              <a:ext uri="{FF2B5EF4-FFF2-40B4-BE49-F238E27FC236}">
                <a16:creationId xmlns:a16="http://schemas.microsoft.com/office/drawing/2014/main" id="{D868F716-390E-46C6-86CF-6640DF0978D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35184" t="55184" r="22473" b="-1014"/>
          <a:stretch/>
        </p:blipFill>
        <p:spPr>
          <a:xfrm>
            <a:off x="9980036" y="714972"/>
            <a:ext cx="1343719" cy="1454336"/>
          </a:xfrm>
          <a:prstGeom prst="rect">
            <a:avLst/>
          </a:prstGeom>
        </p:spPr>
      </p:pic>
      <p:pic>
        <p:nvPicPr>
          <p:cNvPr id="43" name="Picture 42">
            <a:extLst>
              <a:ext uri="{FF2B5EF4-FFF2-40B4-BE49-F238E27FC236}">
                <a16:creationId xmlns:a16="http://schemas.microsoft.com/office/drawing/2014/main" id="{3671FE27-C098-4737-8DC8-EA045CBEB25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57657" b="54170"/>
          <a:stretch/>
        </p:blipFill>
        <p:spPr>
          <a:xfrm rot="6872548">
            <a:off x="7480640" y="3526826"/>
            <a:ext cx="1343719" cy="1454336"/>
          </a:xfrm>
          <a:prstGeom prst="rect">
            <a:avLst/>
          </a:prstGeom>
        </p:spPr>
      </p:pic>
      <p:pic>
        <p:nvPicPr>
          <p:cNvPr id="44" name="Picture 43">
            <a:extLst>
              <a:ext uri="{FF2B5EF4-FFF2-40B4-BE49-F238E27FC236}">
                <a16:creationId xmlns:a16="http://schemas.microsoft.com/office/drawing/2014/main" id="{CCF8404B-4600-4ACF-BF0F-E8A6B8AD8CA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r="57657" b="54170"/>
          <a:stretch/>
        </p:blipFill>
        <p:spPr>
          <a:xfrm rot="3908138" flipH="1">
            <a:off x="-71920" y="489722"/>
            <a:ext cx="1443745" cy="1562596"/>
          </a:xfrm>
          <a:prstGeom prst="rect">
            <a:avLst/>
          </a:prstGeom>
        </p:spPr>
      </p:pic>
      <p:pic>
        <p:nvPicPr>
          <p:cNvPr id="36"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CF1F35A9-9FF1-4415-AFD9-40A9B1B4AACD}"/>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7659043" y="3089657"/>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4CC5729F-B4A2-4D61-8CC3-F5144C174830}"/>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4">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327935" y="3097258"/>
            <a:ext cx="3377482" cy="3755156"/>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0E87494A-300E-4C10-98F9-C8D5CE22DA32}"/>
              </a:ext>
            </a:extLst>
          </p:cNvPr>
          <p:cNvSpPr txBox="1"/>
          <p:nvPr/>
        </p:nvSpPr>
        <p:spPr>
          <a:xfrm>
            <a:off x="557561" y="400050"/>
            <a:ext cx="5375542" cy="2349579"/>
          </a:xfrm>
          <a:prstGeom prst="roundRect">
            <a:avLst/>
          </a:prstGeom>
          <a:solidFill>
            <a:schemeClr val="bg1">
              <a:alpha val="70000"/>
            </a:schemeClr>
          </a:solidFill>
          <a:ln>
            <a:solidFill>
              <a:schemeClr val="tx1"/>
            </a:solidFill>
            <a:prstDash val="dashDot"/>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Cảm</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ơn</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các</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bạn</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đã</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Vận</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chuyển</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lúa</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giúp</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 </a:t>
            </a:r>
            <a:r>
              <a:rPr kumimoji="0" lang="en-GB" sz="4400" b="1" i="0" u="none" strike="noStrike" kern="1200" cap="none" spc="0" normalizeH="0" baseline="0" noProof="0" dirty="0" err="1">
                <a:ln>
                  <a:noFill/>
                </a:ln>
                <a:solidFill>
                  <a:srgbClr val="C00000"/>
                </a:solidFill>
                <a:effectLst/>
                <a:uLnTx/>
                <a:uFillTx/>
                <a:latin typeface="Calibri" panose="020F0502020204030204" pitchFamily="34" charset="0"/>
                <a:cs typeface="Calibri" panose="020F0502020204030204" pitchFamily="34" charset="0"/>
              </a:rPr>
              <a:t>mình</a:t>
            </a:r>
            <a:r>
              <a:rPr kumimoji="0" lang="en-GB" sz="44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9382803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3">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3">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3" name="图片 22">
            <a:extLst>
              <a:ext uri="{FF2B5EF4-FFF2-40B4-BE49-F238E27FC236}">
                <a16:creationId xmlns:a16="http://schemas.microsoft.com/office/drawing/2014/main" id="{61CA4345-DBDD-427C-B99F-B7A2D9BA6F4A}"/>
              </a:ext>
            </a:extLst>
          </p:cNvPr>
          <p:cNvPicPr>
            <a:picLocks noChangeAspect="1"/>
          </p:cNvPicPr>
          <p:nvPr/>
        </p:nvPicPr>
        <p:blipFill rotWithShape="1">
          <a:blip r:embed="rId4">
            <a:extLst>
              <a:ext uri="{28A0092B-C50C-407E-A947-70E740481C1C}">
                <a14:useLocalDpi xmlns:a14="http://schemas.microsoft.com/office/drawing/2010/main" val="0"/>
              </a:ext>
            </a:extLst>
          </a:blip>
          <a:srcRect r="83505" b="52819"/>
          <a:stretch/>
        </p:blipFill>
        <p:spPr>
          <a:xfrm>
            <a:off x="0" y="0"/>
            <a:ext cx="2011133" cy="1655355"/>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4">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517345" y="0"/>
            <a:ext cx="2011133" cy="1755509"/>
          </a:xfrm>
          <a:prstGeom prst="rect">
            <a:avLst/>
          </a:prstGeom>
        </p:spPr>
      </p:pic>
      <p:grpSp>
        <p:nvGrpSpPr>
          <p:cNvPr id="19" name="Group 18">
            <a:extLst>
              <a:ext uri="{FF2B5EF4-FFF2-40B4-BE49-F238E27FC236}">
                <a16:creationId xmlns:a16="http://schemas.microsoft.com/office/drawing/2014/main" id="{BBA81E4A-4F36-462F-B3CF-D080D60EB1F6}"/>
              </a:ext>
            </a:extLst>
          </p:cNvPr>
          <p:cNvGrpSpPr/>
          <p:nvPr/>
        </p:nvGrpSpPr>
        <p:grpSpPr>
          <a:xfrm>
            <a:off x="2541538" y="244839"/>
            <a:ext cx="6968511" cy="615553"/>
            <a:chOff x="3098522" y="170559"/>
            <a:chExt cx="6968511" cy="615553"/>
          </a:xfrm>
        </p:grpSpPr>
        <p:sp>
          <p:nvSpPr>
            <p:cNvPr id="20" name="Flowchart: Alternate Process 19">
              <a:extLst>
                <a:ext uri="{FF2B5EF4-FFF2-40B4-BE49-F238E27FC236}">
                  <a16:creationId xmlns:a16="http://schemas.microsoft.com/office/drawing/2014/main" id="{54E53DF4-92AA-4BE8-922A-639B037A5F9A}"/>
                </a:ext>
              </a:extLst>
            </p:cNvPr>
            <p:cNvSpPr/>
            <p:nvPr/>
          </p:nvSpPr>
          <p:spPr>
            <a:xfrm>
              <a:off x="3170156" y="195942"/>
              <a:ext cx="6806607" cy="557512"/>
            </a:xfrm>
            <a:prstGeom prst="flowChartAlternateProcess">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1" name="TextBox 20">
              <a:extLst>
                <a:ext uri="{FF2B5EF4-FFF2-40B4-BE49-F238E27FC236}">
                  <a16:creationId xmlns:a16="http://schemas.microsoft.com/office/drawing/2014/main" id="{E203D4CD-1FCE-4ACE-B4F2-5E872986AB6F}"/>
                </a:ext>
              </a:extLst>
            </p:cNvPr>
            <p:cNvSpPr txBox="1"/>
            <p:nvPr/>
          </p:nvSpPr>
          <p:spPr>
            <a:xfrm>
              <a:off x="3098522" y="170559"/>
              <a:ext cx="6968511"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Thứ</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Hai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ngày</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3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tháng</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2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năm</a:t>
              </a:r>
              <a:r>
                <a:rPr kumimoji="0" lang="en-US" sz="40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rPr>
                <a:t> 2025</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47"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6028FAA-F360-4640-8141-325F2CB388A7}"/>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0" y="2606754"/>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6">
            <a:extLst>
              <a:ext uri="{BEBA8EAE-BF5A-486C-A8C5-ECC9F3942E4B}">
                <a14:imgProps xmlns:a14="http://schemas.microsoft.com/office/drawing/2010/main">
                  <a14:imgLayer r:embed="rId13">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pic>
        <p:nvPicPr>
          <p:cNvPr id="48"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24CEA36B-3274-4D9F-9513-C1748490C30D}"/>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5">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9483198" y="2837551"/>
            <a:ext cx="2981325" cy="3314700"/>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32040" y="40673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18">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grpSp>
        <p:nvGrpSpPr>
          <p:cNvPr id="22" name="Group 21">
            <a:extLst>
              <a:ext uri="{FF2B5EF4-FFF2-40B4-BE49-F238E27FC236}">
                <a16:creationId xmlns:a16="http://schemas.microsoft.com/office/drawing/2014/main" id="{BDB318E2-92F8-4327-9057-96F3A970C171}"/>
              </a:ext>
            </a:extLst>
          </p:cNvPr>
          <p:cNvGrpSpPr/>
          <p:nvPr/>
        </p:nvGrpSpPr>
        <p:grpSpPr>
          <a:xfrm>
            <a:off x="2627150" y="1258264"/>
            <a:ext cx="6937700" cy="3087501"/>
            <a:chOff x="2285109" y="980814"/>
            <a:chExt cx="6937700" cy="3087501"/>
          </a:xfrm>
        </p:grpSpPr>
        <p:sp>
          <p:nvSpPr>
            <p:cNvPr id="39" name="矩形: 圆角 6">
              <a:extLst>
                <a:ext uri="{FF2B5EF4-FFF2-40B4-BE49-F238E27FC236}">
                  <a16:creationId xmlns:a16="http://schemas.microsoft.com/office/drawing/2014/main" id="{72F68B97-2BEE-4F10-9DBA-D66DEADA9A60}"/>
                </a:ext>
              </a:extLst>
            </p:cNvPr>
            <p:cNvSpPr/>
            <p:nvPr/>
          </p:nvSpPr>
          <p:spPr>
            <a:xfrm>
              <a:off x="2285109" y="980814"/>
              <a:ext cx="6937700" cy="3087501"/>
            </a:xfrm>
            <a:prstGeom prst="roundRect">
              <a:avLst>
                <a:gd name="adj" fmla="val 19216"/>
              </a:avLst>
            </a:prstGeom>
            <a:solidFill>
              <a:srgbClr val="FFFFFF">
                <a:alpha val="92000"/>
              </a:srgbClr>
            </a:solidFill>
            <a:ln w="38100" cap="flat" cmpd="sng" algn="ctr">
              <a:solidFill>
                <a:srgbClr val="77448C">
                  <a:lumMod val="50000"/>
                </a:srgbClr>
              </a:solidFill>
              <a:prstDash val="dash"/>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solidFill>
                    <a:srgbClr val="000000"/>
                  </a:solidFill>
                </a:ln>
                <a:solidFill>
                  <a:srgbClr val="FFFF00"/>
                </a:solidFill>
                <a:effectLst/>
                <a:uLnTx/>
                <a:uFillTx/>
                <a:latin typeface="字魂59号-创粗黑" panose="00000500000000000000" pitchFamily="2" charset="-122"/>
                <a:ea typeface="字魂59号-创粗黑" panose="00000500000000000000" pitchFamily="2" charset="-122"/>
                <a:cs typeface="+mn-ea"/>
                <a:sym typeface="+mn-lt"/>
              </a:endParaRPr>
            </a:p>
          </p:txBody>
        </p:sp>
        <p:grpSp>
          <p:nvGrpSpPr>
            <p:cNvPr id="43" name="Group 42">
              <a:extLst>
                <a:ext uri="{FF2B5EF4-FFF2-40B4-BE49-F238E27FC236}">
                  <a16:creationId xmlns:a16="http://schemas.microsoft.com/office/drawing/2014/main" id="{7C950B99-0B1A-46FE-8114-A5F1410C8AA0}"/>
                </a:ext>
              </a:extLst>
            </p:cNvPr>
            <p:cNvGrpSpPr/>
            <p:nvPr/>
          </p:nvGrpSpPr>
          <p:grpSpPr>
            <a:xfrm>
              <a:off x="4502100" y="1090460"/>
              <a:ext cx="2438402" cy="744415"/>
              <a:chOff x="2862941" y="1337836"/>
              <a:chExt cx="2438402" cy="744415"/>
            </a:xfrm>
          </p:grpSpPr>
          <p:sp>
            <p:nvSpPr>
              <p:cNvPr id="44" name="Rectangle: Rounded Corners 43">
                <a:extLst>
                  <a:ext uri="{FF2B5EF4-FFF2-40B4-BE49-F238E27FC236}">
                    <a16:creationId xmlns:a16="http://schemas.microsoft.com/office/drawing/2014/main" id="{89CC5E7F-DC8F-402E-9C52-0683F83EBB5A}"/>
                  </a:ext>
                </a:extLst>
              </p:cNvPr>
              <p:cNvSpPr/>
              <p:nvPr/>
            </p:nvSpPr>
            <p:spPr>
              <a:xfrm>
                <a:off x="2862941" y="1337836"/>
                <a:ext cx="2438402" cy="744415"/>
              </a:xfrm>
              <a:prstGeom prst="roundRect">
                <a:avLst>
                  <a:gd name="adj" fmla="val 50000"/>
                </a:avLst>
              </a:prstGeom>
              <a:solidFill>
                <a:srgbClr val="C65885"/>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sp>
            <p:nvSpPr>
              <p:cNvPr id="45" name="TextBox 44">
                <a:extLst>
                  <a:ext uri="{FF2B5EF4-FFF2-40B4-BE49-F238E27FC236}">
                    <a16:creationId xmlns:a16="http://schemas.microsoft.com/office/drawing/2014/main" id="{32218F01-C499-46D2-84D6-C584474B59A1}"/>
                  </a:ext>
                </a:extLst>
              </p:cNvPr>
              <p:cNvSpPr txBox="1"/>
              <p:nvPr/>
            </p:nvSpPr>
            <p:spPr>
              <a:xfrm>
                <a:off x="3454406" y="1380837"/>
                <a:ext cx="1255472"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srgbClr val="FFFFFF"/>
                    </a:solidFill>
                    <a:effectLst/>
                    <a:uLnTx/>
                    <a:uFillTx/>
                    <a:latin typeface="iCiel Cadena" panose="02000503000000020004" pitchFamily="50" charset="0"/>
                    <a:ea typeface="+mn-ea"/>
                    <a:cs typeface="+mn-cs"/>
                  </a:rPr>
                  <a:t>TOÁN</a:t>
                </a:r>
              </a:p>
            </p:txBody>
          </p:sp>
        </p:grpSp>
      </p:grpSp>
      <p:pic>
        <p:nvPicPr>
          <p:cNvPr id="2" name="Picture 1">
            <a:extLst>
              <a:ext uri="{FF2B5EF4-FFF2-40B4-BE49-F238E27FC236}">
                <a16:creationId xmlns:a16="http://schemas.microsoft.com/office/drawing/2014/main" id="{7E4540D2-01E1-48D4-B80F-B8C632C3961C}"/>
              </a:ext>
            </a:extLst>
          </p:cNvPr>
          <p:cNvPicPr>
            <a:picLocks noChangeAspect="1"/>
          </p:cNvPicPr>
          <p:nvPr/>
        </p:nvPicPr>
        <p:blipFill>
          <a:blip r:embed="rId19"/>
          <a:stretch>
            <a:fillRect/>
          </a:stretch>
        </p:blipFill>
        <p:spPr>
          <a:xfrm>
            <a:off x="2652615" y="2157126"/>
            <a:ext cx="6639119" cy="2200847"/>
          </a:xfrm>
          <a:prstGeom prst="rect">
            <a:avLst/>
          </a:prstGeom>
        </p:spPr>
      </p:pic>
    </p:spTree>
    <p:extLst>
      <p:ext uri="{BB962C8B-B14F-4D97-AF65-F5344CB8AC3E}">
        <p14:creationId xmlns:p14="http://schemas.microsoft.com/office/powerpoint/2010/main" val="42174839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animEffect transition="in" filter="fade">
                                      <p:cBhvr>
                                        <p:cTn id="29" dur="500"/>
                                        <p:tgtEl>
                                          <p:spTgt spid="26"/>
                                        </p:tgtEl>
                                      </p:cBhvr>
                                    </p:animEffect>
                                  </p:childTnLst>
                                </p:cTn>
                              </p:par>
                              <p:par>
                                <p:cTn id="30" presetID="53" presetClass="entr" presetSubtype="16"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p:cTn id="32" dur="500" fill="hold"/>
                                        <p:tgtEl>
                                          <p:spTgt spid="32"/>
                                        </p:tgtEl>
                                        <p:attrNameLst>
                                          <p:attrName>ppt_w</p:attrName>
                                        </p:attrNameLst>
                                      </p:cBhvr>
                                      <p:tavLst>
                                        <p:tav tm="0">
                                          <p:val>
                                            <p:fltVal val="0"/>
                                          </p:val>
                                        </p:tav>
                                        <p:tav tm="100000">
                                          <p:val>
                                            <p:strVal val="#ppt_w"/>
                                          </p:val>
                                        </p:tav>
                                      </p:tavLst>
                                    </p:anim>
                                    <p:anim calcmode="lin" valueType="num">
                                      <p:cBhvr>
                                        <p:cTn id="33" dur="500" fill="hold"/>
                                        <p:tgtEl>
                                          <p:spTgt spid="32"/>
                                        </p:tgtEl>
                                        <p:attrNameLst>
                                          <p:attrName>ppt_h</p:attrName>
                                        </p:attrNameLst>
                                      </p:cBhvr>
                                      <p:tavLst>
                                        <p:tav tm="0">
                                          <p:val>
                                            <p:fltVal val="0"/>
                                          </p:val>
                                        </p:tav>
                                        <p:tav tm="100000">
                                          <p:val>
                                            <p:strVal val="#ppt_h"/>
                                          </p:val>
                                        </p:tav>
                                      </p:tavLst>
                                    </p:anim>
                                    <p:animEffect transition="in" filter="fade">
                                      <p:cBhvr>
                                        <p:cTn id="34" dur="500"/>
                                        <p:tgtEl>
                                          <p:spTgt spid="32"/>
                                        </p:tgtEl>
                                      </p:cBhvr>
                                    </p:animEffect>
                                  </p:childTnLst>
                                </p:cTn>
                              </p:par>
                              <p:par>
                                <p:cTn id="35" presetID="53"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par>
                                <p:cTn id="45" presetID="53" presetClass="entr" presetSubtype="16"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53" presetClass="entr" presetSubtype="16"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par>
                                <p:cTn id="55" presetID="16" presetClass="entr" presetSubtype="21" fill="hold"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arn(inVertic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2"/>
                                        </p:tgtEl>
                                        <p:attrNameLst>
                                          <p:attrName>style.visibility</p:attrName>
                                        </p:attrNameLst>
                                      </p:cBhvr>
                                      <p:to>
                                        <p:strVal val="visible"/>
                                      </p:to>
                                    </p:set>
                                    <p:anim calcmode="lin" valueType="num">
                                      <p:cBhvr>
                                        <p:cTn id="62" dur="500" fill="hold"/>
                                        <p:tgtEl>
                                          <p:spTgt spid="2"/>
                                        </p:tgtEl>
                                        <p:attrNameLst>
                                          <p:attrName>ppt_w</p:attrName>
                                        </p:attrNameLst>
                                      </p:cBhvr>
                                      <p:tavLst>
                                        <p:tav tm="0">
                                          <p:val>
                                            <p:fltVal val="0"/>
                                          </p:val>
                                        </p:tav>
                                        <p:tav tm="100000">
                                          <p:val>
                                            <p:strVal val="#ppt_w"/>
                                          </p:val>
                                        </p:tav>
                                      </p:tavLst>
                                    </p:anim>
                                    <p:anim calcmode="lin" valueType="num">
                                      <p:cBhvr>
                                        <p:cTn id="63" dur="500" fill="hold"/>
                                        <p:tgtEl>
                                          <p:spTgt spid="2"/>
                                        </p:tgtEl>
                                        <p:attrNameLst>
                                          <p:attrName>ppt_h</p:attrName>
                                        </p:attrNameLst>
                                      </p:cBhvr>
                                      <p:tavLst>
                                        <p:tav tm="0">
                                          <p:val>
                                            <p:fltVal val="0"/>
                                          </p:val>
                                        </p:tav>
                                        <p:tav tm="100000">
                                          <p:val>
                                            <p:strVal val="#ppt_h"/>
                                          </p:val>
                                        </p:tav>
                                      </p:tavLst>
                                    </p:anim>
                                    <p:animEffect transition="in" filter="fade">
                                      <p:cBhvr>
                                        <p:cTn id="6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图片 31">
            <a:extLst>
              <a:ext uri="{FF2B5EF4-FFF2-40B4-BE49-F238E27FC236}">
                <a16:creationId xmlns:a16="http://schemas.microsoft.com/office/drawing/2014/main" id="{D9AFB722-57E8-42E6-854C-ED415A799147}"/>
              </a:ext>
            </a:extLst>
          </p:cNvPr>
          <p:cNvPicPr>
            <a:picLocks noChangeAspect="1"/>
          </p:cNvPicPr>
          <p:nvPr/>
        </p:nvPicPr>
        <p:blipFill rotWithShape="1">
          <a:blip r:embed="rId5">
            <a:extLst>
              <a:ext uri="{28A0092B-C50C-407E-A947-70E740481C1C}">
                <a14:useLocalDpi xmlns:a14="http://schemas.microsoft.com/office/drawing/2010/main" val="0"/>
              </a:ext>
            </a:extLst>
          </a:blip>
          <a:srcRect l="85839"/>
          <a:stretch/>
        </p:blipFill>
        <p:spPr>
          <a:xfrm>
            <a:off x="10465468" y="860392"/>
            <a:ext cx="1726532" cy="3508489"/>
          </a:xfrm>
          <a:prstGeom prst="rect">
            <a:avLst/>
          </a:prstGeom>
        </p:spPr>
      </p:pic>
      <p:pic>
        <p:nvPicPr>
          <p:cNvPr id="31" name="图片 30">
            <a:extLst>
              <a:ext uri="{FF2B5EF4-FFF2-40B4-BE49-F238E27FC236}">
                <a16:creationId xmlns:a16="http://schemas.microsoft.com/office/drawing/2014/main" id="{1D27E1C9-B5A5-4C7A-8EF6-44CFA644B440}"/>
              </a:ext>
            </a:extLst>
          </p:cNvPr>
          <p:cNvPicPr>
            <a:picLocks noChangeAspect="1"/>
          </p:cNvPicPr>
          <p:nvPr/>
        </p:nvPicPr>
        <p:blipFill rotWithShape="1">
          <a:blip r:embed="rId5">
            <a:extLst>
              <a:ext uri="{28A0092B-C50C-407E-A947-70E740481C1C}">
                <a14:useLocalDpi xmlns:a14="http://schemas.microsoft.com/office/drawing/2010/main" val="0"/>
              </a:ext>
            </a:extLst>
          </a:blip>
          <a:srcRect r="83505"/>
          <a:stretch/>
        </p:blipFill>
        <p:spPr>
          <a:xfrm>
            <a:off x="127000" y="1280073"/>
            <a:ext cx="2011133" cy="3508489"/>
          </a:xfrm>
          <a:prstGeom prst="rect">
            <a:avLst/>
          </a:prstGeom>
        </p:spPr>
      </p:pic>
      <p:pic>
        <p:nvPicPr>
          <p:cNvPr id="24" name="图片 23">
            <a:extLst>
              <a:ext uri="{FF2B5EF4-FFF2-40B4-BE49-F238E27FC236}">
                <a16:creationId xmlns:a16="http://schemas.microsoft.com/office/drawing/2014/main" id="{2AAD189D-9D85-4FF4-9951-D61B7F2F58CF}"/>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Lst>
          </a:blip>
          <a:stretch>
            <a:fillRect/>
          </a:stretch>
        </p:blipFill>
        <p:spPr>
          <a:xfrm rot="2591001">
            <a:off x="10369177" y="2906373"/>
            <a:ext cx="269736" cy="255891"/>
          </a:xfrm>
          <a:prstGeom prst="rect">
            <a:avLst/>
          </a:prstGeom>
        </p:spPr>
      </p:pic>
      <p:pic>
        <p:nvPicPr>
          <p:cNvPr id="25" name="图片 24">
            <a:extLst>
              <a:ext uri="{FF2B5EF4-FFF2-40B4-BE49-F238E27FC236}">
                <a16:creationId xmlns:a16="http://schemas.microsoft.com/office/drawing/2014/main" id="{C0B9328E-3508-455F-A922-691DBAA362AC}"/>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0857104" y="2825127"/>
            <a:ext cx="418260" cy="365557"/>
          </a:xfrm>
          <a:prstGeom prst="rect">
            <a:avLst/>
          </a:prstGeom>
        </p:spPr>
      </p:pic>
      <p:pic>
        <p:nvPicPr>
          <p:cNvPr id="26" name="图片 25">
            <a:extLst>
              <a:ext uri="{FF2B5EF4-FFF2-40B4-BE49-F238E27FC236}">
                <a16:creationId xmlns:a16="http://schemas.microsoft.com/office/drawing/2014/main" id="{92926630-2525-4165-BC82-0077E6C5BB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20799638">
            <a:off x="9739738" y="1096164"/>
            <a:ext cx="916995" cy="1298133"/>
          </a:xfrm>
          <a:prstGeom prst="rect">
            <a:avLst/>
          </a:prstGeom>
        </p:spPr>
      </p:pic>
      <p:pic>
        <p:nvPicPr>
          <p:cNvPr id="27" name="图形 26">
            <a:extLst>
              <a:ext uri="{FF2B5EF4-FFF2-40B4-BE49-F238E27FC236}">
                <a16:creationId xmlns:a16="http://schemas.microsoft.com/office/drawing/2014/main" id="{04B2D084-F196-4A01-943C-D78B3FD638B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219506" y="3967827"/>
            <a:ext cx="1002731" cy="567980"/>
          </a:xfrm>
          <a:prstGeom prst="rect">
            <a:avLst/>
          </a:prstGeom>
        </p:spPr>
      </p:pic>
      <p:pic>
        <p:nvPicPr>
          <p:cNvPr id="28" name="图形 27">
            <a:extLst>
              <a:ext uri="{FF2B5EF4-FFF2-40B4-BE49-F238E27FC236}">
                <a16:creationId xmlns:a16="http://schemas.microsoft.com/office/drawing/2014/main" id="{6660B46A-2EA1-4521-BD64-531BBA55592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267471" y="3385843"/>
            <a:ext cx="670529" cy="379810"/>
          </a:xfrm>
          <a:prstGeom prst="rect">
            <a:avLst/>
          </a:prstGeom>
        </p:spPr>
      </p:pic>
      <p:pic>
        <p:nvPicPr>
          <p:cNvPr id="33" name="图片 32">
            <a:extLst>
              <a:ext uri="{FF2B5EF4-FFF2-40B4-BE49-F238E27FC236}">
                <a16:creationId xmlns:a16="http://schemas.microsoft.com/office/drawing/2014/main" id="{552C8B75-21CB-4605-B635-F256B0842171}"/>
              </a:ext>
            </a:extLst>
          </p:cNvPr>
          <p:cNvPicPr>
            <a:picLocks noChangeAspect="1"/>
          </p:cNvPicPr>
          <p:nvPr/>
        </p:nvPicPr>
        <p:blipFill rotWithShape="1">
          <a:blip r:embed="rId12">
            <a:extLst>
              <a:ext uri="{28A0092B-C50C-407E-A947-70E740481C1C}">
                <a14:useLocalDpi xmlns:a14="http://schemas.microsoft.com/office/drawing/2010/main" val="0"/>
              </a:ext>
            </a:extLst>
          </a:blip>
          <a:srcRect l="87680" b="4469"/>
          <a:stretch/>
        </p:blipFill>
        <p:spPr>
          <a:xfrm>
            <a:off x="10689944" y="0"/>
            <a:ext cx="1502056" cy="3351713"/>
          </a:xfrm>
          <a:prstGeom prst="rect">
            <a:avLst/>
          </a:prstGeom>
        </p:spPr>
      </p:pic>
      <p:pic>
        <p:nvPicPr>
          <p:cNvPr id="38" name="图片 37">
            <a:extLst>
              <a:ext uri="{FF2B5EF4-FFF2-40B4-BE49-F238E27FC236}">
                <a16:creationId xmlns:a16="http://schemas.microsoft.com/office/drawing/2014/main" id="{52A9A42F-87CD-415B-84F9-327A4EFE335C}"/>
              </a:ext>
            </a:extLst>
          </p:cNvPr>
          <p:cNvPicPr>
            <a:picLocks noChangeAspect="1"/>
          </p:cNvPicPr>
          <p:nvPr/>
        </p:nvPicPr>
        <p:blipFill rotWithShape="1">
          <a:blip r:embed="rId13">
            <a:extLst>
              <a:ext uri="{28A0092B-C50C-407E-A947-70E740481C1C}">
                <a14:useLocalDpi xmlns:a14="http://schemas.microsoft.com/office/drawing/2010/main" val="0"/>
              </a:ext>
            </a:extLst>
          </a:blip>
          <a:srcRect/>
          <a:stretch/>
        </p:blipFill>
        <p:spPr>
          <a:xfrm>
            <a:off x="4517345" y="0"/>
            <a:ext cx="2011133" cy="1755509"/>
          </a:xfrm>
          <a:prstGeom prst="rect">
            <a:avLst/>
          </a:prstGeom>
        </p:spPr>
      </p:pic>
      <p:pic>
        <p:nvPicPr>
          <p:cNvPr id="54" name="Picture 53">
            <a:extLst>
              <a:ext uri="{FF2B5EF4-FFF2-40B4-BE49-F238E27FC236}">
                <a16:creationId xmlns:a16="http://schemas.microsoft.com/office/drawing/2014/main" id="{93BEE8C0-22C0-4812-B5E4-691E9F82F6E6}"/>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69000" b="96400" l="2000" r="68889">
                        <a14:foregroundMark x1="2111" y1="72200" x2="9222" y2="86800"/>
                        <a14:foregroundMark x1="10000" y1="96000" x2="23111" y2="96400"/>
                        <a14:foregroundMark x1="23111" y1="96400" x2="63444" y2="93800"/>
                        <a14:foregroundMark x1="63444" y1="93800" x2="63667" y2="93800"/>
                        <a14:foregroundMark x1="64556" y1="90200" x2="68889" y2="96000"/>
                        <a14:foregroundMark x1="68889" y1="96000" x2="68889" y2="96400"/>
                        <a14:backgroundMark x1="10778" y1="67000" x2="13667" y2="68200"/>
                      </a14:backgroundRemoval>
                    </a14:imgEffect>
                    <a14:imgEffect>
                      <a14:saturation sat="143000"/>
                    </a14:imgEffect>
                  </a14:imgLayer>
                </a14:imgProps>
              </a:ext>
              <a:ext uri="{28A0092B-C50C-407E-A947-70E740481C1C}">
                <a14:useLocalDpi xmlns:a14="http://schemas.microsoft.com/office/drawing/2010/main" val="0"/>
              </a:ext>
            </a:extLst>
          </a:blip>
          <a:srcRect t="65810" r="26875" b="393"/>
          <a:stretch/>
        </p:blipFill>
        <p:spPr>
          <a:xfrm>
            <a:off x="-19317" y="4496600"/>
            <a:ext cx="8980582" cy="2343979"/>
          </a:xfrm>
          <a:prstGeom prst="rect">
            <a:avLst/>
          </a:prstGeom>
          <a:effectLst>
            <a:glow>
              <a:schemeClr val="accent1"/>
            </a:glow>
          </a:effectLst>
        </p:spPr>
      </p:pic>
      <p:pic>
        <p:nvPicPr>
          <p:cNvPr id="47" name="Picture 2"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A6028FAA-F360-4640-8141-325F2CB388A7}"/>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l="8339" t="10000" r="50000" b="9999"/>
          <a:stretch/>
        </p:blipFill>
        <p:spPr bwMode="auto">
          <a:xfrm>
            <a:off x="2102111" y="2439203"/>
            <a:ext cx="2811022" cy="300072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9AF25756-27D5-4A29-AA66-FBF78F3463FB}"/>
              </a:ext>
            </a:extLst>
          </p:cNvPr>
          <p:cNvPicPr>
            <a:picLocks noChangeAspect="1"/>
          </p:cNvPicPr>
          <p:nvPr/>
        </p:nvPicPr>
        <p:blipFill rotWithShape="1">
          <a:blip r:embed="rId18">
            <a:extLst>
              <a:ext uri="{BEBA8EAE-BF5A-486C-A8C5-ECC9F3942E4B}">
                <a14:imgProps xmlns:a14="http://schemas.microsoft.com/office/drawing/2010/main">
                  <a14:imgLayer r:embed="rId15">
                    <a14:imgEffect>
                      <a14:backgroundRemoval t="69200" b="99800" l="56222" r="99889">
                        <a14:foregroundMark x1="56778" y1="78600" x2="61111" y2="82000"/>
                        <a14:foregroundMark x1="61111" y1="82000" x2="61333" y2="82000"/>
                        <a14:foregroundMark x1="72444" y1="89600" x2="93111" y2="81200"/>
                        <a14:foregroundMark x1="94333" y1="74600" x2="98111" y2="85200"/>
                        <a14:foregroundMark x1="99889" y1="71200" x2="99667" y2="81600"/>
                        <a14:foregroundMark x1="99667" y1="81600" x2="99889" y2="82400"/>
                        <a14:foregroundMark x1="65111" y1="90800" x2="72000" y2="96000"/>
                        <a14:foregroundMark x1="72000" y1="96000" x2="72000" y2="96000"/>
                        <a14:foregroundMark x1="72889" y1="94400" x2="83667" y2="95200"/>
                        <a14:foregroundMark x1="83667" y1="95200" x2="92444" y2="94000"/>
                        <a14:foregroundMark x1="92444" y1="94000" x2="92667" y2="94000"/>
                        <a14:foregroundMark x1="71000" y1="96400" x2="97000" y2="94000"/>
                        <a14:foregroundMark x1="97000" y1="94000" x2="97222" y2="94000"/>
                        <a14:foregroundMark x1="93667" y1="89400" x2="96889" y2="99800"/>
                        <a14:foregroundMark x1="90111" y1="90000" x2="97222" y2="94800"/>
                        <a14:foregroundMark x1="91111" y1="89200" x2="92556" y2="95800"/>
                        <a14:foregroundMark x1="92556" y1="95800" x2="92778" y2="99400"/>
                        <a14:foregroundMark x1="80889" y1="96400" x2="86222" y2="97400"/>
                        <a14:foregroundMark x1="86222" y1="97400" x2="91111" y2="96200"/>
                        <a14:foregroundMark x1="80444" y1="98000" x2="94667" y2="96400"/>
                        <a14:foregroundMark x1="93222" y1="99400" x2="95889" y2="98600"/>
                        <a14:foregroundMark x1="95667" y1="97600" x2="95667" y2="98400"/>
                        <a14:foregroundMark x1="56667" y1="85800" x2="60778" y2="97800"/>
                        <a14:foregroundMark x1="56222" y1="81400" x2="67556" y2="92600"/>
                        <a14:foregroundMark x1="60000" y1="84800" x2="69333" y2="98400"/>
                        <a14:backgroundMark x1="63667" y1="77400" x2="63333" y2="77800"/>
                        <a14:backgroundMark x1="98889" y1="69200" x2="99889" y2="68600"/>
                        <a14:backgroundMark x1="95778" y1="69600" x2="99000" y2="68600"/>
                        <a14:backgroundMark x1="98667" y1="69000" x2="98556" y2="69800"/>
                      </a14:backgroundRemoval>
                    </a14:imgEffect>
                    <a14:imgEffect>
                      <a14:colorTemperature colorTemp="4030"/>
                    </a14:imgEffect>
                    <a14:imgEffect>
                      <a14:saturation sat="200000"/>
                    </a14:imgEffect>
                  </a14:imgLayer>
                </a14:imgProps>
              </a:ext>
              <a:ext uri="{28A0092B-C50C-407E-A947-70E740481C1C}">
                <a14:useLocalDpi xmlns:a14="http://schemas.microsoft.com/office/drawing/2010/main" val="0"/>
              </a:ext>
            </a:extLst>
          </a:blip>
          <a:srcRect l="55533" t="65911" b="392"/>
          <a:stretch/>
        </p:blipFill>
        <p:spPr>
          <a:xfrm>
            <a:off x="6746647" y="4454599"/>
            <a:ext cx="5497605" cy="2352685"/>
          </a:xfrm>
          <a:prstGeom prst="rect">
            <a:avLst/>
          </a:prstGeom>
          <a:effectLst>
            <a:glow>
              <a:schemeClr val="accent1"/>
            </a:glow>
          </a:effectLst>
        </p:spPr>
      </p:pic>
      <p:pic>
        <p:nvPicPr>
          <p:cNvPr id="48" name="Picture 4" descr="Người nông dân vui vẻ dễ thương cầm biểu tượng biểu ngữ lúa khô phim hoạt hình nghệ thuật minh họa các vector Miễn phí">
            <a:extLst>
              <a:ext uri="{FF2B5EF4-FFF2-40B4-BE49-F238E27FC236}">
                <a16:creationId xmlns:a16="http://schemas.microsoft.com/office/drawing/2014/main" id="{24CEA36B-3274-4D9F-9513-C1748490C30D}"/>
              </a:ext>
            </a:extLst>
          </p:cNvPr>
          <p:cNvPicPr>
            <a:picLocks noChangeAspect="1" noChangeArrowheads="1"/>
          </p:cNvPicPr>
          <p:nvPr/>
        </p:nvPicPr>
        <p:blipFill rotWithShape="1">
          <a:blip r:embed="rId19">
            <a:extLst>
              <a:ext uri="{BEBA8EAE-BF5A-486C-A8C5-ECC9F3942E4B}">
                <a14:imgProps xmlns:a14="http://schemas.microsoft.com/office/drawing/2010/main">
                  <a14:imgLayer r:embed="rId17">
                    <a14:imgEffect>
                      <a14:backgroundRemoval t="9770" b="89943" l="52556" r="94888">
                        <a14:foregroundMark x1="58147" y1="44540" x2="58147" y2="44540"/>
                        <a14:foregroundMark x1="52556" y1="44540" x2="52556" y2="44540"/>
                        <a14:foregroundMark x1="93770" y1="46264" x2="93770" y2="46264"/>
                        <a14:foregroundMark x1="91693" y1="60632" x2="91693" y2="60632"/>
                        <a14:foregroundMark x1="63578" y1="43966" x2="63578" y2="43966"/>
                        <a14:foregroundMark x1="58466" y1="21552" x2="58466" y2="21552"/>
                      </a14:backgroundRemoval>
                    </a14:imgEffect>
                  </a14:imgLayer>
                </a14:imgProps>
              </a:ext>
              <a:ext uri="{28A0092B-C50C-407E-A947-70E740481C1C}">
                <a14:useLocalDpi xmlns:a14="http://schemas.microsoft.com/office/drawing/2010/main" val="0"/>
              </a:ext>
            </a:extLst>
          </a:blip>
          <a:srcRect l="50000"/>
          <a:stretch/>
        </p:blipFill>
        <p:spPr bwMode="auto">
          <a:xfrm>
            <a:off x="7433975" y="2277625"/>
            <a:ext cx="3377482" cy="3755156"/>
          </a:xfrm>
          <a:prstGeom prst="rect">
            <a:avLst/>
          </a:prstGeom>
          <a:noFill/>
          <a:extLst>
            <a:ext uri="{909E8E84-426E-40DD-AFC4-6F175D3DCCD1}">
              <a14:hiddenFill xmlns:a14="http://schemas.microsoft.com/office/drawing/2010/main">
                <a:solidFill>
                  <a:srgbClr val="FFFFFF"/>
                </a:solidFill>
              </a14:hiddenFill>
            </a:ext>
          </a:extLst>
        </p:spPr>
      </p:pic>
      <p:grpSp>
        <p:nvGrpSpPr>
          <p:cNvPr id="50" name="Group 49">
            <a:extLst>
              <a:ext uri="{FF2B5EF4-FFF2-40B4-BE49-F238E27FC236}">
                <a16:creationId xmlns:a16="http://schemas.microsoft.com/office/drawing/2014/main" id="{BE5D3A7C-C6FB-4EF3-885E-01FAB275C57F}"/>
              </a:ext>
            </a:extLst>
          </p:cNvPr>
          <p:cNvGrpSpPr/>
          <p:nvPr/>
        </p:nvGrpSpPr>
        <p:grpSpPr>
          <a:xfrm>
            <a:off x="6620" y="4059623"/>
            <a:ext cx="12192000" cy="2780956"/>
            <a:chOff x="-29140" y="3368913"/>
            <a:chExt cx="13654110" cy="3545778"/>
          </a:xfrm>
        </p:grpSpPr>
        <p:pic>
          <p:nvPicPr>
            <p:cNvPr id="51" name="Picture 50">
              <a:extLst>
                <a:ext uri="{FF2B5EF4-FFF2-40B4-BE49-F238E27FC236}">
                  <a16:creationId xmlns:a16="http://schemas.microsoft.com/office/drawing/2014/main" id="{A6F666F4-15ED-4F64-9B1B-1761903203E7}"/>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29140" y="3388588"/>
              <a:ext cx="5290565" cy="3526103"/>
            </a:xfrm>
            <a:prstGeom prst="rect">
              <a:avLst/>
            </a:prstGeom>
          </p:spPr>
        </p:pic>
        <p:pic>
          <p:nvPicPr>
            <p:cNvPr id="52" name="Picture 51">
              <a:extLst>
                <a:ext uri="{FF2B5EF4-FFF2-40B4-BE49-F238E27FC236}">
                  <a16:creationId xmlns:a16="http://schemas.microsoft.com/office/drawing/2014/main" id="{9A729AC3-E299-4E93-AC81-BA754E9D9674}"/>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4704260" y="3368913"/>
              <a:ext cx="5290565" cy="3526103"/>
            </a:xfrm>
            <a:prstGeom prst="rect">
              <a:avLst/>
            </a:prstGeom>
          </p:spPr>
        </p:pic>
        <p:pic>
          <p:nvPicPr>
            <p:cNvPr id="53" name="Picture 52">
              <a:extLst>
                <a:ext uri="{FF2B5EF4-FFF2-40B4-BE49-F238E27FC236}">
                  <a16:creationId xmlns:a16="http://schemas.microsoft.com/office/drawing/2014/main" id="{341A8574-F05F-4845-853F-27393E465A7A}"/>
                </a:ext>
              </a:extLst>
            </p:cNvPr>
            <p:cNvPicPr>
              <a:picLocks noChangeAspect="1"/>
            </p:cNvPicPr>
            <p:nvPr/>
          </p:nvPicPr>
          <p:blipFill rotWithShape="1">
            <a:blip r:embed="rId20">
              <a:extLst>
                <a:ext uri="{28A0092B-C50C-407E-A947-70E740481C1C}">
                  <a14:useLocalDpi xmlns:a14="http://schemas.microsoft.com/office/drawing/2010/main" val="0"/>
                </a:ext>
              </a:extLst>
            </a:blip>
            <a:srcRect b="4810"/>
            <a:stretch/>
          </p:blipFill>
          <p:spPr>
            <a:xfrm>
              <a:off x="8698865" y="3368913"/>
              <a:ext cx="4926105" cy="3526103"/>
            </a:xfrm>
            <a:prstGeom prst="rect">
              <a:avLst/>
            </a:prstGeom>
          </p:spPr>
        </p:pic>
      </p:grpSp>
      <p:sp>
        <p:nvSpPr>
          <p:cNvPr id="34" name="Oval 33">
            <a:extLst>
              <a:ext uri="{FF2B5EF4-FFF2-40B4-BE49-F238E27FC236}">
                <a16:creationId xmlns:a16="http://schemas.microsoft.com/office/drawing/2014/main" id="{4D3EF9C8-7FB2-425E-AFB2-E4D9FD443EF6}"/>
              </a:ext>
            </a:extLst>
          </p:cNvPr>
          <p:cNvSpPr/>
          <p:nvPr/>
        </p:nvSpPr>
        <p:spPr>
          <a:xfrm>
            <a:off x="-634303" y="-1765204"/>
            <a:ext cx="3832239" cy="3638350"/>
          </a:xfrm>
          <a:prstGeom prst="ellipse">
            <a:avLst/>
          </a:prstGeom>
          <a:solidFill>
            <a:srgbClr val="FED000">
              <a:alpha val="32000"/>
            </a:srgbClr>
          </a:solidFill>
          <a:ln>
            <a:noFill/>
          </a:ln>
          <a:effectLst>
            <a:glow rad="1905000">
              <a:schemeClr val="accent4">
                <a:lumMod val="40000"/>
                <a:lumOff val="60000"/>
                <a:alpha val="71000"/>
              </a:schemeClr>
            </a:glow>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5" name="Oval 34">
            <a:extLst>
              <a:ext uri="{FF2B5EF4-FFF2-40B4-BE49-F238E27FC236}">
                <a16:creationId xmlns:a16="http://schemas.microsoft.com/office/drawing/2014/main" id="{825C366D-0C5F-4B9F-93A7-122D27D3E119}"/>
              </a:ext>
            </a:extLst>
          </p:cNvPr>
          <p:cNvSpPr/>
          <p:nvPr/>
        </p:nvSpPr>
        <p:spPr>
          <a:xfrm>
            <a:off x="159757" y="-1051426"/>
            <a:ext cx="2266918" cy="2129406"/>
          </a:xfrm>
          <a:prstGeom prst="ellipse">
            <a:avLst/>
          </a:prstGeom>
          <a:solidFill>
            <a:srgbClr val="FED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sp>
        <p:nvSpPr>
          <p:cNvPr id="36" name="Oval 35">
            <a:extLst>
              <a:ext uri="{FF2B5EF4-FFF2-40B4-BE49-F238E27FC236}">
                <a16:creationId xmlns:a16="http://schemas.microsoft.com/office/drawing/2014/main" id="{9163A71C-7B72-4E8E-9BDD-7E55429A35B0}"/>
              </a:ext>
            </a:extLst>
          </p:cNvPr>
          <p:cNvSpPr/>
          <p:nvPr/>
        </p:nvSpPr>
        <p:spPr>
          <a:xfrm>
            <a:off x="535398" y="-748723"/>
            <a:ext cx="1524000" cy="1524000"/>
          </a:xfrm>
          <a:prstGeom prst="ellipse">
            <a:avLst/>
          </a:prstGeom>
          <a:solidFill>
            <a:srgbClr val="FED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9Slide02 Noi dung dai"/>
              <a:ea typeface="+mn-ea"/>
              <a:cs typeface="+mn-cs"/>
            </a:endParaRPr>
          </a:p>
        </p:txBody>
      </p:sp>
      <p:grpSp>
        <p:nvGrpSpPr>
          <p:cNvPr id="6" name="Group 5">
            <a:extLst>
              <a:ext uri="{FF2B5EF4-FFF2-40B4-BE49-F238E27FC236}">
                <a16:creationId xmlns:a16="http://schemas.microsoft.com/office/drawing/2014/main" id="{210ECAB8-41AA-4B73-B296-B47CDDF7E550}"/>
              </a:ext>
            </a:extLst>
          </p:cNvPr>
          <p:cNvGrpSpPr/>
          <p:nvPr/>
        </p:nvGrpSpPr>
        <p:grpSpPr>
          <a:xfrm>
            <a:off x="5674430" y="257999"/>
            <a:ext cx="3144918" cy="2884873"/>
            <a:chOff x="5674430" y="257999"/>
            <a:chExt cx="3144918" cy="2884873"/>
          </a:xfrm>
        </p:grpSpPr>
        <p:pic>
          <p:nvPicPr>
            <p:cNvPr id="4" name="Picture 3" descr="Shape&#10;&#10;Description automatically generated">
              <a:extLst>
                <a:ext uri="{FF2B5EF4-FFF2-40B4-BE49-F238E27FC236}">
                  <a16:creationId xmlns:a16="http://schemas.microsoft.com/office/drawing/2014/main" id="{82B39275-63A7-4EF7-9802-CE6DE2828542}"/>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1972" b="96338" l="2584" r="95866">
                          <a14:foregroundMark x1="7235" y1="8169" x2="66667" y2="87887"/>
                          <a14:foregroundMark x1="6977" y1="52958" x2="6977" y2="52958"/>
                          <a14:foregroundMark x1="87855" y1="8451" x2="96382" y2="38592"/>
                          <a14:foregroundMark x1="14212" y1="1972" x2="73127" y2="7606"/>
                          <a14:foregroundMark x1="2584" y1="16338" x2="2584" y2="16338"/>
                          <a14:foregroundMark x1="68734" y1="96338" x2="68734" y2="96338"/>
                          <a14:foregroundMark x1="4134" y1="17746" x2="84496" y2="34366"/>
                          <a14:foregroundMark x1="84496" y1="34366" x2="43669" y2="61127"/>
                          <a14:foregroundMark x1="43669" y1="61127" x2="21189" y2="57183"/>
                          <a14:foregroundMark x1="21189" y1="57183" x2="46253" y2="20563"/>
                          <a14:foregroundMark x1="46253" y1="20563" x2="74160" y2="47887"/>
                          <a14:foregroundMark x1="74160" y1="47887" x2="35659" y2="65352"/>
                          <a14:foregroundMark x1="35659" y1="65352" x2="24548" y2="24507"/>
                          <a14:foregroundMark x1="24548" y1="24507" x2="38760" y2="2535"/>
                          <a14:foregroundMark x1="38760" y1="2535" x2="68217" y2="7042"/>
                          <a14:foregroundMark x1="68217" y1="7042" x2="84496" y2="44789"/>
                          <a14:foregroundMark x1="9302" y1="21972" x2="35917" y2="80845"/>
                          <a14:foregroundMark x1="35917" y1="80845" x2="62791" y2="81408"/>
                          <a14:foregroundMark x1="62791" y1="81408" x2="85271" y2="69014"/>
                          <a14:foregroundMark x1="85271" y1="69014" x2="86822" y2="46479"/>
                          <a14:foregroundMark x1="15504" y1="58873" x2="15504" y2="58873"/>
                          <a14:foregroundMark x1="8269" y1="32113" x2="17313" y2="69859"/>
                          <a14:foregroundMark x1="17313" y1="69859" x2="18088" y2="70423"/>
                          <a14:backgroundMark x1="42894" y1="1408" x2="42894" y2="1408"/>
                        </a14:backgroundRemoval>
                      </a14:imgEffect>
                    </a14:imgLayer>
                  </a14:imgProps>
                </a:ext>
                <a:ext uri="{28A0092B-C50C-407E-A947-70E740481C1C}">
                  <a14:useLocalDpi xmlns:a14="http://schemas.microsoft.com/office/drawing/2010/main" val="0"/>
                </a:ext>
              </a:extLst>
            </a:blip>
            <a:stretch>
              <a:fillRect/>
            </a:stretch>
          </p:blipFill>
          <p:spPr>
            <a:xfrm>
              <a:off x="5674430" y="257999"/>
              <a:ext cx="3144918" cy="2884873"/>
            </a:xfrm>
            <a:prstGeom prst="rect">
              <a:avLst/>
            </a:prstGeom>
          </p:spPr>
        </p:pic>
        <p:sp>
          <p:nvSpPr>
            <p:cNvPr id="5" name="TextBox 4">
              <a:extLst>
                <a:ext uri="{FF2B5EF4-FFF2-40B4-BE49-F238E27FC236}">
                  <a16:creationId xmlns:a16="http://schemas.microsoft.com/office/drawing/2014/main" id="{E3E35DD7-92C7-42A3-8E3F-C3583E09BEEC}"/>
                </a:ext>
              </a:extLst>
            </p:cNvPr>
            <p:cNvSpPr txBox="1"/>
            <p:nvPr/>
          </p:nvSpPr>
          <p:spPr>
            <a:xfrm>
              <a:off x="6023430" y="437205"/>
              <a:ext cx="2723348"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Hôm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nay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chúng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ta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hãy</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tham</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quan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1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vòng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ruộng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lúa</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của</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các</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bác</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nông</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dân</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nhé</a:t>
              </a: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7" name="Tieng-ting-www_tiengdong_com">
            <a:hlinkClick r:id="" action="ppaction://media"/>
            <a:extLst>
              <a:ext uri="{FF2B5EF4-FFF2-40B4-BE49-F238E27FC236}">
                <a16:creationId xmlns:a16="http://schemas.microsoft.com/office/drawing/2014/main" id="{11FC5C76-B897-46FC-8B04-31197320D3E4}"/>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1061142" y="1719830"/>
            <a:ext cx="609600" cy="609600"/>
          </a:xfrm>
          <a:prstGeom prst="rect">
            <a:avLst/>
          </a:prstGeom>
        </p:spPr>
      </p:pic>
      <p:grpSp>
        <p:nvGrpSpPr>
          <p:cNvPr id="41" name="Group 40">
            <a:extLst>
              <a:ext uri="{FF2B5EF4-FFF2-40B4-BE49-F238E27FC236}">
                <a16:creationId xmlns:a16="http://schemas.microsoft.com/office/drawing/2014/main" id="{FE5673EC-CAFE-4FE5-9A47-84F6DDB1C183}"/>
              </a:ext>
            </a:extLst>
          </p:cNvPr>
          <p:cNvGrpSpPr/>
          <p:nvPr/>
        </p:nvGrpSpPr>
        <p:grpSpPr>
          <a:xfrm flipH="1">
            <a:off x="2642937" y="199667"/>
            <a:ext cx="3144918" cy="2884873"/>
            <a:chOff x="5674430" y="257999"/>
            <a:chExt cx="3144918" cy="2884873"/>
          </a:xfrm>
        </p:grpSpPr>
        <p:pic>
          <p:nvPicPr>
            <p:cNvPr id="49" name="Picture 48" descr="Shape&#10;&#10;Description automatically generated">
              <a:extLst>
                <a:ext uri="{FF2B5EF4-FFF2-40B4-BE49-F238E27FC236}">
                  <a16:creationId xmlns:a16="http://schemas.microsoft.com/office/drawing/2014/main" id="{0431F469-B3C7-48FE-B1B0-7C211A9E2DDC}"/>
                </a:ext>
              </a:extLst>
            </p:cNvPr>
            <p:cNvPicPr>
              <a:picLocks noChangeAspect="1"/>
            </p:cNvPicPr>
            <p:nvPr/>
          </p:nvPicPr>
          <p:blipFill>
            <a:blip r:embed="rId21">
              <a:extLst>
                <a:ext uri="{BEBA8EAE-BF5A-486C-A8C5-ECC9F3942E4B}">
                  <a14:imgProps xmlns:a14="http://schemas.microsoft.com/office/drawing/2010/main">
                    <a14:imgLayer r:embed="rId22">
                      <a14:imgEffect>
                        <a14:backgroundRemoval t="1972" b="96338" l="2584" r="95866">
                          <a14:foregroundMark x1="7235" y1="8169" x2="66667" y2="87887"/>
                          <a14:foregroundMark x1="6977" y1="52958" x2="6977" y2="52958"/>
                          <a14:foregroundMark x1="87855" y1="8451" x2="96382" y2="38592"/>
                          <a14:foregroundMark x1="14212" y1="1972" x2="73127" y2="7606"/>
                          <a14:foregroundMark x1="2584" y1="16338" x2="2584" y2="16338"/>
                          <a14:foregroundMark x1="68734" y1="96338" x2="68734" y2="96338"/>
                          <a14:foregroundMark x1="4134" y1="17746" x2="84496" y2="34366"/>
                          <a14:foregroundMark x1="84496" y1="34366" x2="43669" y2="61127"/>
                          <a14:foregroundMark x1="43669" y1="61127" x2="21189" y2="57183"/>
                          <a14:foregroundMark x1="21189" y1="57183" x2="46253" y2="20563"/>
                          <a14:foregroundMark x1="46253" y1="20563" x2="74160" y2="47887"/>
                          <a14:foregroundMark x1="74160" y1="47887" x2="35659" y2="65352"/>
                          <a14:foregroundMark x1="35659" y1="65352" x2="24548" y2="24507"/>
                          <a14:foregroundMark x1="24548" y1="24507" x2="38760" y2="2535"/>
                          <a14:foregroundMark x1="38760" y1="2535" x2="68217" y2="7042"/>
                          <a14:foregroundMark x1="68217" y1="7042" x2="84496" y2="44789"/>
                          <a14:foregroundMark x1="9302" y1="21972" x2="35917" y2="80845"/>
                          <a14:foregroundMark x1="35917" y1="80845" x2="62791" y2="81408"/>
                          <a14:foregroundMark x1="62791" y1="81408" x2="85271" y2="69014"/>
                          <a14:foregroundMark x1="85271" y1="69014" x2="86822" y2="46479"/>
                          <a14:foregroundMark x1="15504" y1="58873" x2="15504" y2="58873"/>
                          <a14:foregroundMark x1="8269" y1="32113" x2="17313" y2="69859"/>
                          <a14:foregroundMark x1="17313" y1="69859" x2="18088" y2="70423"/>
                          <a14:backgroundMark x1="42894" y1="1408" x2="42894" y2="1408"/>
                        </a14:backgroundRemoval>
                      </a14:imgEffect>
                    </a14:imgLayer>
                  </a14:imgProps>
                </a:ext>
                <a:ext uri="{28A0092B-C50C-407E-A947-70E740481C1C}">
                  <a14:useLocalDpi xmlns:a14="http://schemas.microsoft.com/office/drawing/2010/main" val="0"/>
                </a:ext>
              </a:extLst>
            </a:blip>
            <a:stretch>
              <a:fillRect/>
            </a:stretch>
          </p:blipFill>
          <p:spPr>
            <a:xfrm>
              <a:off x="5674430" y="257999"/>
              <a:ext cx="3144918" cy="2884873"/>
            </a:xfrm>
            <a:prstGeom prst="rect">
              <a:avLst/>
            </a:prstGeom>
          </p:spPr>
        </p:pic>
        <p:sp>
          <p:nvSpPr>
            <p:cNvPr id="56" name="TextBox 55">
              <a:extLst>
                <a:ext uri="{FF2B5EF4-FFF2-40B4-BE49-F238E27FC236}">
                  <a16:creationId xmlns:a16="http://schemas.microsoft.com/office/drawing/2014/main" id="{8E8FE753-E054-4AE2-83E0-90A9EB8BBA57}"/>
                </a:ext>
              </a:extLst>
            </p:cNvPr>
            <p:cNvSpPr txBox="1"/>
            <p:nvPr/>
          </p:nvSpPr>
          <p:spPr>
            <a:xfrm>
              <a:off x="5776686" y="437205"/>
              <a:ext cx="2723348" cy="212365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Chúng</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ta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bắt</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đầu</a:t>
              </a:r>
              <a:r>
                <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nào</a:t>
              </a:r>
              <a:endParaRPr kumimoji="0" lang="en-US" sz="4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57" name="Tieng-ting-www_tiengdong_com">
            <a:hlinkClick r:id="" action="ppaction://media"/>
            <a:extLst>
              <a:ext uri="{FF2B5EF4-FFF2-40B4-BE49-F238E27FC236}">
                <a16:creationId xmlns:a16="http://schemas.microsoft.com/office/drawing/2014/main" id="{0863D0AE-43AB-4896-ABE5-39B9CCAB7008}"/>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908742" y="1872230"/>
            <a:ext cx="609600" cy="609600"/>
          </a:xfrm>
          <a:prstGeom prst="rect">
            <a:avLst/>
          </a:prstGeom>
        </p:spPr>
      </p:pic>
    </p:spTree>
    <p:extLst>
      <p:ext uri="{BB962C8B-B14F-4D97-AF65-F5344CB8AC3E}">
        <p14:creationId xmlns:p14="http://schemas.microsoft.com/office/powerpoint/2010/main" val="265509549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 presetClass="mediacall" presetSubtype="0" fill="hold" nodeType="withEffect">
                                  <p:stCondLst>
                                    <p:cond delay="0"/>
                                  </p:stCondLst>
                                  <p:childTnLst>
                                    <p:cmd type="call" cmd="playFrom(0.0)">
                                      <p:cBhvr>
                                        <p:cTn id="9" dur="2808" fill="hold"/>
                                        <p:tgtEl>
                                          <p:spTgt spid="7"/>
                                        </p:tgtEl>
                                      </p:cBhvr>
                                    </p:cmd>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500"/>
                                        <p:tgtEl>
                                          <p:spTgt spid="6"/>
                                        </p:tgtEl>
                                      </p:cBhvr>
                                    </p:animEffect>
                                    <p:set>
                                      <p:cBhvr>
                                        <p:cTn id="14" dur="1" fill="hold">
                                          <p:stCondLst>
                                            <p:cond delay="499"/>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barn(inVertical)">
                                      <p:cBhvr>
                                        <p:cTn id="19" dur="500"/>
                                        <p:tgtEl>
                                          <p:spTgt spid="41"/>
                                        </p:tgtEl>
                                      </p:cBhvr>
                                    </p:animEffect>
                                  </p:childTnLst>
                                </p:cTn>
                              </p:par>
                              <p:par>
                                <p:cTn id="20" presetID="1" presetClass="mediacall" presetSubtype="0" fill="hold" nodeType="withEffect">
                                  <p:stCondLst>
                                    <p:cond delay="0"/>
                                  </p:stCondLst>
                                  <p:childTnLst>
                                    <p:cmd type="call" cmd="playFrom(0.0)">
                                      <p:cBhvr>
                                        <p:cTn id="21" dur="2808" fill="hold"/>
                                        <p:tgtEl>
                                          <p:spTgt spid="57"/>
                                        </p:tgtEl>
                                      </p:cBhvr>
                                    </p:cmd>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41"/>
                                        </p:tgtEl>
                                      </p:cBhvr>
                                    </p:animEffect>
                                    <p:set>
                                      <p:cBhvr>
                                        <p:cTn id="26"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7" fill="hold" display="0">
                  <p:stCondLst>
                    <p:cond delay="indefinite"/>
                  </p:stCondLst>
                  <p:endCondLst>
                    <p:cond evt="onStopAudio" delay="0">
                      <p:tgtEl>
                        <p:sldTgt/>
                      </p:tgtEl>
                    </p:cond>
                  </p:endCondLst>
                </p:cTn>
                <p:tgtEl>
                  <p:spTgt spid="7"/>
                </p:tgtEl>
              </p:cMediaNode>
            </p:audio>
            <p:audio>
              <p:cMediaNode vol="80000">
                <p:cTn id="28" fill="hold" display="0">
                  <p:stCondLst>
                    <p:cond delay="indefinite"/>
                  </p:stCondLst>
                  <p:endCondLst>
                    <p:cond evt="onStopAudio" delay="0">
                      <p:tgtEl>
                        <p:sldTgt/>
                      </p:tgtEl>
                    </p:cond>
                  </p:endCondLst>
                </p:cTn>
                <p:tgtEl>
                  <p:spTgt spid="57"/>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SHAPE_LOCKS" val="959"/>
</p:tagLst>
</file>

<file path=ppt/tags/tag2.xml><?xml version="1.0" encoding="utf-8"?>
<p:tagLst xmlns:a="http://schemas.openxmlformats.org/drawingml/2006/main" xmlns:r="http://schemas.openxmlformats.org/officeDocument/2006/relationships" xmlns:p="http://schemas.openxmlformats.org/presentationml/2006/main">
  <p:tag name="SHAPE_LOCKS" val="16"/>
</p:tagLst>
</file>

<file path=ppt/tags/tag3.xml><?xml version="1.0" encoding="utf-8"?>
<p:tagLst xmlns:a="http://schemas.openxmlformats.org/drawingml/2006/main" xmlns:r="http://schemas.openxmlformats.org/officeDocument/2006/relationships" xmlns:p="http://schemas.openxmlformats.org/presentationml/2006/main">
  <p:tag name="SHAPE_LOCKS" val="1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9Slide Fonts">
      <a:majorFont>
        <a:latin typeface="#9Slide02 Tieu de dai"/>
        <a:ea typeface=""/>
        <a:cs typeface=""/>
      </a:majorFont>
      <a:minorFont>
        <a:latin typeface="#9Slide02 Noi dung da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mtClean="0">
            <a:solidFill>
              <a:schemeClr val="tx1">
                <a:lumMod val="50000"/>
                <a:lumOff val="50000"/>
              </a:schemeClr>
            </a:solidFill>
          </a:defRPr>
        </a:defPPr>
      </a:lstStyle>
    </a:txDef>
  </a:objectDefaults>
  <a:extraClrSchemeLst/>
  <a:extLst>
    <a:ext uri="{05A4C25C-085E-4340-85A3-A5531E510DB2}">
      <thm15:themeFamily xmlns:thm15="http://schemas.microsoft.com/office/thememl/2012/main" name="Blank.potx" id="{4C410E64-73D4-4894-A16A-B0A564A2C1B3}" vid="{BD11DD77-7AB8-40E7-98B4-F754939C4E0E}"/>
    </a:ext>
  </a:extLst>
</a:theme>
</file>

<file path=ppt/theme/theme3.xml><?xml version="1.0" encoding="utf-8"?>
<a:theme xmlns:a="http://schemas.openxmlformats.org/drawingml/2006/main" name="Weltkindertag! by Slidego">
  <a:themeElements>
    <a:clrScheme name="Simple Light">
      <a:dk1>
        <a:srgbClr val="000000"/>
      </a:dk1>
      <a:lt1>
        <a:srgbClr val="FFFFFF"/>
      </a:lt1>
      <a:dk2>
        <a:srgbClr val="A3EEFF"/>
      </a:dk2>
      <a:lt2>
        <a:srgbClr val="FFC600"/>
      </a:lt2>
      <a:accent1>
        <a:srgbClr val="FF8C00"/>
      </a:accent1>
      <a:accent2>
        <a:srgbClr val="F7727B"/>
      </a:accent2>
      <a:accent3>
        <a:srgbClr val="621B21"/>
      </a:accent3>
      <a:accent4>
        <a:srgbClr val="CEDE86"/>
      </a:accent4>
      <a:accent5>
        <a:srgbClr val="9DCA55"/>
      </a:accent5>
      <a:accent6>
        <a:srgbClr val="3D7D4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567</Words>
  <Application>Microsoft Office PowerPoint</Application>
  <PresentationFormat>Widescreen</PresentationFormat>
  <Paragraphs>130</Paragraphs>
  <Slides>26</Slides>
  <Notes>14</Notes>
  <HiddenSlides>0</HiddenSlides>
  <MMClips>6</MMClips>
  <ScaleCrop>false</ScaleCrop>
  <HeadingPairs>
    <vt:vector size="6" baseType="variant">
      <vt:variant>
        <vt:lpstr>Fonts Used</vt:lpstr>
      </vt:variant>
      <vt:variant>
        <vt:i4>18</vt:i4>
      </vt:variant>
      <vt:variant>
        <vt:lpstr>Theme</vt:lpstr>
      </vt:variant>
      <vt:variant>
        <vt:i4>3</vt:i4>
      </vt:variant>
      <vt:variant>
        <vt:lpstr>Slide Titles</vt:lpstr>
      </vt:variant>
      <vt:variant>
        <vt:i4>26</vt:i4>
      </vt:variant>
    </vt:vector>
  </HeadingPairs>
  <TitlesOfParts>
    <vt:vector size="47" baseType="lpstr">
      <vt:lpstr>等线</vt:lpstr>
      <vt:lpstr>等线 Light</vt:lpstr>
      <vt:lpstr>#9Slide02 Noi dung dai</vt:lpstr>
      <vt:lpstr>#9Slide02 Tieu de dai</vt:lpstr>
      <vt:lpstr>#9Slide05 Agile Script Calligra</vt:lpstr>
      <vt:lpstr>#9Slide07 Stormtrooper</vt:lpstr>
      <vt:lpstr>Arial</vt:lpstr>
      <vt:lpstr>Calibri</vt:lpstr>
      <vt:lpstr>Cambria</vt:lpstr>
      <vt:lpstr>iCiel Cadena</vt:lpstr>
      <vt:lpstr>Lato</vt:lpstr>
      <vt:lpstr>Livvic</vt:lpstr>
      <vt:lpstr>Open Sans</vt:lpstr>
      <vt:lpstr>Patrick Hand</vt:lpstr>
      <vt:lpstr>Roboto</vt:lpstr>
      <vt:lpstr>Roboto Condensed Light</vt:lpstr>
      <vt:lpstr>Times New Roman</vt:lpstr>
      <vt:lpstr>字魂59号-创粗黑</vt:lpstr>
      <vt:lpstr>Office 主题​​</vt:lpstr>
      <vt:lpstr>1_Office Theme</vt:lpstr>
      <vt:lpstr>Weltkindertag! by Slidego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43</cp:revision>
  <dcterms:created xsi:type="dcterms:W3CDTF">2022-10-14T10:22:17Z</dcterms:created>
  <dcterms:modified xsi:type="dcterms:W3CDTF">2025-01-24T09:40:57Z</dcterms:modified>
</cp:coreProperties>
</file>