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7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8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4" r:id="rId3"/>
    <p:sldMasterId id="2147483707" r:id="rId4"/>
    <p:sldMasterId id="2147483711" r:id="rId5"/>
    <p:sldMasterId id="2147483715" r:id="rId6"/>
    <p:sldMasterId id="2147483719" r:id="rId7"/>
    <p:sldMasterId id="2147483723" r:id="rId8"/>
    <p:sldMasterId id="2147483727" r:id="rId9"/>
  </p:sldMasterIdLst>
  <p:notesMasterIdLst>
    <p:notesMasterId r:id="rId27"/>
  </p:notesMasterIdLst>
  <p:sldIdLst>
    <p:sldId id="11702" r:id="rId10"/>
    <p:sldId id="260" r:id="rId11"/>
    <p:sldId id="11706" r:id="rId12"/>
    <p:sldId id="11714" r:id="rId13"/>
    <p:sldId id="11710" r:id="rId14"/>
    <p:sldId id="261" r:id="rId15"/>
    <p:sldId id="257" r:id="rId16"/>
    <p:sldId id="11716" r:id="rId17"/>
    <p:sldId id="11711" r:id="rId18"/>
    <p:sldId id="11717" r:id="rId19"/>
    <p:sldId id="11718" r:id="rId20"/>
    <p:sldId id="11719" r:id="rId21"/>
    <p:sldId id="11720" r:id="rId22"/>
    <p:sldId id="11721" r:id="rId23"/>
    <p:sldId id="11722" r:id="rId24"/>
    <p:sldId id="11723" r:id="rId25"/>
    <p:sldId id="34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6600"/>
    <a:srgbClr val="FF0066"/>
    <a:srgbClr val="E6E6E6"/>
    <a:srgbClr val="FF9900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E83CA-9750-4BF7-8C40-95150733250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EBE0B2-7E85-4173-B984-4B7FE579C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347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05822-6A89-4ED1-883D-157BC7D495F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5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444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083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</a:t>
            </a:r>
            <a:r>
              <a:rPr lang="en-US"/>
              <a:t>ng dẫn: Nhấn vào lần lượt từng cây cỏ để đến câu hỏi. Kết thúc nhấn Cỏ chăm chỉ để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90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053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171A0-D1B9-4F7B-BBCE-A2FAEC5641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83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171A0-D1B9-4F7B-BBCE-A2FAEC5641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1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117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4B5DA6A-490B-761D-0FCE-DB0E6D54D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1524C11D-3B6C-80D5-EEDD-566CE45F5B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50ED6D20-C065-F327-F907-FC815B6A5D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288D1F3-B3E0-C3EF-4170-567EBFA86C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C773D-E82A-4D4D-8566-BBEF4AD486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900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4547FE6-2731-ED4B-7D0F-A1139EAD1077}"/>
              </a:ext>
            </a:extLst>
          </p:cNvPr>
          <p:cNvSpPr/>
          <p:nvPr userDrawn="1"/>
        </p:nvSpPr>
        <p:spPr>
          <a:xfrm>
            <a:off x="285749" y="218941"/>
            <a:ext cx="11620500" cy="63342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5740" flipH="1">
            <a:off x="10029452" y="85305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7910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90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3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63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5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76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7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4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00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D5FE9A-71C2-8B87-78AB-8B5591165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4D4922-315E-E65D-B1A0-AE2E0C2AC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3CB8FE-FA2A-AABE-A5AB-5339EEF6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B60103-E2C4-99BF-AB88-C7ADC169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F6F433-2F44-BEE6-7B48-3FAD9D33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9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xmlns="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89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EB5257-C653-BD9D-C6F0-E8D39CCF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79E1A17-B2EC-A6D7-C7C8-2C9FACD9F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8B5DD2-1B39-4C0C-8E00-CBB342A3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3EE2F4-0A7B-58C7-5F8B-E48A47FA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6D093E-924F-1699-BF04-E8ECCCA5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04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BBC2A1-DE7D-3ABE-5293-9CD300BEF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CDFBC14-B9B5-0A46-2422-4EE71D289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9CEB690-4FC8-406B-F61C-B2F40C57A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C3194E5-963B-C700-F013-539D1CA5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CA26907-3447-1828-C639-E16AD9A6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03F46F8-09FC-CA8D-658B-2E371F4A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6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0323D6-7D07-2D1D-5979-BDB13F1B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2C9962-F870-D8D5-3A72-41461EA7A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2A82A08-6AE1-44A3-F2EC-C45FA39D6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FE65881-CFDE-BA10-F188-C53F646EB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54100A-485D-9627-B1AC-635B549CE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738960D-996B-E1DC-E7CD-2C37B73D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E3B1788-AFFA-7AB2-5235-43028B29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5B31B2B-03BE-9B5A-F72E-C6895221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5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4AF11D-9734-66DC-4F77-77639937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0E06CCC-E648-3DD5-4799-D610F8B6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7C9AC6-CB4D-6650-55CC-E11AD690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B4DBF9D-D4C3-51AF-D4C0-A69CD13C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7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74EC42B-4646-5F78-3765-8DAC1DF7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CD99BCD-CEDA-C192-B19D-B4936DAC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C1FADAC-67E3-99BA-5092-1CBD388E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4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F92614-6B26-48AD-9AFA-C2BB000C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7E09B5-216F-BF90-B7BF-83898F73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CE26CC3-1B9F-C32E-035F-BA13BCB07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6FA071-F0DB-99E1-0EF1-F702D82E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C5921BE-4873-967D-CF86-55021812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6048CC-C225-B586-4FCD-B9A5B3227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91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0B01F4-4E51-1844-8192-38831F1B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21E4E52-0C59-AF87-7767-F70F097F6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4EE1121-B223-F98F-2BD5-74F5FEF55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AE7F82-06FF-B31E-0D2F-1E4E7838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EC6E8A7-975C-78A2-70C5-C5B48562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494AD93-AD14-7F55-5E05-50DFA29B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18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B1D08-C093-1ADE-49DA-F76F56A32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1AC6CE3-5F29-E20E-3FA3-2F06AE83F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B5812F-6973-74A2-4DE2-7414101C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B554D0-B134-B04E-923B-2EAE55A4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259A27-95D7-CCFA-09A4-0FD4DCE9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15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5C5B150-85EC-CF0C-4941-E67F8CE9C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E514727-3968-A006-A8F5-BBD84D61E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D04B21-AC8D-09D5-BA9C-AD282958E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BB2AD9-0A0A-2D93-9972-E39283B7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6E9870-C2B0-9346-EFB2-C9D27329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41952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7949-03F6-4C22-B651-0687BBA85469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3B91-C9D2-4CED-9FBC-03F357807F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5010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47385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7317981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565183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9512807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8740665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329198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3501709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9029295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619888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943801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83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6307230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879326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610535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5786722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9" name="Google Shape;49;p2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50" name="Google Shape;50;p2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51" name="Google Shape;51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" name="Google Shape;54;p2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55" name="Google Shape;55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8" name="Google Shape;58;p2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" name="Google Shape;62;p2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63" name="Google Shape;63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6" name="Google Shape;66;p2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0" name="Google Shape;70;p2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71" name="Google Shape;71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" name="Google Shape;74;p2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75" name="Google Shape;75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8" name="Google Shape;78;p2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79" name="Google Shape;79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2" name="Google Shape;82;p2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83" name="Google Shape;83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6" name="Google Shape;86;p2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87" name="Google Shape;87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0" name="Google Shape;90;p2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91" name="Google Shape;91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4" name="Google Shape;94;p2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95" name="Google Shape;95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8" name="Google Shape;98;p2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99" name="Google Shape;99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2" name="Google Shape;102;p2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103" name="Google Shape;103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6" name="Google Shape;106;p2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107" name="Google Shape;107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0" name="Google Shape;110;p2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111" name="Google Shape;111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4" name="Google Shape;114;p2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115" name="Google Shape;115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8" name="Google Shape;118;p2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119" name="Google Shape;119;p2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3" name="Google Shape;123;p2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124" name="Google Shape;124;p2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8" name="Google Shape;128;p2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129" name="Google Shape;129;p2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3" name="Google Shape;133;p2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134" name="Google Shape;134;p2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8" name="Google Shape;138;p2"/>
          <p:cNvGrpSpPr/>
          <p:nvPr/>
        </p:nvGrpSpPr>
        <p:grpSpPr>
          <a:xfrm>
            <a:off x="1776800" y="952500"/>
            <a:ext cx="8638400" cy="4953200"/>
            <a:chOff x="1332600" y="714375"/>
            <a:chExt cx="6478800" cy="3714900"/>
          </a:xfrm>
        </p:grpSpPr>
        <p:sp>
          <p:nvSpPr>
            <p:cNvPr id="139" name="Google Shape;139;p2"/>
            <p:cNvSpPr/>
            <p:nvPr/>
          </p:nvSpPr>
          <p:spPr>
            <a:xfrm>
              <a:off x="1332600" y="714375"/>
              <a:ext cx="6478800" cy="37149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0" name="Google Shape;140;p2"/>
            <p:cNvGrpSpPr/>
            <p:nvPr/>
          </p:nvGrpSpPr>
          <p:grpSpPr>
            <a:xfrm>
              <a:off x="1432700" y="869488"/>
              <a:ext cx="274500" cy="3440874"/>
              <a:chOff x="1432700" y="869488"/>
              <a:chExt cx="274500" cy="3440874"/>
            </a:xfrm>
          </p:grpSpPr>
          <p:sp>
            <p:nvSpPr>
              <p:cNvPr id="141" name="Google Shape;141;p2"/>
              <p:cNvSpPr/>
              <p:nvPr/>
            </p:nvSpPr>
            <p:spPr>
              <a:xfrm>
                <a:off x="1432700" y="1774106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1432700" y="2226457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1432700" y="2678808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1432700" y="3131160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1432700" y="3583511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1432700" y="4035863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1432700" y="1321797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1432700" y="869488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49" name="Google Shape;149;p2"/>
          <p:cNvSpPr txBox="1">
            <a:spLocks noGrp="1"/>
          </p:cNvSpPr>
          <p:nvPr>
            <p:ph type="ctrTitle"/>
          </p:nvPr>
        </p:nvSpPr>
        <p:spPr>
          <a:xfrm flipH="1">
            <a:off x="2752033" y="1618767"/>
            <a:ext cx="6688000" cy="28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50" name="Google Shape;150;p2"/>
          <p:cNvSpPr txBox="1">
            <a:spLocks noGrp="1"/>
          </p:cNvSpPr>
          <p:nvPr>
            <p:ph type="subTitle" idx="1"/>
          </p:nvPr>
        </p:nvSpPr>
        <p:spPr>
          <a:xfrm flipH="1">
            <a:off x="3370533" y="4859380"/>
            <a:ext cx="5451200" cy="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60726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2365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5" name="Google Shape;3445;p26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3446" name="Google Shape;3446;p26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7" name="Google Shape;3447;p26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8" name="Google Shape;3448;p26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9" name="Google Shape;3449;p26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0" name="Google Shape;3450;p26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1" name="Google Shape;3451;p26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2" name="Google Shape;3452;p26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3" name="Google Shape;3453;p26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4" name="Google Shape;3454;p26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5" name="Google Shape;3455;p26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6" name="Google Shape;3456;p26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7" name="Google Shape;3457;p26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8" name="Google Shape;3458;p26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9" name="Google Shape;3459;p26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0" name="Google Shape;3460;p26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1" name="Google Shape;3461;p26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2" name="Google Shape;3462;p26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3" name="Google Shape;3463;p26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4" name="Google Shape;3464;p26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5" name="Google Shape;3465;p26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6" name="Google Shape;3466;p26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7" name="Google Shape;3467;p26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8" name="Google Shape;3468;p26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9" name="Google Shape;3469;p26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0" name="Google Shape;3470;p26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1" name="Google Shape;3471;p26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2" name="Google Shape;3472;p26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3" name="Google Shape;3473;p26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4" name="Google Shape;3474;p26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5" name="Google Shape;3475;p26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6" name="Google Shape;3476;p26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7" name="Google Shape;3477;p26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8" name="Google Shape;3478;p26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9" name="Google Shape;3479;p26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0" name="Google Shape;3480;p26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1" name="Google Shape;3481;p26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2" name="Google Shape;3482;p26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3" name="Google Shape;3483;p26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4" name="Google Shape;3484;p26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485" name="Google Shape;3485;p26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3486" name="Google Shape;3486;p26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3487" name="Google Shape;3487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8" name="Google Shape;3488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9" name="Google Shape;3489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90" name="Google Shape;3490;p26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3491" name="Google Shape;3491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2" name="Google Shape;3492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3" name="Google Shape;3493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94" name="Google Shape;3494;p26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3495" name="Google Shape;3495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6" name="Google Shape;3496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7" name="Google Shape;3497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98" name="Google Shape;3498;p26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3499" name="Google Shape;3499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0" name="Google Shape;3500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1" name="Google Shape;3501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02" name="Google Shape;3502;p26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3503" name="Google Shape;3503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4" name="Google Shape;3504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5" name="Google Shape;3505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06" name="Google Shape;3506;p26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3507" name="Google Shape;3507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8" name="Google Shape;3508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9" name="Google Shape;3509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10" name="Google Shape;3510;p26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3511" name="Google Shape;3511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2" name="Google Shape;3512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3" name="Google Shape;3513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14" name="Google Shape;3514;p26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3515" name="Google Shape;3515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6" name="Google Shape;3516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7" name="Google Shape;3517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18" name="Google Shape;3518;p26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3519" name="Google Shape;3519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0" name="Google Shape;3520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1" name="Google Shape;3521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22" name="Google Shape;3522;p26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3523" name="Google Shape;3523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4" name="Google Shape;3524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5" name="Google Shape;3525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26" name="Google Shape;3526;p26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3527" name="Google Shape;3527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8" name="Google Shape;3528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9" name="Google Shape;3529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30" name="Google Shape;3530;p26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3531" name="Google Shape;3531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2" name="Google Shape;3532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3" name="Google Shape;3533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34" name="Google Shape;3534;p26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3535" name="Google Shape;3535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6" name="Google Shape;3536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7" name="Google Shape;3537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38" name="Google Shape;3538;p26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3539" name="Google Shape;3539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0" name="Google Shape;3540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1" name="Google Shape;3541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42" name="Google Shape;3542;p26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3543" name="Google Shape;3543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4" name="Google Shape;3544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5" name="Google Shape;3545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46" name="Google Shape;3546;p26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3547" name="Google Shape;3547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8" name="Google Shape;3548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9" name="Google Shape;3549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50" name="Google Shape;3550;p26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3551" name="Google Shape;3551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2" name="Google Shape;3552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3" name="Google Shape;3553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54" name="Google Shape;3554;p26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3555" name="Google Shape;3555;p2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6" name="Google Shape;3556;p2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7" name="Google Shape;3557;p2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8" name="Google Shape;3558;p2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59" name="Google Shape;3559;p26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3560" name="Google Shape;3560;p2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1" name="Google Shape;3561;p2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2" name="Google Shape;3562;p2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3" name="Google Shape;3563;p2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64" name="Google Shape;3564;p26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3565" name="Google Shape;3565;p2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6" name="Google Shape;3566;p2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7" name="Google Shape;3567;p2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8" name="Google Shape;3568;p2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69" name="Google Shape;3569;p26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3570" name="Google Shape;3570;p2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1" name="Google Shape;3571;p2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2" name="Google Shape;3572;p2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3" name="Google Shape;3573;p2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574" name="Google Shape;3574;p26"/>
          <p:cNvGrpSpPr/>
          <p:nvPr/>
        </p:nvGrpSpPr>
        <p:grpSpPr>
          <a:xfrm>
            <a:off x="1776800" y="952500"/>
            <a:ext cx="8638400" cy="4953200"/>
            <a:chOff x="1332600" y="714375"/>
            <a:chExt cx="6478800" cy="3714900"/>
          </a:xfrm>
        </p:grpSpPr>
        <p:sp>
          <p:nvSpPr>
            <p:cNvPr id="3575" name="Google Shape;3575;p26"/>
            <p:cNvSpPr/>
            <p:nvPr/>
          </p:nvSpPr>
          <p:spPr>
            <a:xfrm>
              <a:off x="1332600" y="714375"/>
              <a:ext cx="6478800" cy="37149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576" name="Google Shape;3576;p26"/>
            <p:cNvGrpSpPr/>
            <p:nvPr/>
          </p:nvGrpSpPr>
          <p:grpSpPr>
            <a:xfrm>
              <a:off x="1432700" y="869488"/>
              <a:ext cx="274500" cy="3440874"/>
              <a:chOff x="1432700" y="869488"/>
              <a:chExt cx="274500" cy="3440874"/>
            </a:xfrm>
          </p:grpSpPr>
          <p:sp>
            <p:nvSpPr>
              <p:cNvPr id="3577" name="Google Shape;3577;p26"/>
              <p:cNvSpPr/>
              <p:nvPr/>
            </p:nvSpPr>
            <p:spPr>
              <a:xfrm>
                <a:off x="1432700" y="1774106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8" name="Google Shape;3578;p26"/>
              <p:cNvSpPr/>
              <p:nvPr/>
            </p:nvSpPr>
            <p:spPr>
              <a:xfrm>
                <a:off x="1432700" y="2226457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9" name="Google Shape;3579;p26"/>
              <p:cNvSpPr/>
              <p:nvPr/>
            </p:nvSpPr>
            <p:spPr>
              <a:xfrm>
                <a:off x="1432700" y="2678808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0" name="Google Shape;3580;p26"/>
              <p:cNvSpPr/>
              <p:nvPr/>
            </p:nvSpPr>
            <p:spPr>
              <a:xfrm>
                <a:off x="1432700" y="3131160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1" name="Google Shape;3581;p26"/>
              <p:cNvSpPr/>
              <p:nvPr/>
            </p:nvSpPr>
            <p:spPr>
              <a:xfrm>
                <a:off x="1432700" y="3583511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2" name="Google Shape;3582;p26"/>
              <p:cNvSpPr/>
              <p:nvPr/>
            </p:nvSpPr>
            <p:spPr>
              <a:xfrm>
                <a:off x="1432700" y="4035863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3" name="Google Shape;3583;p26"/>
              <p:cNvSpPr/>
              <p:nvPr/>
            </p:nvSpPr>
            <p:spPr>
              <a:xfrm>
                <a:off x="1432700" y="1321797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4" name="Google Shape;3584;p26"/>
              <p:cNvSpPr/>
              <p:nvPr/>
            </p:nvSpPr>
            <p:spPr>
              <a:xfrm>
                <a:off x="1432700" y="869488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43935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07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1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5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27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4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8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1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1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1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1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2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112616" y="-1247833"/>
            <a:ext cx="17680425" cy="1458616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318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artoon of a green hill&#10;&#10;Description automatically generated">
            <a:extLst>
              <a:ext uri="{FF2B5EF4-FFF2-40B4-BE49-F238E27FC236}">
                <a16:creationId xmlns:a16="http://schemas.microsoft.com/office/drawing/2014/main" xmlns="" id="{83C70088-447F-7EA4-9DAC-539C51865A4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85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artoon of a green hill&#10;&#10;Description automatically generated">
            <a:extLst>
              <a:ext uri="{FF2B5EF4-FFF2-40B4-BE49-F238E27FC236}">
                <a16:creationId xmlns:a16="http://schemas.microsoft.com/office/drawing/2014/main" xmlns="" id="{3236FDE3-E976-CAF7-E222-0B1BD8A384D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927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835910D4-D032-4ECD-88A4-EF0DE67D725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思源黑体 CN"/>
                <a:cs typeface="+mn-cs"/>
              </a:rPr>
              <a:t>www.9slide.vn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5"/>
          <a:srcRect l="7629"/>
          <a:stretch/>
        </p:blipFill>
        <p:spPr>
          <a:xfrm>
            <a:off x="0" y="-6394"/>
            <a:ext cx="12195576" cy="6870787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696686" y="580571"/>
            <a:ext cx="10697028" cy="58202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9" name="圆角矩形 8"/>
          <p:cNvSpPr/>
          <p:nvPr userDrawn="1"/>
        </p:nvSpPr>
        <p:spPr>
          <a:xfrm>
            <a:off x="841829" y="725714"/>
            <a:ext cx="10435771" cy="55589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56DF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24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835910D4-D032-4ECD-88A4-EF0DE67D725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思源黑体 CN"/>
                <a:cs typeface="+mn-cs"/>
              </a:rPr>
              <a:t>www.9slide.vn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5"/>
          <a:srcRect l="7629"/>
          <a:stretch/>
        </p:blipFill>
        <p:spPr>
          <a:xfrm>
            <a:off x="0" y="-6394"/>
            <a:ext cx="12195576" cy="6870787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696686" y="580571"/>
            <a:ext cx="10697028" cy="58202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9" name="圆角矩形 8"/>
          <p:cNvSpPr/>
          <p:nvPr userDrawn="1"/>
        </p:nvSpPr>
        <p:spPr>
          <a:xfrm>
            <a:off x="841829" y="725714"/>
            <a:ext cx="10435771" cy="55589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56DF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53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835910D4-D032-4ECD-88A4-EF0DE67D725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思源黑体 CN"/>
                <a:cs typeface="+mn-cs"/>
              </a:rPr>
              <a:t>www.9slide.vn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5"/>
          <a:srcRect l="7629"/>
          <a:stretch/>
        </p:blipFill>
        <p:spPr>
          <a:xfrm>
            <a:off x="0" y="-6394"/>
            <a:ext cx="12195576" cy="6870787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696686" y="580571"/>
            <a:ext cx="10697028" cy="58202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9" name="圆角矩形 8"/>
          <p:cNvSpPr/>
          <p:nvPr userDrawn="1"/>
        </p:nvSpPr>
        <p:spPr>
          <a:xfrm>
            <a:off x="841829" y="725714"/>
            <a:ext cx="10435771" cy="55589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56DF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772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835910D4-D032-4ECD-88A4-EF0DE67D725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思源黑体 CN"/>
                <a:cs typeface="+mn-cs"/>
              </a:rPr>
              <a:t>www.9slide.vn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5"/>
          <a:srcRect l="7629"/>
          <a:stretch/>
        </p:blipFill>
        <p:spPr>
          <a:xfrm>
            <a:off x="0" y="-6394"/>
            <a:ext cx="12195576" cy="6870787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696686" y="580571"/>
            <a:ext cx="10697028" cy="58202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9" name="圆角矩形 8"/>
          <p:cNvSpPr/>
          <p:nvPr userDrawn="1"/>
        </p:nvSpPr>
        <p:spPr>
          <a:xfrm>
            <a:off x="841829" y="725714"/>
            <a:ext cx="10435771" cy="55589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56DF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709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835910D4-D032-4ECD-88A4-EF0DE67D725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思源黑体 CN"/>
                <a:cs typeface="+mn-cs"/>
              </a:rPr>
              <a:t>www.9slide.vn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5"/>
          <a:srcRect l="7629"/>
          <a:stretch/>
        </p:blipFill>
        <p:spPr>
          <a:xfrm>
            <a:off x="0" y="-6394"/>
            <a:ext cx="12195576" cy="6870787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696686" y="580571"/>
            <a:ext cx="10697028" cy="58202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9" name="圆角矩形 8"/>
          <p:cNvSpPr/>
          <p:nvPr userDrawn="1"/>
        </p:nvSpPr>
        <p:spPr>
          <a:xfrm>
            <a:off x="841829" y="725714"/>
            <a:ext cx="10435771" cy="55589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56DF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941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●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○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■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●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○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■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●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○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Gaegu"/>
              <a:buChar char="■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40679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40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microsoft.com/office/2007/relationships/hdphoto" Target="../media/hdphoto3.wdp"/><Relationship Id="rId18" Type="http://schemas.microsoft.com/office/2007/relationships/hdphoto" Target="../media/hdphoto5.wdp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32.png"/><Relationship Id="rId7" Type="http://schemas.microsoft.com/office/2007/relationships/hdphoto" Target="../media/hdphoto1.wdp"/><Relationship Id="rId12" Type="http://schemas.openxmlformats.org/officeDocument/2006/relationships/image" Target="../media/image28.png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11" Type="http://schemas.openxmlformats.org/officeDocument/2006/relationships/slide" Target="slide9.xml"/><Relationship Id="rId5" Type="http://schemas.openxmlformats.org/officeDocument/2006/relationships/slide" Target="slide6.xml"/><Relationship Id="rId15" Type="http://schemas.openxmlformats.org/officeDocument/2006/relationships/image" Target="../media/image29.png"/><Relationship Id="rId10" Type="http://schemas.microsoft.com/office/2007/relationships/hdphoto" Target="../media/hdphoto2.wdp"/><Relationship Id="rId19" Type="http://schemas.openxmlformats.org/officeDocument/2006/relationships/image" Target="../media/image3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7.png"/><Relationship Id="rId14" Type="http://schemas.openxmlformats.org/officeDocument/2006/relationships/slide" Target="slide5.xml"/><Relationship Id="rId22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7.xml"/><Relationship Id="rId7" Type="http://schemas.openxmlformats.org/officeDocument/2006/relationships/slide" Target="slide3.xml"/><Relationship Id="rId12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34.png"/><Relationship Id="rId5" Type="http://schemas.openxmlformats.org/officeDocument/2006/relationships/audio" Target="../media/audio1.wav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5.xml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3.xml"/><Relationship Id="rId11" Type="http://schemas.openxmlformats.org/officeDocument/2006/relationships/image" Target="../media/image25.png"/><Relationship Id="rId5" Type="http://schemas.openxmlformats.org/officeDocument/2006/relationships/audio" Target="../media/audio1.wav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3.xml"/><Relationship Id="rId11" Type="http://schemas.openxmlformats.org/officeDocument/2006/relationships/image" Target="../media/image25.png"/><Relationship Id="rId5" Type="http://schemas.openxmlformats.org/officeDocument/2006/relationships/audio" Target="../media/audio2.wav"/><Relationship Id="rId10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38"/>
          <p:cNvGrpSpPr/>
          <p:nvPr/>
        </p:nvGrpSpPr>
        <p:grpSpPr bwMode="auto">
          <a:xfrm>
            <a:off x="30480" y="-55247"/>
            <a:ext cx="12161520" cy="6866238"/>
            <a:chOff x="0" y="-62112"/>
            <a:chExt cx="12161838" cy="6882833"/>
          </a:xfrm>
        </p:grpSpPr>
        <p:pic>
          <p:nvPicPr>
            <p:cNvPr id="23" name="Picture 3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-62112"/>
              <a:ext cx="12161838" cy="6882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ounded Rectangle 23"/>
            <p:cNvSpPr/>
            <p:nvPr/>
          </p:nvSpPr>
          <p:spPr>
            <a:xfrm>
              <a:off x="515117" y="281941"/>
              <a:ext cx="11086577" cy="6195093"/>
            </a:xfrm>
            <a:prstGeom prst="roundRect">
              <a:avLst/>
            </a:prstGeom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590" dirty="0">
                <a:solidFill>
                  <a:srgbClr val="FF0000"/>
                </a:solidFill>
                <a:latin typeface="Times New Roman" panose="02020603050405020304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888892" y="2051302"/>
            <a:ext cx="8413902" cy="1834540"/>
            <a:chOff x="0" y="222321"/>
            <a:chExt cx="16869978" cy="3678275"/>
          </a:xfrm>
        </p:grpSpPr>
        <p:sp>
          <p:nvSpPr>
            <p:cNvPr id="5" name="TextBox 5"/>
            <p:cNvSpPr txBox="1"/>
            <p:nvPr/>
          </p:nvSpPr>
          <p:spPr>
            <a:xfrm>
              <a:off x="0" y="222321"/>
              <a:ext cx="16869978" cy="2531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45"/>
                </a:lnSpc>
              </a:pPr>
              <a:endParaRPr lang="en-US" sz="8915" dirty="0">
                <a:solidFill>
                  <a:srgbClr val="1C4F59"/>
                </a:solidFill>
                <a:latin typeface="Poetsen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082431"/>
              <a:ext cx="16869978" cy="8181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endParaRPr lang="en-US" sz="2395" spc="48" dirty="0">
                <a:solidFill>
                  <a:srgbClr val="1C4F59"/>
                </a:solidFill>
                <a:latin typeface="Arimo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081" y="6175920"/>
            <a:ext cx="12161520" cy="673508"/>
            <a:chOff x="0" y="0"/>
            <a:chExt cx="6555032" cy="2939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555032" cy="293951"/>
            </a:xfrm>
            <a:custGeom>
              <a:avLst/>
              <a:gdLst/>
              <a:ahLst/>
              <a:cxnLst/>
              <a:rect l="l" t="t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close/>
                </a:path>
              </a:pathLst>
            </a:custGeom>
            <a:solidFill>
              <a:srgbClr val="1C4F59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13044">
            <a:off x="133868" y="5090615"/>
            <a:ext cx="1904290" cy="15095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348435">
            <a:off x="10672404" y="97982"/>
            <a:ext cx="1472612" cy="97460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36223" y="26804"/>
            <a:ext cx="982977" cy="11193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326455">
            <a:off x="2528907" y="-209271"/>
            <a:ext cx="878551" cy="8931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49999" y="5497656"/>
            <a:ext cx="1480193" cy="131333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470145" y="388622"/>
            <a:ext cx="5206365" cy="828675"/>
          </a:xfrm>
          <a:prstGeom prst="rect">
            <a:avLst/>
          </a:prstGeom>
          <a:noFill/>
        </p:spPr>
        <p:txBody>
          <a:bodyPr wrap="none" lIns="91211" tIns="45605" rIns="91211" bIns="45605" rtlCol="0">
            <a:spAutoFit/>
          </a:bodyPr>
          <a:lstStyle/>
          <a:p>
            <a:pPr algn="ctr"/>
            <a:r>
              <a:rPr lang="vi-VN" sz="2395" dirty="0">
                <a:latin typeface="Times New Roman" panose="02020603050405020304" charset="0"/>
                <a:cs typeface="Times New Roman" panose="02020603050405020304" charset="0"/>
              </a:rPr>
              <a:t>ỦY BAN NHÂN DÂN</a:t>
            </a:r>
            <a:r>
              <a:rPr lang="en-US" sz="2395" dirty="0">
                <a:latin typeface="Times New Roman" panose="02020603050405020304" charset="0"/>
                <a:cs typeface="Times New Roman" panose="02020603050405020304" charset="0"/>
              </a:rPr>
              <a:t> QUẬN </a:t>
            </a:r>
            <a:r>
              <a:rPr lang="vi-VN" sz="2395" dirty="0">
                <a:latin typeface="Times New Roman" panose="02020603050405020304" charset="0"/>
                <a:cs typeface="Times New Roman" panose="02020603050405020304" charset="0"/>
              </a:rPr>
              <a:t>HẢI AN</a:t>
            </a:r>
            <a:r>
              <a:rPr lang="en-US" sz="2395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  <a:p>
            <a:pPr algn="ctr"/>
            <a:r>
              <a:rPr lang="en-US" sz="2395" dirty="0">
                <a:latin typeface="Times New Roman" panose="02020603050405020304" charset="0"/>
                <a:cs typeface="Times New Roman" panose="02020603050405020304" charset="0"/>
              </a:rPr>
              <a:t>TRƯỜNG TIỂU HỌC THÀNH TÔ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7783" y="1546168"/>
            <a:ext cx="10979487" cy="522988"/>
          </a:xfrm>
          <a:prstGeom prst="rect">
            <a:avLst/>
          </a:prstGeom>
          <a:noFill/>
        </p:spPr>
        <p:txBody>
          <a:bodyPr wrap="square" lIns="91211" tIns="45605" rIns="91211" bIns="45605" rtlCol="0">
            <a:spAutoFit/>
          </a:bodyPr>
          <a:lstStyle/>
          <a:p>
            <a:pPr algn="ctr"/>
            <a:r>
              <a:rPr lang="en-US" sz="2800" b="1" kern="1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BÀI DẠY DỰ THI GIÁO VIÊN GIỎI CẤP QUẬN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69595" y="2677474"/>
            <a:ext cx="9013800" cy="459105"/>
          </a:xfrm>
          <a:prstGeom prst="rect">
            <a:avLst/>
          </a:prstGeom>
          <a:noFill/>
        </p:spPr>
        <p:txBody>
          <a:bodyPr wrap="square" lIns="91211" tIns="45605" rIns="91211" bIns="45605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endParaRPr lang="vi-VN" sz="2395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3692769" y="5064368"/>
            <a:ext cx="6148756" cy="96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612" tIns="60806" rIns="121612" bIns="60806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n-US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</a:rPr>
              <a:t>viên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</a:rPr>
              <a:t>: 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</a:rPr>
              <a:t>LƯƠNG THỊ ÁNH NGUYỆT</a:t>
            </a:r>
            <a:r>
              <a:rPr lang="vi-VN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</a:rPr>
              <a:t>	</a:t>
            </a:r>
          </a:p>
          <a:p>
            <a:pPr>
              <a:spcBef>
                <a:spcPts val="800"/>
              </a:spcBef>
              <a:defRPr/>
            </a:pPr>
            <a:r>
              <a:rPr lang="en-US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</a:rPr>
              <a:t>Năm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</a:rPr>
              <a:t>sinh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</a:rPr>
              <a:t>: 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</a:rPr>
              <a:t>1995</a:t>
            </a:r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4575651" y="1317036"/>
            <a:ext cx="293903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635369" y="2784046"/>
            <a:ext cx="9226595" cy="1197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59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59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vi-VN" altLang="en-US" sz="359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59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48</a:t>
            </a:r>
            <a:r>
              <a:rPr lang="en-US" sz="359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: LUYỆN TẬP CHUNG</a:t>
            </a:r>
          </a:p>
          <a:p>
            <a:pPr algn="ctr"/>
            <a:r>
              <a:rPr lang="en-US" sz="359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LUYỆN TẬP (TIẾT </a:t>
            </a:r>
            <a:r>
              <a:rPr lang="en-US" sz="3590" b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3)</a:t>
            </a:r>
            <a:endParaRPr lang="en-US" sz="359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826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59AEFD7-3ED8-46A6-929D-AAA63DC6069F}"/>
              </a:ext>
            </a:extLst>
          </p:cNvPr>
          <p:cNvSpPr txBox="1"/>
          <p:nvPr/>
        </p:nvSpPr>
        <p:spPr>
          <a:xfrm>
            <a:off x="1981200" y="956280"/>
            <a:ext cx="6569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F4586E92-F8CE-427C-BB19-511DC116F0BF}"/>
              </a:ext>
            </a:extLst>
          </p:cNvPr>
          <p:cNvSpPr/>
          <p:nvPr/>
        </p:nvSpPr>
        <p:spPr>
          <a:xfrm>
            <a:off x="1459238" y="93214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6559955-A97A-8D09-DB3A-87A70F16498E}"/>
              </a:ext>
            </a:extLst>
          </p:cNvPr>
          <p:cNvGrpSpPr/>
          <p:nvPr/>
        </p:nvGrpSpPr>
        <p:grpSpPr>
          <a:xfrm>
            <a:off x="1304924" y="1981200"/>
            <a:ext cx="5206971" cy="1446550"/>
            <a:chOff x="1304924" y="1981200"/>
            <a:chExt cx="4856593" cy="144655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17ACE161-42E2-6D3A-3E71-5F8DC5413B19}"/>
                </a:ext>
              </a:extLst>
            </p:cNvPr>
            <p:cNvSpPr txBox="1"/>
            <p:nvPr/>
          </p:nvSpPr>
          <p:spPr>
            <a:xfrm>
              <a:off x="1304924" y="1981200"/>
              <a:ext cx="485659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a)            x 7 = 14 742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CD90D67A-3998-5691-A8AA-B75221BFFD68}"/>
                </a:ext>
              </a:extLst>
            </p:cNvPr>
            <p:cNvSpPr/>
            <p:nvPr/>
          </p:nvSpPr>
          <p:spPr>
            <a:xfrm>
              <a:off x="1914525" y="2066925"/>
              <a:ext cx="990600" cy="56197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53EB604F-8256-F834-7B82-B79B5CE3EF8E}"/>
              </a:ext>
            </a:extLst>
          </p:cNvPr>
          <p:cNvGrpSpPr/>
          <p:nvPr/>
        </p:nvGrpSpPr>
        <p:grpSpPr>
          <a:xfrm>
            <a:off x="1208339" y="3513473"/>
            <a:ext cx="5201007" cy="830997"/>
            <a:chOff x="1152524" y="1981200"/>
            <a:chExt cx="4961121" cy="72506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D0024474-DF41-69EC-577E-4FD4535AF90A}"/>
                </a:ext>
              </a:extLst>
            </p:cNvPr>
            <p:cNvSpPr txBox="1"/>
            <p:nvPr/>
          </p:nvSpPr>
          <p:spPr>
            <a:xfrm>
              <a:off x="1152524" y="1981200"/>
              <a:ext cx="4961121" cy="725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)               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: 24 = 815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72389F77-7483-D407-D29F-CC8105965164}"/>
                </a:ext>
              </a:extLst>
            </p:cNvPr>
            <p:cNvSpPr/>
            <p:nvPr/>
          </p:nvSpPr>
          <p:spPr>
            <a:xfrm>
              <a:off x="1914525" y="2066925"/>
              <a:ext cx="1162050" cy="50232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20111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2985" t="30785" r="17686" b="10440"/>
          <a:stretch/>
        </p:blipFill>
        <p:spPr>
          <a:xfrm>
            <a:off x="736979" y="611779"/>
            <a:ext cx="10658902" cy="5898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3587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59AEFD7-3ED8-46A6-929D-AAA63DC6069F}"/>
              </a:ext>
            </a:extLst>
          </p:cNvPr>
          <p:cNvSpPr txBox="1"/>
          <p:nvPr/>
        </p:nvSpPr>
        <p:spPr>
          <a:xfrm>
            <a:off x="1981200" y="956280"/>
            <a:ext cx="6569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F4586E92-F8CE-427C-BB19-511DC116F0BF}"/>
              </a:ext>
            </a:extLst>
          </p:cNvPr>
          <p:cNvSpPr/>
          <p:nvPr/>
        </p:nvSpPr>
        <p:spPr>
          <a:xfrm>
            <a:off x="1459238" y="93214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6559955-A97A-8D09-DB3A-87A70F16498E}"/>
              </a:ext>
            </a:extLst>
          </p:cNvPr>
          <p:cNvGrpSpPr/>
          <p:nvPr/>
        </p:nvGrpSpPr>
        <p:grpSpPr>
          <a:xfrm>
            <a:off x="1304925" y="1981200"/>
            <a:ext cx="4324350" cy="647700"/>
            <a:chOff x="1304925" y="1981200"/>
            <a:chExt cx="4324350" cy="64770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17ACE161-42E2-6D3A-3E71-5F8DC5413B19}"/>
                </a:ext>
              </a:extLst>
            </p:cNvPr>
            <p:cNvSpPr txBox="1"/>
            <p:nvPr/>
          </p:nvSpPr>
          <p:spPr>
            <a:xfrm>
              <a:off x="1304925" y="1981200"/>
              <a:ext cx="43243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a)            x 7 = 14 742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CD90D67A-3998-5691-A8AA-B75221BFFD68}"/>
                </a:ext>
              </a:extLst>
            </p:cNvPr>
            <p:cNvSpPr/>
            <p:nvPr/>
          </p:nvSpPr>
          <p:spPr>
            <a:xfrm>
              <a:off x="1914525" y="2066925"/>
              <a:ext cx="990600" cy="56197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53EB604F-8256-F834-7B82-B79B5CE3EF8E}"/>
              </a:ext>
            </a:extLst>
          </p:cNvPr>
          <p:cNvGrpSpPr/>
          <p:nvPr/>
        </p:nvGrpSpPr>
        <p:grpSpPr>
          <a:xfrm>
            <a:off x="6267450" y="1943100"/>
            <a:ext cx="4476750" cy="647700"/>
            <a:chOff x="1152525" y="1981200"/>
            <a:chExt cx="4476750" cy="64770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D0024474-DF41-69EC-577E-4FD4535AF90A}"/>
                </a:ext>
              </a:extLst>
            </p:cNvPr>
            <p:cNvSpPr txBox="1"/>
            <p:nvPr/>
          </p:nvSpPr>
          <p:spPr>
            <a:xfrm>
              <a:off x="1152525" y="1981200"/>
              <a:ext cx="44767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b)               : 24 = 815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72389F77-7483-D407-D29F-CC8105965164}"/>
                </a:ext>
              </a:extLst>
            </p:cNvPr>
            <p:cNvSpPr/>
            <p:nvPr/>
          </p:nvSpPr>
          <p:spPr>
            <a:xfrm>
              <a:off x="1914525" y="2066925"/>
              <a:ext cx="1162050" cy="56197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B71ECA0F-565C-4EE8-E8A6-AD636D2EC6A6}"/>
              </a:ext>
            </a:extLst>
          </p:cNvPr>
          <p:cNvSpPr/>
          <p:nvPr/>
        </p:nvSpPr>
        <p:spPr>
          <a:xfrm>
            <a:off x="1809750" y="2028825"/>
            <a:ext cx="1133475" cy="62865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2 106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3D54F6EE-465C-B3D6-89BA-AF3C7A811EBF}"/>
              </a:ext>
            </a:extLst>
          </p:cNvPr>
          <p:cNvSpPr/>
          <p:nvPr/>
        </p:nvSpPr>
        <p:spPr>
          <a:xfrm>
            <a:off x="6791326" y="1990725"/>
            <a:ext cx="1438274" cy="62865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19 560</a:t>
            </a:r>
          </a:p>
        </p:txBody>
      </p:sp>
    </p:spTree>
    <p:extLst>
      <p:ext uri="{BB962C8B-B14F-4D97-AF65-F5344CB8AC3E}">
        <p14:creationId xmlns:p14="http://schemas.microsoft.com/office/powerpoint/2010/main" val="24791507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1E29D88-B315-41FE-93EC-4A5842232B1E}"/>
              </a:ext>
            </a:extLst>
          </p:cNvPr>
          <p:cNvSpPr txBox="1"/>
          <p:nvPr/>
        </p:nvSpPr>
        <p:spPr>
          <a:xfrm>
            <a:off x="1720502" y="872457"/>
            <a:ext cx="9195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 72 cái bút chì xếp đều vào 6 hộp. Hỏi có 760 cái bút chì cùng loại đó thì xếp được bao nhiêu hộp như thế và còn thừa mấy cái bút chì?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2361AB40-0062-4693-B232-377641B8F8E7}"/>
              </a:ext>
            </a:extLst>
          </p:cNvPr>
          <p:cNvSpPr/>
          <p:nvPr/>
        </p:nvSpPr>
        <p:spPr>
          <a:xfrm>
            <a:off x="1136983" y="1053432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82C84B-8293-1CA8-990D-2C4B74E7582E}"/>
              </a:ext>
            </a:extLst>
          </p:cNvPr>
          <p:cNvSpPr txBox="1"/>
          <p:nvPr/>
        </p:nvSpPr>
        <p:spPr>
          <a:xfrm>
            <a:off x="2638425" y="1952625"/>
            <a:ext cx="6305550" cy="1609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nl-NL" sz="2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óm tắt:</a:t>
            </a:r>
            <a:endParaRPr lang="en-US" sz="28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72 cái bút chì: 6 hộp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760 cái bút chì: ... hộp, thừa ... bút chì?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DC17422-0F50-0774-5FBF-36CDD1BE0988}"/>
              </a:ext>
            </a:extLst>
          </p:cNvPr>
          <p:cNvSpPr txBox="1"/>
          <p:nvPr/>
        </p:nvSpPr>
        <p:spPr>
          <a:xfrm>
            <a:off x="971549" y="3476625"/>
            <a:ext cx="101441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iải: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 hộp xếp số bút chì là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72 : 6 = 12 (bút)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 có 760 : 12 =  63 (dư 4)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Vậy 760 bút chì cùng loại đó xếp được 63 hộp và còn thừa 4 bút chì</a:t>
            </a:r>
          </a:p>
          <a:p>
            <a:pPr algn="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Đáp số: 63 hộp, thừa 4 bút chì</a:t>
            </a:r>
          </a:p>
        </p:txBody>
      </p:sp>
    </p:spTree>
    <p:extLst>
      <p:ext uri="{BB962C8B-B14F-4D97-AF65-F5344CB8AC3E}">
        <p14:creationId xmlns:p14="http://schemas.microsoft.com/office/powerpoint/2010/main" val="4200759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ội dung đoạn văn bản của bạn (5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8309" y="721448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45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ội dung đoạn văn bản của bạn (4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5223" y="353085"/>
            <a:ext cx="10927533" cy="620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554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6368E02E-7411-4759-9834-3A187C53CD8C}"/>
              </a:ext>
            </a:extLst>
          </p:cNvPr>
          <p:cNvSpPr/>
          <p:nvPr/>
        </p:nvSpPr>
        <p:spPr>
          <a:xfrm>
            <a:off x="2465449" y="2076058"/>
            <a:ext cx="3716602" cy="1727815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332">
              <a:buClr>
                <a:srgbClr val="000000"/>
              </a:buClr>
              <a:defRPr/>
            </a:pPr>
            <a:r>
              <a:rPr lang="en-US" sz="2400" b="1" kern="0" dirty="0" smtClean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A. 930 </a:t>
            </a:r>
            <a:r>
              <a:rPr lang="en-US" sz="2400" b="1" kern="0" dirty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x 65 + 65 x </a:t>
            </a:r>
            <a:r>
              <a:rPr lang="en-US" sz="2400" b="1" kern="0" dirty="0" smtClean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70</a:t>
            </a:r>
          </a:p>
          <a:p>
            <a:pPr defTabSz="914332">
              <a:buClr>
                <a:srgbClr val="000000"/>
              </a:buClr>
              <a:defRPr/>
            </a:pPr>
            <a:r>
              <a:rPr lang="en-US" sz="2400" b="1" kern="0" dirty="0" smtClean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    = 65 x 70 + 930</a:t>
            </a:r>
          </a:p>
          <a:p>
            <a:pPr defTabSz="914332">
              <a:buClr>
                <a:srgbClr val="000000"/>
              </a:buClr>
              <a:defRPr/>
            </a:pPr>
            <a:r>
              <a:rPr lang="en-US" sz="2400" b="1" kern="0" dirty="0" smtClean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    =  5480 </a:t>
            </a:r>
            <a:endParaRPr lang="en-US" sz="2400" b="1" kern="0" dirty="0">
              <a:solidFill>
                <a:prstClr val="black"/>
              </a:solidFill>
              <a:latin typeface="#9Slide03 Montserrat Black" panose="00000A00000000000000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CC401EB3-B71A-4D10-BE87-F058724557BC}"/>
              </a:ext>
            </a:extLst>
          </p:cNvPr>
          <p:cNvSpPr/>
          <p:nvPr/>
        </p:nvSpPr>
        <p:spPr>
          <a:xfrm>
            <a:off x="2465449" y="4189762"/>
            <a:ext cx="3658394" cy="1699515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332">
              <a:buClr>
                <a:srgbClr val="000000"/>
              </a:buClr>
              <a:defRPr/>
            </a:pPr>
            <a:r>
              <a:rPr lang="en-US" sz="2400" b="1" kern="0" dirty="0" smtClean="0">
                <a:solidFill>
                  <a:srgbClr val="1A1D28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</a:t>
            </a:r>
            <a:r>
              <a:rPr lang="en-US" sz="2400" b="1" kern="0" dirty="0" smtClean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400" b="1" kern="0" dirty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930 x 65 + 65 x 70</a:t>
            </a:r>
          </a:p>
          <a:p>
            <a:pPr defTabSz="914332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    = 65 x </a:t>
            </a:r>
            <a:r>
              <a:rPr lang="en-US" sz="2400" b="1" kern="0" dirty="0" smtClean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(930 + 70)</a:t>
            </a:r>
            <a:endParaRPr lang="en-US" sz="2400" b="1" kern="0" dirty="0">
              <a:solidFill>
                <a:prstClr val="black"/>
              </a:solidFill>
              <a:latin typeface="#9Slide03 Montserrat Black" panose="00000A00000000000000" pitchFamily="2" charset="0"/>
              <a:cs typeface="Times New Roman" panose="02020603050405020304" pitchFamily="18" charset="0"/>
              <a:sym typeface="Arial"/>
            </a:endParaRPr>
          </a:p>
          <a:p>
            <a:pPr defTabSz="914332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    = </a:t>
            </a:r>
            <a:r>
              <a:rPr lang="en-US" sz="2400" b="1" kern="0" dirty="0" smtClean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65 x 1000</a:t>
            </a:r>
          </a:p>
          <a:p>
            <a:pPr defTabSz="914332">
              <a:buClr>
                <a:srgbClr val="000000"/>
              </a:buClr>
              <a:defRPr/>
            </a:pPr>
            <a:r>
              <a:rPr lang="en-US" sz="2400" b="1" kern="0" dirty="0" smtClean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    = 65 000</a:t>
            </a:r>
            <a:endParaRPr lang="en-US" sz="2400" b="1" kern="0" dirty="0">
              <a:solidFill>
                <a:prstClr val="black"/>
              </a:solidFill>
              <a:latin typeface="#9Slide03 Montserrat Black" panose="00000A00000000000000" pitchFamily="2" charset="0"/>
              <a:cs typeface="Times New Roman" panose="02020603050405020304" pitchFamily="18" charset="0"/>
              <a:sym typeface="Arial"/>
            </a:endParaRPr>
          </a:p>
          <a:p>
            <a:pPr defTabSz="914332">
              <a:buClr>
                <a:srgbClr val="000000"/>
              </a:buClr>
              <a:defRPr/>
            </a:pPr>
            <a:endParaRPr lang="vi-VN" sz="2400" kern="0" dirty="0">
              <a:solidFill>
                <a:srgbClr val="1A1D28"/>
              </a:solidFill>
              <a:latin typeface="#9Slide03 Montserrat Black" panose="00000A00000000000000" pitchFamily="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3F19763E-4CD8-4E60-9D63-DA657F4C5C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328" y="2798733"/>
            <a:ext cx="805723" cy="70805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BE6736DE-2601-4EA7-B2A9-72BDBEA35A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508" y="5084270"/>
            <a:ext cx="804536" cy="64362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E8712ABB-2914-4472-BE89-5CDC8C3271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899" y="5297460"/>
            <a:ext cx="804743" cy="7071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CA58C4AA-948C-447D-9185-225FFD52B2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047" y="4440477"/>
            <a:ext cx="732592" cy="643793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F877A0C5-B389-4B87-86EB-2CF0D352F503}"/>
              </a:ext>
            </a:extLst>
          </p:cNvPr>
          <p:cNvSpPr/>
          <p:nvPr/>
        </p:nvSpPr>
        <p:spPr>
          <a:xfrm>
            <a:off x="1140082" y="3058851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10">
              <a:buClr>
                <a:srgbClr val="000000"/>
              </a:buClr>
              <a:defRPr/>
            </a:pPr>
            <a:endParaRPr lang="en-US" sz="933" kern="0">
              <a:solidFill>
                <a:srgbClr val="C69C6D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xmlns="" id="{83BA127A-8D65-4EC4-9FE8-A11360B7C4D2}"/>
              </a:ext>
            </a:extLst>
          </p:cNvPr>
          <p:cNvSpPr/>
          <p:nvPr/>
        </p:nvSpPr>
        <p:spPr>
          <a:xfrm>
            <a:off x="832636" y="-52829"/>
            <a:ext cx="9465411" cy="2349592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32">
              <a:buClr>
                <a:srgbClr val="000000"/>
              </a:buClr>
              <a:defRPr/>
            </a:pPr>
            <a:r>
              <a:rPr lang="en-US" sz="3200" b="1" kern="0" dirty="0" err="1" smtClean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Chọn</a:t>
            </a:r>
            <a:r>
              <a:rPr lang="en-US" sz="3200" b="1" kern="0" dirty="0" smtClean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3200" b="1" kern="0" dirty="0" smtClean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án</a:t>
            </a:r>
            <a:r>
              <a:rPr lang="en-US" sz="3200" b="1" kern="0" dirty="0" smtClean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lang="en-US" sz="3200" b="1" kern="0" dirty="0" smtClean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3200" b="1" kern="0" dirty="0" smtClean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sz="3200" b="1" kern="0" dirty="0" smtClean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cầu</a:t>
            </a:r>
            <a:r>
              <a:rPr lang="en-US" sz="3200" b="1" kern="0" dirty="0" smtClean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sau</a:t>
            </a:r>
            <a:r>
              <a:rPr lang="en-US" sz="3200" b="1" kern="0" dirty="0" smtClean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algn="ctr" defTabSz="914332">
              <a:buClr>
                <a:srgbClr val="000000"/>
              </a:buClr>
              <a:defRPr/>
            </a:pPr>
            <a:r>
              <a:rPr lang="en-US" sz="3200" b="1" kern="0" dirty="0" err="1" smtClean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3200" b="1" kern="0" dirty="0" smtClean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sz="3200" b="1" kern="0" dirty="0" smtClean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3200" b="1" kern="0" dirty="0" smtClean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thuận</a:t>
            </a:r>
            <a:r>
              <a:rPr lang="en-US" sz="3200" b="1" kern="0" dirty="0" smtClean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tiện</a:t>
            </a:r>
            <a:r>
              <a:rPr lang="en-US" sz="3200" b="1" kern="0" dirty="0" smtClean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algn="ctr" defTabSz="914332">
              <a:buClr>
                <a:srgbClr val="000000"/>
              </a:buClr>
              <a:defRPr/>
            </a:pPr>
            <a:r>
              <a:rPr lang="en-US" sz="3200" b="1" kern="0" dirty="0" smtClean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930 x 65 + 65 x 70</a:t>
            </a:r>
            <a:endParaRPr lang="en-US" sz="3200" b="1" kern="0" dirty="0">
              <a:solidFill>
                <a:prstClr val="black"/>
              </a:solidFill>
              <a:latin typeface="#9Slide03 Montserrat Black" panose="00000A00000000000000" pitchFamily="2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F63E6FD0-532B-4EC6-A5F9-3416C3D15F18}"/>
              </a:ext>
            </a:extLst>
          </p:cNvPr>
          <p:cNvGrpSpPr/>
          <p:nvPr/>
        </p:nvGrpSpPr>
        <p:grpSpPr>
          <a:xfrm>
            <a:off x="11400004" y="6129104"/>
            <a:ext cx="590877" cy="581173"/>
            <a:chOff x="7377456" y="3577591"/>
            <a:chExt cx="1064577" cy="1047094"/>
          </a:xfrm>
        </p:grpSpPr>
        <p:sp>
          <p:nvSpPr>
            <p:cNvPr id="46" name="Google Shape;3344;p48">
              <a:hlinkClick r:id="rId9" action="ppaction://hlinksldjump"/>
              <a:extLst>
                <a:ext uri="{FF2B5EF4-FFF2-40B4-BE49-F238E27FC236}">
                  <a16:creationId xmlns:a16="http://schemas.microsoft.com/office/drawing/2014/main" xmlns="" id="{8BF95436-5379-4411-9301-10C136855299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4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4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40">
                <a:buClr>
                  <a:srgbClr val="000000"/>
                </a:buClr>
              </a:pPr>
              <a:endParaRPr sz="33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Right Arrow 5">
              <a:hlinkClick r:id="rId9" action="ppaction://hlinksldjump"/>
              <a:extLst>
                <a:ext uri="{FF2B5EF4-FFF2-40B4-BE49-F238E27FC236}">
                  <a16:creationId xmlns:a16="http://schemas.microsoft.com/office/drawing/2014/main" xmlns="" id="{3263C65E-04D1-43C3-AACE-30560974F4E7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1867" kern="0">
                <a:solidFill>
                  <a:srgbClr val="F76767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47693AA-E70E-4AAC-BFE7-194CBF3931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3" r="13913"/>
          <a:stretch/>
        </p:blipFill>
        <p:spPr>
          <a:xfrm flipH="1">
            <a:off x="131148" y="2289839"/>
            <a:ext cx="1421229" cy="1981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oogle Shape;3896;p33">
            <a:extLst>
              <a:ext uri="{FF2B5EF4-FFF2-40B4-BE49-F238E27FC236}">
                <a16:creationId xmlns:a16="http://schemas.microsoft.com/office/drawing/2014/main" xmlns="" id="{C15F978F-973E-54E6-986B-567C263CE5FB}"/>
              </a:ext>
            </a:extLst>
          </p:cNvPr>
          <p:cNvGrpSpPr/>
          <p:nvPr/>
        </p:nvGrpSpPr>
        <p:grpSpPr>
          <a:xfrm rot="844194">
            <a:off x="359706" y="580752"/>
            <a:ext cx="1360173" cy="1609627"/>
            <a:chOff x="2967324" y="1602464"/>
            <a:chExt cx="734314" cy="940089"/>
          </a:xfrm>
        </p:grpSpPr>
        <p:sp>
          <p:nvSpPr>
            <p:cNvPr id="3" name="Google Shape;3897;p33">
              <a:extLst>
                <a:ext uri="{FF2B5EF4-FFF2-40B4-BE49-F238E27FC236}">
                  <a16:creationId xmlns:a16="http://schemas.microsoft.com/office/drawing/2014/main" xmlns="" id="{87FE87B9-50A3-A226-793A-A415E98E3302}"/>
                </a:ext>
              </a:extLst>
            </p:cNvPr>
            <p:cNvSpPr/>
            <p:nvPr/>
          </p:nvSpPr>
          <p:spPr>
            <a:xfrm>
              <a:off x="2967324" y="1602464"/>
              <a:ext cx="734314" cy="940089"/>
            </a:xfrm>
            <a:custGeom>
              <a:avLst/>
              <a:gdLst/>
              <a:ahLst/>
              <a:cxnLst/>
              <a:rect l="l" t="t" r="r" b="b"/>
              <a:pathLst>
                <a:path w="47768" h="61144" extrusionOk="0">
                  <a:moveTo>
                    <a:pt x="23217" y="0"/>
                  </a:moveTo>
                  <a:cubicBezTo>
                    <a:pt x="22149" y="0"/>
                    <a:pt x="21082" y="267"/>
                    <a:pt x="20048" y="801"/>
                  </a:cubicBezTo>
                  <a:lnTo>
                    <a:pt x="19981" y="801"/>
                  </a:lnTo>
                  <a:cubicBezTo>
                    <a:pt x="15912" y="2835"/>
                    <a:pt x="15411" y="7839"/>
                    <a:pt x="15711" y="11875"/>
                  </a:cubicBezTo>
                  <a:cubicBezTo>
                    <a:pt x="13410" y="12476"/>
                    <a:pt x="11375" y="13476"/>
                    <a:pt x="9474" y="14877"/>
                  </a:cubicBezTo>
                  <a:cubicBezTo>
                    <a:pt x="6105" y="17479"/>
                    <a:pt x="3636" y="21282"/>
                    <a:pt x="2235" y="26286"/>
                  </a:cubicBezTo>
                  <a:cubicBezTo>
                    <a:pt x="0" y="33858"/>
                    <a:pt x="534" y="42664"/>
                    <a:pt x="3503" y="49536"/>
                  </a:cubicBezTo>
                  <a:cubicBezTo>
                    <a:pt x="3569" y="49736"/>
                    <a:pt x="3636" y="49902"/>
                    <a:pt x="3736" y="50136"/>
                  </a:cubicBezTo>
                  <a:cubicBezTo>
                    <a:pt x="6238" y="55540"/>
                    <a:pt x="10007" y="59142"/>
                    <a:pt x="14711" y="60477"/>
                  </a:cubicBezTo>
                  <a:cubicBezTo>
                    <a:pt x="14744" y="60477"/>
                    <a:pt x="14811" y="60510"/>
                    <a:pt x="14878" y="60510"/>
                  </a:cubicBezTo>
                  <a:cubicBezTo>
                    <a:pt x="14911" y="60510"/>
                    <a:pt x="14944" y="60543"/>
                    <a:pt x="14978" y="60543"/>
                  </a:cubicBezTo>
                  <a:cubicBezTo>
                    <a:pt x="16312" y="60910"/>
                    <a:pt x="17713" y="61144"/>
                    <a:pt x="19114" y="61144"/>
                  </a:cubicBezTo>
                  <a:cubicBezTo>
                    <a:pt x="24251" y="61144"/>
                    <a:pt x="29721" y="58542"/>
                    <a:pt x="34492" y="53839"/>
                  </a:cubicBezTo>
                  <a:cubicBezTo>
                    <a:pt x="38761" y="49569"/>
                    <a:pt x="42130" y="43965"/>
                    <a:pt x="43765" y="38328"/>
                  </a:cubicBezTo>
                  <a:cubicBezTo>
                    <a:pt x="44966" y="34125"/>
                    <a:pt x="45132" y="30188"/>
                    <a:pt x="44265" y="26686"/>
                  </a:cubicBezTo>
                  <a:cubicBezTo>
                    <a:pt x="43832" y="24985"/>
                    <a:pt x="43131" y="23350"/>
                    <a:pt x="42264" y="21849"/>
                  </a:cubicBezTo>
                  <a:cubicBezTo>
                    <a:pt x="45766" y="18580"/>
                    <a:pt x="47768" y="15611"/>
                    <a:pt x="47401" y="12442"/>
                  </a:cubicBezTo>
                  <a:cubicBezTo>
                    <a:pt x="47134" y="10207"/>
                    <a:pt x="45666" y="8339"/>
                    <a:pt x="43465" y="7305"/>
                  </a:cubicBezTo>
                  <a:cubicBezTo>
                    <a:pt x="42564" y="6872"/>
                    <a:pt x="41563" y="6672"/>
                    <a:pt x="40496" y="6672"/>
                  </a:cubicBezTo>
                  <a:cubicBezTo>
                    <a:pt x="40096" y="6672"/>
                    <a:pt x="39595" y="6705"/>
                    <a:pt x="39095" y="6805"/>
                  </a:cubicBezTo>
                  <a:cubicBezTo>
                    <a:pt x="38928" y="6004"/>
                    <a:pt x="38628" y="5304"/>
                    <a:pt x="38228" y="4637"/>
                  </a:cubicBezTo>
                  <a:cubicBezTo>
                    <a:pt x="37060" y="2769"/>
                    <a:pt x="34959" y="1668"/>
                    <a:pt x="32590" y="1668"/>
                  </a:cubicBezTo>
                  <a:lnTo>
                    <a:pt x="32390" y="1668"/>
                  </a:lnTo>
                  <a:cubicBezTo>
                    <a:pt x="30956" y="1701"/>
                    <a:pt x="29655" y="2135"/>
                    <a:pt x="28487" y="2936"/>
                  </a:cubicBezTo>
                  <a:cubicBezTo>
                    <a:pt x="28254" y="2535"/>
                    <a:pt x="27954" y="2202"/>
                    <a:pt x="27653" y="1868"/>
                  </a:cubicBezTo>
                  <a:cubicBezTo>
                    <a:pt x="26452" y="667"/>
                    <a:pt x="24885" y="0"/>
                    <a:pt x="232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" name="Google Shape;3898;p33">
              <a:extLst>
                <a:ext uri="{FF2B5EF4-FFF2-40B4-BE49-F238E27FC236}">
                  <a16:creationId xmlns:a16="http://schemas.microsoft.com/office/drawing/2014/main" xmlns="" id="{65620BC1-52DE-8165-6C31-EAF3B9EC3CCA}"/>
                </a:ext>
              </a:extLst>
            </p:cNvPr>
            <p:cNvGrpSpPr/>
            <p:nvPr/>
          </p:nvGrpSpPr>
          <p:grpSpPr>
            <a:xfrm>
              <a:off x="3020095" y="1652161"/>
              <a:ext cx="639973" cy="851898"/>
              <a:chOff x="2725450" y="1267050"/>
              <a:chExt cx="1040775" cy="1385200"/>
            </a:xfrm>
          </p:grpSpPr>
          <p:sp>
            <p:nvSpPr>
              <p:cNvPr id="5" name="Google Shape;3899;p33">
                <a:extLst>
                  <a:ext uri="{FF2B5EF4-FFF2-40B4-BE49-F238E27FC236}">
                    <a16:creationId xmlns:a16="http://schemas.microsoft.com/office/drawing/2014/main" xmlns="" id="{751EF369-1D47-B066-3F3C-59D90AB54CFA}"/>
                  </a:ext>
                </a:extLst>
              </p:cNvPr>
              <p:cNvSpPr/>
              <p:nvPr/>
            </p:nvSpPr>
            <p:spPr>
              <a:xfrm>
                <a:off x="3091550" y="1300950"/>
                <a:ext cx="211625" cy="389775"/>
              </a:xfrm>
              <a:custGeom>
                <a:avLst/>
                <a:gdLst/>
                <a:ahLst/>
                <a:cxnLst/>
                <a:rect l="l" t="t" r="r" b="b"/>
                <a:pathLst>
                  <a:path w="8465" h="15591" extrusionOk="0">
                    <a:moveTo>
                      <a:pt x="5201" y="1"/>
                    </a:moveTo>
                    <a:cubicBezTo>
                      <a:pt x="4848" y="1"/>
                      <a:pt x="4461" y="105"/>
                      <a:pt x="4037" y="313"/>
                    </a:cubicBezTo>
                    <a:cubicBezTo>
                      <a:pt x="0" y="2347"/>
                      <a:pt x="3870" y="15590"/>
                      <a:pt x="3870" y="15590"/>
                    </a:cubicBezTo>
                    <a:lnTo>
                      <a:pt x="8173" y="15223"/>
                    </a:lnTo>
                    <a:cubicBezTo>
                      <a:pt x="8465" y="5120"/>
                      <a:pt x="7683" y="1"/>
                      <a:pt x="52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" name="Google Shape;3900;p33">
                <a:extLst>
                  <a:ext uri="{FF2B5EF4-FFF2-40B4-BE49-F238E27FC236}">
                    <a16:creationId xmlns:a16="http://schemas.microsoft.com/office/drawing/2014/main" xmlns="" id="{B7F81309-180F-4B96-2FAE-EED44915C7DF}"/>
                  </a:ext>
                </a:extLst>
              </p:cNvPr>
              <p:cNvSpPr/>
              <p:nvPr/>
            </p:nvSpPr>
            <p:spPr>
              <a:xfrm>
                <a:off x="3285850" y="1342075"/>
                <a:ext cx="260500" cy="381175"/>
              </a:xfrm>
              <a:custGeom>
                <a:avLst/>
                <a:gdLst/>
                <a:ahLst/>
                <a:cxnLst/>
                <a:rect l="l" t="t" r="r" b="b"/>
                <a:pathLst>
                  <a:path w="10420" h="15247" extrusionOk="0">
                    <a:moveTo>
                      <a:pt x="6813" y="0"/>
                    </a:moveTo>
                    <a:cubicBezTo>
                      <a:pt x="6778" y="0"/>
                      <a:pt x="6742" y="1"/>
                      <a:pt x="6705" y="2"/>
                    </a:cubicBezTo>
                    <a:cubicBezTo>
                      <a:pt x="2169" y="69"/>
                      <a:pt x="1" y="13745"/>
                      <a:pt x="1" y="13745"/>
                    </a:cubicBezTo>
                    <a:lnTo>
                      <a:pt x="4037" y="15246"/>
                    </a:lnTo>
                    <a:cubicBezTo>
                      <a:pt x="9289" y="5039"/>
                      <a:pt x="10419" y="0"/>
                      <a:pt x="68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" name="Google Shape;3901;p33">
                <a:extLst>
                  <a:ext uri="{FF2B5EF4-FFF2-40B4-BE49-F238E27FC236}">
                    <a16:creationId xmlns:a16="http://schemas.microsoft.com/office/drawing/2014/main" xmlns="" id="{59835DF9-31B2-547A-7BAC-9D6655B17017}"/>
                  </a:ext>
                </a:extLst>
              </p:cNvPr>
              <p:cNvSpPr/>
              <p:nvPr/>
            </p:nvSpPr>
            <p:spPr>
              <a:xfrm>
                <a:off x="3378425" y="1466625"/>
                <a:ext cx="387800" cy="3183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2733" extrusionOk="0">
                    <a:moveTo>
                      <a:pt x="11039" y="1"/>
                    </a:moveTo>
                    <a:cubicBezTo>
                      <a:pt x="6766" y="1"/>
                      <a:pt x="0" y="9597"/>
                      <a:pt x="0" y="9597"/>
                    </a:cubicBezTo>
                    <a:lnTo>
                      <a:pt x="2969" y="12733"/>
                    </a:lnTo>
                    <a:cubicBezTo>
                      <a:pt x="12242" y="5794"/>
                      <a:pt x="15511" y="1791"/>
                      <a:pt x="12075" y="224"/>
                    </a:cubicBezTo>
                    <a:cubicBezTo>
                      <a:pt x="11752" y="71"/>
                      <a:pt x="11405" y="1"/>
                      <a:pt x="110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3902;p33">
                <a:extLst>
                  <a:ext uri="{FF2B5EF4-FFF2-40B4-BE49-F238E27FC236}">
                    <a16:creationId xmlns:a16="http://schemas.microsoft.com/office/drawing/2014/main" xmlns="" id="{4F73129A-297F-6195-1196-EE83E9C7BE59}"/>
                  </a:ext>
                </a:extLst>
              </p:cNvPr>
              <p:cNvSpPr/>
              <p:nvPr/>
            </p:nvSpPr>
            <p:spPr>
              <a:xfrm>
                <a:off x="3091550" y="1267050"/>
                <a:ext cx="212675" cy="423675"/>
              </a:xfrm>
              <a:custGeom>
                <a:avLst/>
                <a:gdLst/>
                <a:ahLst/>
                <a:cxnLst/>
                <a:rect l="l" t="t" r="r" b="b"/>
                <a:pathLst>
                  <a:path w="8507" h="16947" fill="none" extrusionOk="0">
                    <a:moveTo>
                      <a:pt x="3870" y="16946"/>
                    </a:moveTo>
                    <a:cubicBezTo>
                      <a:pt x="3870" y="16946"/>
                      <a:pt x="0" y="3703"/>
                      <a:pt x="4037" y="1669"/>
                    </a:cubicBezTo>
                    <a:cubicBezTo>
                      <a:pt x="7439" y="1"/>
                      <a:pt x="8506" y="5038"/>
                      <a:pt x="8173" y="16579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3903;p33">
                <a:extLst>
                  <a:ext uri="{FF2B5EF4-FFF2-40B4-BE49-F238E27FC236}">
                    <a16:creationId xmlns:a16="http://schemas.microsoft.com/office/drawing/2014/main" xmlns="" id="{870DCB36-D504-BA38-DD32-35552ABF00EE}"/>
                  </a:ext>
                </a:extLst>
              </p:cNvPr>
              <p:cNvSpPr/>
              <p:nvPr/>
            </p:nvSpPr>
            <p:spPr>
              <a:xfrm>
                <a:off x="3285850" y="1339600"/>
                <a:ext cx="261050" cy="383650"/>
              </a:xfrm>
              <a:custGeom>
                <a:avLst/>
                <a:gdLst/>
                <a:ahLst/>
                <a:cxnLst/>
                <a:rect l="l" t="t" r="r" b="b"/>
                <a:pathLst>
                  <a:path w="10442" h="15346" fill="none" extrusionOk="0">
                    <a:moveTo>
                      <a:pt x="1" y="13844"/>
                    </a:moveTo>
                    <a:cubicBezTo>
                      <a:pt x="1" y="13844"/>
                      <a:pt x="2169" y="168"/>
                      <a:pt x="6705" y="101"/>
                    </a:cubicBezTo>
                    <a:cubicBezTo>
                      <a:pt x="10441" y="1"/>
                      <a:pt x="9341" y="5038"/>
                      <a:pt x="4037" y="15345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3904;p33">
                <a:extLst>
                  <a:ext uri="{FF2B5EF4-FFF2-40B4-BE49-F238E27FC236}">
                    <a16:creationId xmlns:a16="http://schemas.microsoft.com/office/drawing/2014/main" xmlns="" id="{D3E04F9B-0A6D-CA65-CEA8-3C057A94DA0B}"/>
                  </a:ext>
                </a:extLst>
              </p:cNvPr>
              <p:cNvSpPr/>
              <p:nvPr/>
            </p:nvSpPr>
            <p:spPr>
              <a:xfrm>
                <a:off x="3378425" y="1423825"/>
                <a:ext cx="387800" cy="3611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4445" fill="none" extrusionOk="0">
                    <a:moveTo>
                      <a:pt x="0" y="11309"/>
                    </a:moveTo>
                    <a:cubicBezTo>
                      <a:pt x="0" y="11309"/>
                      <a:pt x="7973" y="1"/>
                      <a:pt x="12075" y="1936"/>
                    </a:cubicBezTo>
                    <a:cubicBezTo>
                      <a:pt x="15511" y="3503"/>
                      <a:pt x="12242" y="7506"/>
                      <a:pt x="2969" y="14445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3905;p33">
                <a:extLst>
                  <a:ext uri="{FF2B5EF4-FFF2-40B4-BE49-F238E27FC236}">
                    <a16:creationId xmlns:a16="http://schemas.microsoft.com/office/drawing/2014/main" xmlns="" id="{F4DAF40B-5517-1CBC-F656-8AEA6B9FFC94}"/>
                  </a:ext>
                </a:extLst>
              </p:cNvPr>
              <p:cNvSpPr/>
              <p:nvPr/>
            </p:nvSpPr>
            <p:spPr>
              <a:xfrm>
                <a:off x="2732125" y="1584650"/>
                <a:ext cx="975725" cy="1014875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40595" extrusionOk="0">
                    <a:moveTo>
                      <a:pt x="17430" y="1"/>
                    </a:moveTo>
                    <a:cubicBezTo>
                      <a:pt x="11101" y="1"/>
                      <a:pt x="5691" y="3263"/>
                      <a:pt x="3236" y="11681"/>
                    </a:cubicBezTo>
                    <a:cubicBezTo>
                      <a:pt x="0" y="22889"/>
                      <a:pt x="3636" y="37566"/>
                      <a:pt x="12643" y="40201"/>
                    </a:cubicBezTo>
                    <a:cubicBezTo>
                      <a:pt x="13570" y="40468"/>
                      <a:pt x="14520" y="40594"/>
                      <a:pt x="15480" y="40594"/>
                    </a:cubicBezTo>
                    <a:cubicBezTo>
                      <a:pt x="23770" y="40594"/>
                      <a:pt x="32859" y="31162"/>
                      <a:pt x="35759" y="21088"/>
                    </a:cubicBezTo>
                    <a:cubicBezTo>
                      <a:pt x="39028" y="9880"/>
                      <a:pt x="32924" y="3575"/>
                      <a:pt x="23951" y="1007"/>
                    </a:cubicBezTo>
                    <a:cubicBezTo>
                      <a:pt x="21726" y="359"/>
                      <a:pt x="19527" y="1"/>
                      <a:pt x="17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3906;p33">
                <a:extLst>
                  <a:ext uri="{FF2B5EF4-FFF2-40B4-BE49-F238E27FC236}">
                    <a16:creationId xmlns:a16="http://schemas.microsoft.com/office/drawing/2014/main" xmlns="" id="{8A359536-CE1F-C7E0-7528-D1819B0C4B71}"/>
                  </a:ext>
                </a:extLst>
              </p:cNvPr>
              <p:cNvSpPr/>
              <p:nvPr/>
            </p:nvSpPr>
            <p:spPr>
              <a:xfrm>
                <a:off x="2838025" y="1765750"/>
                <a:ext cx="824775" cy="831475"/>
              </a:xfrm>
              <a:custGeom>
                <a:avLst/>
                <a:gdLst/>
                <a:ahLst/>
                <a:cxnLst/>
                <a:rect l="l" t="t" r="r" b="b"/>
                <a:pathLst>
                  <a:path w="32991" h="33259" extrusionOk="0">
                    <a:moveTo>
                      <a:pt x="29622" y="0"/>
                    </a:moveTo>
                    <a:cubicBezTo>
                      <a:pt x="30789" y="2969"/>
                      <a:pt x="30956" y="6538"/>
                      <a:pt x="29655" y="10941"/>
                    </a:cubicBezTo>
                    <a:cubicBezTo>
                      <a:pt x="26728" y="20976"/>
                      <a:pt x="17678" y="30423"/>
                      <a:pt x="9375" y="30423"/>
                    </a:cubicBezTo>
                    <a:cubicBezTo>
                      <a:pt x="8405" y="30423"/>
                      <a:pt x="7445" y="30294"/>
                      <a:pt x="6505" y="30022"/>
                    </a:cubicBezTo>
                    <a:cubicBezTo>
                      <a:pt x="3870" y="29288"/>
                      <a:pt x="1702" y="27453"/>
                      <a:pt x="1" y="24985"/>
                    </a:cubicBezTo>
                    <a:lnTo>
                      <a:pt x="1" y="24985"/>
                    </a:lnTo>
                    <a:cubicBezTo>
                      <a:pt x="1802" y="28854"/>
                      <a:pt x="4504" y="31823"/>
                      <a:pt x="8107" y="32857"/>
                    </a:cubicBezTo>
                    <a:cubicBezTo>
                      <a:pt x="9046" y="33129"/>
                      <a:pt x="10006" y="33259"/>
                      <a:pt x="10976" y="33259"/>
                    </a:cubicBezTo>
                    <a:cubicBezTo>
                      <a:pt x="19279" y="33259"/>
                      <a:pt x="28330" y="23812"/>
                      <a:pt x="31256" y="13777"/>
                    </a:cubicBezTo>
                    <a:cubicBezTo>
                      <a:pt x="32991" y="7906"/>
                      <a:pt x="32124" y="3336"/>
                      <a:pt x="296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3907;p33">
                <a:extLst>
                  <a:ext uri="{FF2B5EF4-FFF2-40B4-BE49-F238E27FC236}">
                    <a16:creationId xmlns:a16="http://schemas.microsoft.com/office/drawing/2014/main" xmlns="" id="{9A207074-2631-1FBF-4F54-DB0B7AB5D0C5}"/>
                  </a:ext>
                </a:extLst>
              </p:cNvPr>
              <p:cNvSpPr/>
              <p:nvPr/>
            </p:nvSpPr>
            <p:spPr>
              <a:xfrm>
                <a:off x="3461800" y="2037000"/>
                <a:ext cx="49225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15" extrusionOk="0">
                    <a:moveTo>
                      <a:pt x="839" y="0"/>
                    </a:moveTo>
                    <a:cubicBezTo>
                      <a:pt x="534" y="0"/>
                      <a:pt x="289" y="155"/>
                      <a:pt x="168" y="592"/>
                    </a:cubicBezTo>
                    <a:cubicBezTo>
                      <a:pt x="1" y="1126"/>
                      <a:pt x="201" y="1893"/>
                      <a:pt x="635" y="1993"/>
                    </a:cubicBezTo>
                    <a:cubicBezTo>
                      <a:pt x="683" y="2008"/>
                      <a:pt x="732" y="2015"/>
                      <a:pt x="783" y="2015"/>
                    </a:cubicBezTo>
                    <a:cubicBezTo>
                      <a:pt x="1189" y="2015"/>
                      <a:pt x="1654" y="1563"/>
                      <a:pt x="1802" y="1059"/>
                    </a:cubicBezTo>
                    <a:cubicBezTo>
                      <a:pt x="1969" y="492"/>
                      <a:pt x="1669" y="158"/>
                      <a:pt x="1202" y="58"/>
                    </a:cubicBezTo>
                    <a:cubicBezTo>
                      <a:pt x="1075" y="22"/>
                      <a:pt x="953" y="0"/>
                      <a:pt x="8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3908;p33">
                <a:extLst>
                  <a:ext uri="{FF2B5EF4-FFF2-40B4-BE49-F238E27FC236}">
                    <a16:creationId xmlns:a16="http://schemas.microsoft.com/office/drawing/2014/main" xmlns="" id="{6ABE4EB9-DE83-9493-F244-3E9DCF3FBB22}"/>
                  </a:ext>
                </a:extLst>
              </p:cNvPr>
              <p:cNvSpPr/>
              <p:nvPr/>
            </p:nvSpPr>
            <p:spPr>
              <a:xfrm>
                <a:off x="3361750" y="1895225"/>
                <a:ext cx="49225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15" extrusionOk="0">
                    <a:moveTo>
                      <a:pt x="838" y="1"/>
                    </a:moveTo>
                    <a:cubicBezTo>
                      <a:pt x="534" y="1"/>
                      <a:pt x="288" y="155"/>
                      <a:pt x="167" y="592"/>
                    </a:cubicBezTo>
                    <a:cubicBezTo>
                      <a:pt x="0" y="1126"/>
                      <a:pt x="200" y="1893"/>
                      <a:pt x="634" y="1993"/>
                    </a:cubicBezTo>
                    <a:cubicBezTo>
                      <a:pt x="682" y="2008"/>
                      <a:pt x="732" y="2015"/>
                      <a:pt x="782" y="2015"/>
                    </a:cubicBezTo>
                    <a:cubicBezTo>
                      <a:pt x="1188" y="2015"/>
                      <a:pt x="1653" y="1563"/>
                      <a:pt x="1801" y="1059"/>
                    </a:cubicBezTo>
                    <a:cubicBezTo>
                      <a:pt x="1968" y="492"/>
                      <a:pt x="1668" y="158"/>
                      <a:pt x="1201" y="58"/>
                    </a:cubicBezTo>
                    <a:cubicBezTo>
                      <a:pt x="1074" y="22"/>
                      <a:pt x="952" y="1"/>
                      <a:pt x="8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3909;p33">
                <a:extLst>
                  <a:ext uri="{FF2B5EF4-FFF2-40B4-BE49-F238E27FC236}">
                    <a16:creationId xmlns:a16="http://schemas.microsoft.com/office/drawing/2014/main" xmlns="" id="{97039C49-F41F-BC12-2D37-7C626FD5BC32}"/>
                  </a:ext>
                </a:extLst>
              </p:cNvPr>
              <p:cNvSpPr/>
              <p:nvPr/>
            </p:nvSpPr>
            <p:spPr>
              <a:xfrm>
                <a:off x="3227475" y="1739775"/>
                <a:ext cx="48400" cy="507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029" extrusionOk="0">
                    <a:moveTo>
                      <a:pt x="882" y="0"/>
                    </a:moveTo>
                    <a:cubicBezTo>
                      <a:pt x="557" y="0"/>
                      <a:pt x="294" y="148"/>
                      <a:pt x="167" y="606"/>
                    </a:cubicBezTo>
                    <a:cubicBezTo>
                      <a:pt x="1" y="1173"/>
                      <a:pt x="167" y="1873"/>
                      <a:pt x="601" y="2007"/>
                    </a:cubicBezTo>
                    <a:cubicBezTo>
                      <a:pt x="653" y="2021"/>
                      <a:pt x="705" y="2028"/>
                      <a:pt x="757" y="2028"/>
                    </a:cubicBezTo>
                    <a:cubicBezTo>
                      <a:pt x="1181" y="2028"/>
                      <a:pt x="1620" y="1573"/>
                      <a:pt x="1768" y="1039"/>
                    </a:cubicBezTo>
                    <a:cubicBezTo>
                      <a:pt x="1935" y="506"/>
                      <a:pt x="1668" y="172"/>
                      <a:pt x="1201" y="39"/>
                    </a:cubicBezTo>
                    <a:cubicBezTo>
                      <a:pt x="1090" y="15"/>
                      <a:pt x="983" y="0"/>
                      <a:pt x="8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3910;p33">
                <a:extLst>
                  <a:ext uri="{FF2B5EF4-FFF2-40B4-BE49-F238E27FC236}">
                    <a16:creationId xmlns:a16="http://schemas.microsoft.com/office/drawing/2014/main" xmlns="" id="{37CF1025-9978-1BF7-F871-0B5D79E5FD47}"/>
                  </a:ext>
                </a:extLst>
              </p:cNvPr>
              <p:cNvSpPr/>
              <p:nvPr/>
            </p:nvSpPr>
            <p:spPr>
              <a:xfrm>
                <a:off x="3042350" y="1654350"/>
                <a:ext cx="49225" cy="5087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35" extrusionOk="0">
                    <a:moveTo>
                      <a:pt x="889" y="0"/>
                    </a:moveTo>
                    <a:cubicBezTo>
                      <a:pt x="565" y="0"/>
                      <a:pt x="292" y="164"/>
                      <a:pt x="167" y="587"/>
                    </a:cubicBezTo>
                    <a:cubicBezTo>
                      <a:pt x="0" y="1187"/>
                      <a:pt x="167" y="1921"/>
                      <a:pt x="634" y="2021"/>
                    </a:cubicBezTo>
                    <a:cubicBezTo>
                      <a:pt x="675" y="2030"/>
                      <a:pt x="715" y="2034"/>
                      <a:pt x="757" y="2034"/>
                    </a:cubicBezTo>
                    <a:cubicBezTo>
                      <a:pt x="1191" y="2034"/>
                      <a:pt x="1649" y="1572"/>
                      <a:pt x="1802" y="1054"/>
                    </a:cubicBezTo>
                    <a:cubicBezTo>
                      <a:pt x="1968" y="520"/>
                      <a:pt x="1668" y="187"/>
                      <a:pt x="1234" y="53"/>
                    </a:cubicBezTo>
                    <a:cubicBezTo>
                      <a:pt x="1116" y="19"/>
                      <a:pt x="1000" y="0"/>
                      <a:pt x="8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911;p33">
                <a:extLst>
                  <a:ext uri="{FF2B5EF4-FFF2-40B4-BE49-F238E27FC236}">
                    <a16:creationId xmlns:a16="http://schemas.microsoft.com/office/drawing/2014/main" xmlns="" id="{85BCE794-6EAA-D302-FCC0-3BB5E9326157}"/>
                  </a:ext>
                </a:extLst>
              </p:cNvPr>
              <p:cNvSpPr/>
              <p:nvPr/>
            </p:nvSpPr>
            <p:spPr>
              <a:xfrm>
                <a:off x="3408450" y="2328875"/>
                <a:ext cx="49225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15" extrusionOk="0">
                    <a:moveTo>
                      <a:pt x="853" y="0"/>
                    </a:moveTo>
                    <a:cubicBezTo>
                      <a:pt x="551" y="0"/>
                      <a:pt x="288" y="155"/>
                      <a:pt x="167" y="592"/>
                    </a:cubicBezTo>
                    <a:cubicBezTo>
                      <a:pt x="0" y="1159"/>
                      <a:pt x="167" y="1926"/>
                      <a:pt x="634" y="1993"/>
                    </a:cubicBezTo>
                    <a:cubicBezTo>
                      <a:pt x="686" y="2008"/>
                      <a:pt x="738" y="2015"/>
                      <a:pt x="791" y="2015"/>
                    </a:cubicBezTo>
                    <a:cubicBezTo>
                      <a:pt x="1215" y="2015"/>
                      <a:pt x="1653" y="1563"/>
                      <a:pt x="1801" y="1059"/>
                    </a:cubicBezTo>
                    <a:cubicBezTo>
                      <a:pt x="1968" y="492"/>
                      <a:pt x="1668" y="158"/>
                      <a:pt x="1201" y="58"/>
                    </a:cubicBezTo>
                    <a:cubicBezTo>
                      <a:pt x="1083" y="22"/>
                      <a:pt x="965" y="0"/>
                      <a:pt x="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912;p33">
                <a:extLst>
                  <a:ext uri="{FF2B5EF4-FFF2-40B4-BE49-F238E27FC236}">
                    <a16:creationId xmlns:a16="http://schemas.microsoft.com/office/drawing/2014/main" xmlns="" id="{0C077A39-5450-7F0D-D6E9-A730397AF42F}"/>
                  </a:ext>
                </a:extLst>
              </p:cNvPr>
              <p:cNvSpPr/>
              <p:nvPr/>
            </p:nvSpPr>
            <p:spPr>
              <a:xfrm>
                <a:off x="3527700" y="1863675"/>
                <a:ext cx="48375" cy="51075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2043" extrusionOk="0">
                    <a:moveTo>
                      <a:pt x="861" y="0"/>
                    </a:moveTo>
                    <a:cubicBezTo>
                      <a:pt x="546" y="0"/>
                      <a:pt x="291" y="163"/>
                      <a:pt x="167" y="587"/>
                    </a:cubicBezTo>
                    <a:cubicBezTo>
                      <a:pt x="0" y="1154"/>
                      <a:pt x="167" y="1887"/>
                      <a:pt x="601" y="2021"/>
                    </a:cubicBezTo>
                    <a:cubicBezTo>
                      <a:pt x="652" y="2036"/>
                      <a:pt x="704" y="2043"/>
                      <a:pt x="757" y="2043"/>
                    </a:cubicBezTo>
                    <a:cubicBezTo>
                      <a:pt x="1181" y="2043"/>
                      <a:pt x="1620" y="1588"/>
                      <a:pt x="1768" y="1054"/>
                    </a:cubicBezTo>
                    <a:cubicBezTo>
                      <a:pt x="1935" y="520"/>
                      <a:pt x="1668" y="186"/>
                      <a:pt x="1201" y="53"/>
                    </a:cubicBezTo>
                    <a:cubicBezTo>
                      <a:pt x="1083" y="19"/>
                      <a:pt x="968" y="0"/>
                      <a:pt x="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913;p33">
                <a:extLst>
                  <a:ext uri="{FF2B5EF4-FFF2-40B4-BE49-F238E27FC236}">
                    <a16:creationId xmlns:a16="http://schemas.microsoft.com/office/drawing/2014/main" xmlns="" id="{18053744-03F7-65C8-E9F6-D75AEF296FB7}"/>
                  </a:ext>
                </a:extLst>
              </p:cNvPr>
              <p:cNvSpPr/>
              <p:nvPr/>
            </p:nvSpPr>
            <p:spPr>
              <a:xfrm>
                <a:off x="2902250" y="1767775"/>
                <a:ext cx="48375" cy="51075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2043" extrusionOk="0">
                    <a:moveTo>
                      <a:pt x="861" y="0"/>
                    </a:moveTo>
                    <a:cubicBezTo>
                      <a:pt x="546" y="0"/>
                      <a:pt x="292" y="163"/>
                      <a:pt x="167" y="586"/>
                    </a:cubicBezTo>
                    <a:cubicBezTo>
                      <a:pt x="0" y="1187"/>
                      <a:pt x="167" y="1921"/>
                      <a:pt x="601" y="2021"/>
                    </a:cubicBezTo>
                    <a:cubicBezTo>
                      <a:pt x="652" y="2036"/>
                      <a:pt x="705" y="2043"/>
                      <a:pt x="757" y="2043"/>
                    </a:cubicBezTo>
                    <a:cubicBezTo>
                      <a:pt x="1181" y="2043"/>
                      <a:pt x="1620" y="1588"/>
                      <a:pt x="1768" y="1053"/>
                    </a:cubicBezTo>
                    <a:cubicBezTo>
                      <a:pt x="1935" y="520"/>
                      <a:pt x="1668" y="186"/>
                      <a:pt x="1201" y="53"/>
                    </a:cubicBezTo>
                    <a:cubicBezTo>
                      <a:pt x="1083" y="19"/>
                      <a:pt x="969" y="0"/>
                      <a:pt x="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914;p33">
                <a:extLst>
                  <a:ext uri="{FF2B5EF4-FFF2-40B4-BE49-F238E27FC236}">
                    <a16:creationId xmlns:a16="http://schemas.microsoft.com/office/drawing/2014/main" xmlns="" id="{A4A4730F-467C-14DA-3AAE-3233498519CB}"/>
                  </a:ext>
                </a:extLst>
              </p:cNvPr>
              <p:cNvSpPr/>
              <p:nvPr/>
            </p:nvSpPr>
            <p:spPr>
              <a:xfrm>
                <a:off x="3069025" y="1817800"/>
                <a:ext cx="47575" cy="51075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2043" extrusionOk="0">
                    <a:moveTo>
                      <a:pt x="823" y="1"/>
                    </a:moveTo>
                    <a:cubicBezTo>
                      <a:pt x="498" y="1"/>
                      <a:pt x="225" y="164"/>
                      <a:pt x="101" y="587"/>
                    </a:cubicBezTo>
                    <a:cubicBezTo>
                      <a:pt x="1" y="1187"/>
                      <a:pt x="167" y="1921"/>
                      <a:pt x="568" y="2021"/>
                    </a:cubicBezTo>
                    <a:cubicBezTo>
                      <a:pt x="619" y="2036"/>
                      <a:pt x="672" y="2043"/>
                      <a:pt x="724" y="2043"/>
                    </a:cubicBezTo>
                    <a:cubicBezTo>
                      <a:pt x="1148" y="2043"/>
                      <a:pt x="1587" y="1588"/>
                      <a:pt x="1735" y="1054"/>
                    </a:cubicBezTo>
                    <a:cubicBezTo>
                      <a:pt x="1902" y="520"/>
                      <a:pt x="1602" y="187"/>
                      <a:pt x="1168" y="53"/>
                    </a:cubicBezTo>
                    <a:cubicBezTo>
                      <a:pt x="1050" y="19"/>
                      <a:pt x="933" y="1"/>
                      <a:pt x="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3915;p33">
                <a:extLst>
                  <a:ext uri="{FF2B5EF4-FFF2-40B4-BE49-F238E27FC236}">
                    <a16:creationId xmlns:a16="http://schemas.microsoft.com/office/drawing/2014/main" xmlns="" id="{7A4916FA-3357-B173-A5D0-2189852B510A}"/>
                  </a:ext>
                </a:extLst>
              </p:cNvPr>
              <p:cNvSpPr/>
              <p:nvPr/>
            </p:nvSpPr>
            <p:spPr>
              <a:xfrm>
                <a:off x="3428450" y="1719750"/>
                <a:ext cx="49225" cy="5072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29" extrusionOk="0">
                    <a:moveTo>
                      <a:pt x="882" y="1"/>
                    </a:moveTo>
                    <a:cubicBezTo>
                      <a:pt x="557" y="1"/>
                      <a:pt x="295" y="148"/>
                      <a:pt x="167" y="606"/>
                    </a:cubicBezTo>
                    <a:cubicBezTo>
                      <a:pt x="1" y="1140"/>
                      <a:pt x="167" y="1907"/>
                      <a:pt x="634" y="2007"/>
                    </a:cubicBezTo>
                    <a:cubicBezTo>
                      <a:pt x="682" y="2022"/>
                      <a:pt x="732" y="2029"/>
                      <a:pt x="783" y="2029"/>
                    </a:cubicBezTo>
                    <a:cubicBezTo>
                      <a:pt x="1189" y="2029"/>
                      <a:pt x="1654" y="1577"/>
                      <a:pt x="1802" y="1073"/>
                    </a:cubicBezTo>
                    <a:cubicBezTo>
                      <a:pt x="1969" y="506"/>
                      <a:pt x="1668" y="172"/>
                      <a:pt x="1201" y="39"/>
                    </a:cubicBezTo>
                    <a:cubicBezTo>
                      <a:pt x="1090" y="15"/>
                      <a:pt x="983" y="1"/>
                      <a:pt x="8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3916;p33">
                <a:extLst>
                  <a:ext uri="{FF2B5EF4-FFF2-40B4-BE49-F238E27FC236}">
                    <a16:creationId xmlns:a16="http://schemas.microsoft.com/office/drawing/2014/main" xmlns="" id="{5CD07B52-CC49-2F39-C0F7-D0DA05646A38}"/>
                  </a:ext>
                </a:extLst>
              </p:cNvPr>
              <p:cNvSpPr/>
              <p:nvPr/>
            </p:nvSpPr>
            <p:spPr>
              <a:xfrm>
                <a:off x="2833850" y="1932750"/>
                <a:ext cx="49250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2015" extrusionOk="0">
                    <a:moveTo>
                      <a:pt x="866" y="1"/>
                    </a:moveTo>
                    <a:cubicBezTo>
                      <a:pt x="552" y="1"/>
                      <a:pt x="289" y="155"/>
                      <a:pt x="168" y="592"/>
                    </a:cubicBezTo>
                    <a:cubicBezTo>
                      <a:pt x="1" y="1126"/>
                      <a:pt x="168" y="1893"/>
                      <a:pt x="635" y="1993"/>
                    </a:cubicBezTo>
                    <a:cubicBezTo>
                      <a:pt x="686" y="2008"/>
                      <a:pt x="739" y="2015"/>
                      <a:pt x="792" y="2015"/>
                    </a:cubicBezTo>
                    <a:cubicBezTo>
                      <a:pt x="1215" y="2015"/>
                      <a:pt x="1654" y="1563"/>
                      <a:pt x="1802" y="1059"/>
                    </a:cubicBezTo>
                    <a:cubicBezTo>
                      <a:pt x="1969" y="492"/>
                      <a:pt x="1669" y="159"/>
                      <a:pt x="1235" y="58"/>
                    </a:cubicBezTo>
                    <a:cubicBezTo>
                      <a:pt x="1108" y="22"/>
                      <a:pt x="984" y="1"/>
                      <a:pt x="8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3917;p33">
                <a:extLst>
                  <a:ext uri="{FF2B5EF4-FFF2-40B4-BE49-F238E27FC236}">
                    <a16:creationId xmlns:a16="http://schemas.microsoft.com/office/drawing/2014/main" xmlns="" id="{1297B5E3-794C-30E5-CFD7-701296F9F9A1}"/>
                  </a:ext>
                </a:extLst>
              </p:cNvPr>
              <p:cNvSpPr/>
              <p:nvPr/>
            </p:nvSpPr>
            <p:spPr>
              <a:xfrm>
                <a:off x="3141575" y="2223450"/>
                <a:ext cx="49225" cy="5072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29" extrusionOk="0">
                    <a:moveTo>
                      <a:pt x="896" y="1"/>
                    </a:moveTo>
                    <a:cubicBezTo>
                      <a:pt x="577" y="1"/>
                      <a:pt x="295" y="148"/>
                      <a:pt x="168" y="606"/>
                    </a:cubicBezTo>
                    <a:cubicBezTo>
                      <a:pt x="1" y="1173"/>
                      <a:pt x="168" y="1940"/>
                      <a:pt x="635" y="2007"/>
                    </a:cubicBezTo>
                    <a:cubicBezTo>
                      <a:pt x="686" y="2022"/>
                      <a:pt x="738" y="2029"/>
                      <a:pt x="791" y="2029"/>
                    </a:cubicBezTo>
                    <a:cubicBezTo>
                      <a:pt x="1215" y="2029"/>
                      <a:pt x="1654" y="1574"/>
                      <a:pt x="1802" y="1039"/>
                    </a:cubicBezTo>
                    <a:cubicBezTo>
                      <a:pt x="1969" y="506"/>
                      <a:pt x="1669" y="172"/>
                      <a:pt x="1202" y="39"/>
                    </a:cubicBezTo>
                    <a:cubicBezTo>
                      <a:pt x="1098" y="15"/>
                      <a:pt x="995" y="1"/>
                      <a:pt x="8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3918;p33">
                <a:extLst>
                  <a:ext uri="{FF2B5EF4-FFF2-40B4-BE49-F238E27FC236}">
                    <a16:creationId xmlns:a16="http://schemas.microsoft.com/office/drawing/2014/main" xmlns="" id="{771A19E9-2675-C05E-F745-4AC819AFEBC6}"/>
                  </a:ext>
                </a:extLst>
              </p:cNvPr>
              <p:cNvSpPr/>
              <p:nvPr/>
            </p:nvSpPr>
            <p:spPr>
              <a:xfrm>
                <a:off x="2886400" y="2232975"/>
                <a:ext cx="49225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15" extrusionOk="0">
                    <a:moveTo>
                      <a:pt x="839" y="0"/>
                    </a:moveTo>
                    <a:cubicBezTo>
                      <a:pt x="534" y="0"/>
                      <a:pt x="289" y="155"/>
                      <a:pt x="167" y="592"/>
                    </a:cubicBezTo>
                    <a:cubicBezTo>
                      <a:pt x="0" y="1159"/>
                      <a:pt x="201" y="1926"/>
                      <a:pt x="634" y="1993"/>
                    </a:cubicBezTo>
                    <a:cubicBezTo>
                      <a:pt x="682" y="2008"/>
                      <a:pt x="732" y="2015"/>
                      <a:pt x="783" y="2015"/>
                    </a:cubicBezTo>
                    <a:cubicBezTo>
                      <a:pt x="1189" y="2015"/>
                      <a:pt x="1653" y="1563"/>
                      <a:pt x="1802" y="1059"/>
                    </a:cubicBezTo>
                    <a:cubicBezTo>
                      <a:pt x="1969" y="492"/>
                      <a:pt x="1668" y="158"/>
                      <a:pt x="1201" y="58"/>
                    </a:cubicBezTo>
                    <a:cubicBezTo>
                      <a:pt x="1074" y="22"/>
                      <a:pt x="952" y="0"/>
                      <a:pt x="8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3919;p33">
                <a:extLst>
                  <a:ext uri="{FF2B5EF4-FFF2-40B4-BE49-F238E27FC236}">
                    <a16:creationId xmlns:a16="http://schemas.microsoft.com/office/drawing/2014/main" xmlns="" id="{450A421D-88DE-9BF4-4007-79C740614E1B}"/>
                  </a:ext>
                </a:extLst>
              </p:cNvPr>
              <p:cNvSpPr/>
              <p:nvPr/>
            </p:nvSpPr>
            <p:spPr>
              <a:xfrm>
                <a:off x="3211625" y="2414050"/>
                <a:ext cx="49225" cy="5110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44" extrusionOk="0">
                    <a:moveTo>
                      <a:pt x="862" y="1"/>
                    </a:moveTo>
                    <a:cubicBezTo>
                      <a:pt x="547" y="1"/>
                      <a:pt x="292" y="164"/>
                      <a:pt x="168" y="587"/>
                    </a:cubicBezTo>
                    <a:cubicBezTo>
                      <a:pt x="1" y="1188"/>
                      <a:pt x="168" y="1922"/>
                      <a:pt x="635" y="2022"/>
                    </a:cubicBezTo>
                    <a:cubicBezTo>
                      <a:pt x="682" y="2036"/>
                      <a:pt x="732" y="2043"/>
                      <a:pt x="782" y="2043"/>
                    </a:cubicBezTo>
                    <a:cubicBezTo>
                      <a:pt x="1188" y="2043"/>
                      <a:pt x="1654" y="1588"/>
                      <a:pt x="1802" y="1054"/>
                    </a:cubicBezTo>
                    <a:cubicBezTo>
                      <a:pt x="1969" y="521"/>
                      <a:pt x="1669" y="187"/>
                      <a:pt x="1202" y="54"/>
                    </a:cubicBezTo>
                    <a:cubicBezTo>
                      <a:pt x="1083" y="20"/>
                      <a:pt x="969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920;p33">
                <a:extLst>
                  <a:ext uri="{FF2B5EF4-FFF2-40B4-BE49-F238E27FC236}">
                    <a16:creationId xmlns:a16="http://schemas.microsoft.com/office/drawing/2014/main" xmlns="" id="{878C0BD7-49AF-C7B5-1A83-73433F40C287}"/>
                  </a:ext>
                </a:extLst>
              </p:cNvPr>
              <p:cNvSpPr/>
              <p:nvPr/>
            </p:nvSpPr>
            <p:spPr>
              <a:xfrm>
                <a:off x="3023175" y="2391425"/>
                <a:ext cx="48375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2015" extrusionOk="0">
                    <a:moveTo>
                      <a:pt x="838" y="0"/>
                    </a:moveTo>
                    <a:cubicBezTo>
                      <a:pt x="534" y="0"/>
                      <a:pt x="288" y="154"/>
                      <a:pt x="167" y="592"/>
                    </a:cubicBezTo>
                    <a:cubicBezTo>
                      <a:pt x="0" y="1159"/>
                      <a:pt x="167" y="1926"/>
                      <a:pt x="600" y="1993"/>
                    </a:cubicBezTo>
                    <a:cubicBezTo>
                      <a:pt x="652" y="2007"/>
                      <a:pt x="705" y="2014"/>
                      <a:pt x="757" y="2014"/>
                    </a:cubicBezTo>
                    <a:cubicBezTo>
                      <a:pt x="1181" y="2014"/>
                      <a:pt x="1620" y="1563"/>
                      <a:pt x="1768" y="1059"/>
                    </a:cubicBezTo>
                    <a:cubicBezTo>
                      <a:pt x="1935" y="492"/>
                      <a:pt x="1668" y="158"/>
                      <a:pt x="1201" y="58"/>
                    </a:cubicBezTo>
                    <a:cubicBezTo>
                      <a:pt x="1074" y="22"/>
                      <a:pt x="95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921;p33">
                <a:extLst>
                  <a:ext uri="{FF2B5EF4-FFF2-40B4-BE49-F238E27FC236}">
                    <a16:creationId xmlns:a16="http://schemas.microsoft.com/office/drawing/2014/main" xmlns="" id="{0433BB6D-24E0-D149-65CE-CE8521BBE194}"/>
                  </a:ext>
                </a:extLst>
              </p:cNvPr>
              <p:cNvSpPr/>
              <p:nvPr/>
            </p:nvSpPr>
            <p:spPr>
              <a:xfrm>
                <a:off x="2725450" y="1543075"/>
                <a:ext cx="975725" cy="1109175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44367" fill="none" extrusionOk="0">
                    <a:moveTo>
                      <a:pt x="3270" y="13244"/>
                    </a:moveTo>
                    <a:cubicBezTo>
                      <a:pt x="6505" y="2036"/>
                      <a:pt x="15011" y="1"/>
                      <a:pt x="23984" y="2569"/>
                    </a:cubicBezTo>
                    <a:cubicBezTo>
                      <a:pt x="32957" y="5171"/>
                      <a:pt x="39028" y="11476"/>
                      <a:pt x="35793" y="22684"/>
                    </a:cubicBezTo>
                    <a:cubicBezTo>
                      <a:pt x="32524" y="33892"/>
                      <a:pt x="21616" y="44366"/>
                      <a:pt x="12643" y="41764"/>
                    </a:cubicBezTo>
                    <a:cubicBezTo>
                      <a:pt x="3636" y="39162"/>
                      <a:pt x="1" y="24485"/>
                      <a:pt x="3270" y="1324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922;p33">
                <a:extLst>
                  <a:ext uri="{FF2B5EF4-FFF2-40B4-BE49-F238E27FC236}">
                    <a16:creationId xmlns:a16="http://schemas.microsoft.com/office/drawing/2014/main" xmlns="" id="{47F1EBAC-DBE6-4420-249C-E1D6E8B65DAD}"/>
                  </a:ext>
                </a:extLst>
              </p:cNvPr>
              <p:cNvSpPr/>
              <p:nvPr/>
            </p:nvSpPr>
            <p:spPr>
              <a:xfrm>
                <a:off x="2838875" y="2000850"/>
                <a:ext cx="214325" cy="196400"/>
              </a:xfrm>
              <a:custGeom>
                <a:avLst/>
                <a:gdLst/>
                <a:ahLst/>
                <a:cxnLst/>
                <a:rect l="l" t="t" r="r" b="b"/>
                <a:pathLst>
                  <a:path w="8573" h="7856" extrusionOk="0">
                    <a:moveTo>
                      <a:pt x="4325" y="0"/>
                    </a:moveTo>
                    <a:cubicBezTo>
                      <a:pt x="2467" y="0"/>
                      <a:pt x="787" y="1287"/>
                      <a:pt x="434" y="3172"/>
                    </a:cubicBezTo>
                    <a:cubicBezTo>
                      <a:pt x="0" y="5273"/>
                      <a:pt x="1401" y="7375"/>
                      <a:pt x="3536" y="7775"/>
                    </a:cubicBezTo>
                    <a:cubicBezTo>
                      <a:pt x="3798" y="7829"/>
                      <a:pt x="4061" y="7855"/>
                      <a:pt x="4320" y="7855"/>
                    </a:cubicBezTo>
                    <a:cubicBezTo>
                      <a:pt x="6136" y="7855"/>
                      <a:pt x="7789" y="6575"/>
                      <a:pt x="8139" y="4706"/>
                    </a:cubicBezTo>
                    <a:cubicBezTo>
                      <a:pt x="8573" y="2572"/>
                      <a:pt x="7205" y="503"/>
                      <a:pt x="5070" y="70"/>
                    </a:cubicBezTo>
                    <a:cubicBezTo>
                      <a:pt x="4820" y="23"/>
                      <a:pt x="4571" y="0"/>
                      <a:pt x="43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3923;p33">
                <a:extLst>
                  <a:ext uri="{FF2B5EF4-FFF2-40B4-BE49-F238E27FC236}">
                    <a16:creationId xmlns:a16="http://schemas.microsoft.com/office/drawing/2014/main" xmlns="" id="{F6D8884A-8EDB-8FB1-0EFE-12649F4F0C71}"/>
                  </a:ext>
                </a:extLst>
              </p:cNvPr>
              <p:cNvSpPr/>
              <p:nvPr/>
            </p:nvSpPr>
            <p:spPr>
              <a:xfrm>
                <a:off x="3286675" y="2090650"/>
                <a:ext cx="214350" cy="19640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7856" extrusionOk="0">
                    <a:moveTo>
                      <a:pt x="4244" y="0"/>
                    </a:moveTo>
                    <a:cubicBezTo>
                      <a:pt x="2412" y="0"/>
                      <a:pt x="781" y="1281"/>
                      <a:pt x="401" y="3149"/>
                    </a:cubicBezTo>
                    <a:cubicBezTo>
                      <a:pt x="1" y="5284"/>
                      <a:pt x="1369" y="7352"/>
                      <a:pt x="3503" y="7786"/>
                    </a:cubicBezTo>
                    <a:cubicBezTo>
                      <a:pt x="3753" y="7833"/>
                      <a:pt x="4002" y="7855"/>
                      <a:pt x="4248" y="7855"/>
                    </a:cubicBezTo>
                    <a:cubicBezTo>
                      <a:pt x="6100" y="7855"/>
                      <a:pt x="7757" y="6569"/>
                      <a:pt x="8140" y="4684"/>
                    </a:cubicBezTo>
                    <a:cubicBezTo>
                      <a:pt x="8574" y="2582"/>
                      <a:pt x="7206" y="481"/>
                      <a:pt x="5038" y="80"/>
                    </a:cubicBezTo>
                    <a:cubicBezTo>
                      <a:pt x="4771" y="26"/>
                      <a:pt x="4506" y="0"/>
                      <a:pt x="42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3924;p33">
                <a:extLst>
                  <a:ext uri="{FF2B5EF4-FFF2-40B4-BE49-F238E27FC236}">
                    <a16:creationId xmlns:a16="http://schemas.microsoft.com/office/drawing/2014/main" xmlns="" id="{E644B84C-DC9F-51B7-C39F-65F56D66E5AD}"/>
                  </a:ext>
                </a:extLst>
              </p:cNvPr>
              <p:cNvSpPr/>
              <p:nvPr/>
            </p:nvSpPr>
            <p:spPr>
              <a:xfrm>
                <a:off x="3044000" y="1981000"/>
                <a:ext cx="5257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983" extrusionOk="0">
                    <a:moveTo>
                      <a:pt x="1034" y="1"/>
                    </a:moveTo>
                    <a:cubicBezTo>
                      <a:pt x="594" y="1"/>
                      <a:pt x="215" y="314"/>
                      <a:pt x="101" y="797"/>
                    </a:cubicBezTo>
                    <a:cubicBezTo>
                      <a:pt x="1" y="1331"/>
                      <a:pt x="301" y="1831"/>
                      <a:pt x="868" y="1965"/>
                    </a:cubicBezTo>
                    <a:cubicBezTo>
                      <a:pt x="932" y="1976"/>
                      <a:pt x="995" y="1982"/>
                      <a:pt x="1057" y="1982"/>
                    </a:cubicBezTo>
                    <a:cubicBezTo>
                      <a:pt x="1516" y="1982"/>
                      <a:pt x="1918" y="1667"/>
                      <a:pt x="2036" y="1197"/>
                    </a:cubicBezTo>
                    <a:cubicBezTo>
                      <a:pt x="2102" y="664"/>
                      <a:pt x="1769" y="163"/>
                      <a:pt x="1269" y="30"/>
                    </a:cubicBezTo>
                    <a:cubicBezTo>
                      <a:pt x="1189" y="10"/>
                      <a:pt x="1111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3925;p33">
                <a:extLst>
                  <a:ext uri="{FF2B5EF4-FFF2-40B4-BE49-F238E27FC236}">
                    <a16:creationId xmlns:a16="http://schemas.microsoft.com/office/drawing/2014/main" xmlns="" id="{5332EB80-CB57-9C42-659A-C3889A075AC2}"/>
                  </a:ext>
                </a:extLst>
              </p:cNvPr>
              <p:cNvSpPr/>
              <p:nvPr/>
            </p:nvSpPr>
            <p:spPr>
              <a:xfrm>
                <a:off x="3283350" y="2029375"/>
                <a:ext cx="54225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961" extrusionOk="0">
                    <a:moveTo>
                      <a:pt x="1053" y="0"/>
                    </a:moveTo>
                    <a:cubicBezTo>
                      <a:pt x="594" y="0"/>
                      <a:pt x="219" y="309"/>
                      <a:pt x="134" y="763"/>
                    </a:cubicBezTo>
                    <a:cubicBezTo>
                      <a:pt x="0" y="1297"/>
                      <a:pt x="334" y="1797"/>
                      <a:pt x="868" y="1931"/>
                    </a:cubicBezTo>
                    <a:cubicBezTo>
                      <a:pt x="952" y="1951"/>
                      <a:pt x="1035" y="1960"/>
                      <a:pt x="1114" y="1960"/>
                    </a:cubicBezTo>
                    <a:cubicBezTo>
                      <a:pt x="1567" y="1960"/>
                      <a:pt x="1922" y="1651"/>
                      <a:pt x="2035" y="1197"/>
                    </a:cubicBezTo>
                    <a:cubicBezTo>
                      <a:pt x="2169" y="630"/>
                      <a:pt x="1835" y="130"/>
                      <a:pt x="1301" y="30"/>
                    </a:cubicBezTo>
                    <a:cubicBezTo>
                      <a:pt x="1217" y="10"/>
                      <a:pt x="1134" y="0"/>
                      <a:pt x="10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3926;p33">
                <a:extLst>
                  <a:ext uri="{FF2B5EF4-FFF2-40B4-BE49-F238E27FC236}">
                    <a16:creationId xmlns:a16="http://schemas.microsoft.com/office/drawing/2014/main" xmlns="" id="{34FCA410-BFC6-B11C-2365-4ECCFA4F0F5B}"/>
                  </a:ext>
                </a:extLst>
              </p:cNvPr>
              <p:cNvSpPr/>
              <p:nvPr/>
            </p:nvSpPr>
            <p:spPr>
              <a:xfrm>
                <a:off x="3139075" y="2023425"/>
                <a:ext cx="1017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636" fill="none" extrusionOk="0">
                    <a:moveTo>
                      <a:pt x="4070" y="768"/>
                    </a:moveTo>
                    <a:cubicBezTo>
                      <a:pt x="3470" y="1335"/>
                      <a:pt x="2636" y="1635"/>
                      <a:pt x="1802" y="1468"/>
                    </a:cubicBezTo>
                    <a:cubicBezTo>
                      <a:pt x="968" y="1302"/>
                      <a:pt x="301" y="701"/>
                      <a:pt x="1" y="1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8" name="Google Shape;4161;p36">
            <a:extLst>
              <a:ext uri="{FF2B5EF4-FFF2-40B4-BE49-F238E27FC236}">
                <a16:creationId xmlns:a16="http://schemas.microsoft.com/office/drawing/2014/main" xmlns="" id="{A050DA2A-E301-868A-A022-455462E35306}"/>
              </a:ext>
            </a:extLst>
          </p:cNvPr>
          <p:cNvGrpSpPr/>
          <p:nvPr/>
        </p:nvGrpSpPr>
        <p:grpSpPr>
          <a:xfrm rot="784419">
            <a:off x="11108007" y="700636"/>
            <a:ext cx="1174867" cy="1545529"/>
            <a:chOff x="3866613" y="40163"/>
            <a:chExt cx="838922" cy="1006105"/>
          </a:xfrm>
        </p:grpSpPr>
        <p:sp>
          <p:nvSpPr>
            <p:cNvPr id="49" name="Google Shape;4162;p36">
              <a:extLst>
                <a:ext uri="{FF2B5EF4-FFF2-40B4-BE49-F238E27FC236}">
                  <a16:creationId xmlns:a16="http://schemas.microsoft.com/office/drawing/2014/main" xmlns="" id="{2E0FA561-C9E3-9224-A255-E48B83BDA95B}"/>
                </a:ext>
              </a:extLst>
            </p:cNvPr>
            <p:cNvSpPr/>
            <p:nvPr/>
          </p:nvSpPr>
          <p:spPr>
            <a:xfrm>
              <a:off x="3866613" y="40163"/>
              <a:ext cx="838922" cy="1006105"/>
            </a:xfrm>
            <a:custGeom>
              <a:avLst/>
              <a:gdLst/>
              <a:ahLst/>
              <a:cxnLst/>
              <a:rect l="l" t="t" r="r" b="b"/>
              <a:pathLst>
                <a:path w="27302" h="28909" extrusionOk="0">
                  <a:moveTo>
                    <a:pt x="12955" y="0"/>
                  </a:moveTo>
                  <a:cubicBezTo>
                    <a:pt x="12550" y="0"/>
                    <a:pt x="12169" y="107"/>
                    <a:pt x="11800" y="298"/>
                  </a:cubicBezTo>
                  <a:cubicBezTo>
                    <a:pt x="11323" y="572"/>
                    <a:pt x="10669" y="1095"/>
                    <a:pt x="9728" y="2881"/>
                  </a:cubicBezTo>
                  <a:cubicBezTo>
                    <a:pt x="8228" y="3441"/>
                    <a:pt x="6942" y="4417"/>
                    <a:pt x="6097" y="5727"/>
                  </a:cubicBezTo>
                  <a:cubicBezTo>
                    <a:pt x="6061" y="5775"/>
                    <a:pt x="6049" y="5822"/>
                    <a:pt x="6025" y="5846"/>
                  </a:cubicBezTo>
                  <a:lnTo>
                    <a:pt x="6001" y="5882"/>
                  </a:lnTo>
                  <a:cubicBezTo>
                    <a:pt x="5644" y="6465"/>
                    <a:pt x="5394" y="7060"/>
                    <a:pt x="5263" y="7668"/>
                  </a:cubicBezTo>
                  <a:cubicBezTo>
                    <a:pt x="5227" y="7680"/>
                    <a:pt x="5192" y="7680"/>
                    <a:pt x="5156" y="7692"/>
                  </a:cubicBezTo>
                  <a:cubicBezTo>
                    <a:pt x="5025" y="7727"/>
                    <a:pt x="4894" y="7775"/>
                    <a:pt x="4751" y="7811"/>
                  </a:cubicBezTo>
                  <a:cubicBezTo>
                    <a:pt x="4715" y="7834"/>
                    <a:pt x="4680" y="7846"/>
                    <a:pt x="4632" y="7858"/>
                  </a:cubicBezTo>
                  <a:lnTo>
                    <a:pt x="4620" y="7858"/>
                  </a:lnTo>
                  <a:cubicBezTo>
                    <a:pt x="4537" y="7906"/>
                    <a:pt x="4442" y="7930"/>
                    <a:pt x="4358" y="7977"/>
                  </a:cubicBezTo>
                  <a:cubicBezTo>
                    <a:pt x="4311" y="8013"/>
                    <a:pt x="4263" y="8025"/>
                    <a:pt x="4215" y="8049"/>
                  </a:cubicBezTo>
                  <a:cubicBezTo>
                    <a:pt x="4144" y="8096"/>
                    <a:pt x="4061" y="8144"/>
                    <a:pt x="3977" y="8203"/>
                  </a:cubicBezTo>
                  <a:lnTo>
                    <a:pt x="3965" y="8203"/>
                  </a:lnTo>
                  <a:cubicBezTo>
                    <a:pt x="3918" y="8227"/>
                    <a:pt x="3894" y="8251"/>
                    <a:pt x="3858" y="8275"/>
                  </a:cubicBezTo>
                  <a:cubicBezTo>
                    <a:pt x="3787" y="8334"/>
                    <a:pt x="3715" y="8382"/>
                    <a:pt x="3644" y="8454"/>
                  </a:cubicBezTo>
                  <a:cubicBezTo>
                    <a:pt x="3608" y="8465"/>
                    <a:pt x="3584" y="8501"/>
                    <a:pt x="3537" y="8549"/>
                  </a:cubicBezTo>
                  <a:lnTo>
                    <a:pt x="3489" y="8584"/>
                  </a:lnTo>
                  <a:lnTo>
                    <a:pt x="3465" y="8620"/>
                  </a:lnTo>
                  <a:cubicBezTo>
                    <a:pt x="3406" y="8680"/>
                    <a:pt x="3346" y="8751"/>
                    <a:pt x="3275" y="8811"/>
                  </a:cubicBezTo>
                  <a:cubicBezTo>
                    <a:pt x="3263" y="8846"/>
                    <a:pt x="3239" y="8858"/>
                    <a:pt x="3227" y="8882"/>
                  </a:cubicBezTo>
                  <a:cubicBezTo>
                    <a:pt x="3144" y="8977"/>
                    <a:pt x="3072" y="9073"/>
                    <a:pt x="3013" y="9168"/>
                  </a:cubicBezTo>
                  <a:cubicBezTo>
                    <a:pt x="3001" y="9180"/>
                    <a:pt x="3001" y="9204"/>
                    <a:pt x="2977" y="9216"/>
                  </a:cubicBezTo>
                  <a:cubicBezTo>
                    <a:pt x="2941" y="9287"/>
                    <a:pt x="2894" y="9358"/>
                    <a:pt x="2870" y="9442"/>
                  </a:cubicBezTo>
                  <a:cubicBezTo>
                    <a:pt x="2846" y="9454"/>
                    <a:pt x="2846" y="9466"/>
                    <a:pt x="2834" y="9501"/>
                  </a:cubicBezTo>
                  <a:cubicBezTo>
                    <a:pt x="2834" y="9513"/>
                    <a:pt x="2822" y="9513"/>
                    <a:pt x="2822" y="9525"/>
                  </a:cubicBezTo>
                  <a:lnTo>
                    <a:pt x="2775" y="9620"/>
                  </a:lnTo>
                  <a:cubicBezTo>
                    <a:pt x="2763" y="9632"/>
                    <a:pt x="2763" y="9656"/>
                    <a:pt x="2739" y="9680"/>
                  </a:cubicBezTo>
                  <a:cubicBezTo>
                    <a:pt x="2715" y="9751"/>
                    <a:pt x="2679" y="9835"/>
                    <a:pt x="2668" y="9918"/>
                  </a:cubicBezTo>
                  <a:cubicBezTo>
                    <a:pt x="2668" y="9930"/>
                    <a:pt x="2656" y="9954"/>
                    <a:pt x="2656" y="9978"/>
                  </a:cubicBezTo>
                  <a:cubicBezTo>
                    <a:pt x="2644" y="10037"/>
                    <a:pt x="2620" y="10097"/>
                    <a:pt x="2608" y="10168"/>
                  </a:cubicBezTo>
                  <a:cubicBezTo>
                    <a:pt x="2608" y="10192"/>
                    <a:pt x="2596" y="10216"/>
                    <a:pt x="2596" y="10239"/>
                  </a:cubicBezTo>
                  <a:cubicBezTo>
                    <a:pt x="2584" y="10299"/>
                    <a:pt x="2584" y="10370"/>
                    <a:pt x="2560" y="10430"/>
                  </a:cubicBezTo>
                  <a:lnTo>
                    <a:pt x="2560" y="10489"/>
                  </a:lnTo>
                  <a:lnTo>
                    <a:pt x="2560" y="10751"/>
                  </a:lnTo>
                  <a:lnTo>
                    <a:pt x="2560" y="10823"/>
                  </a:lnTo>
                  <a:cubicBezTo>
                    <a:pt x="2560" y="10882"/>
                    <a:pt x="2584" y="10954"/>
                    <a:pt x="2584" y="11013"/>
                  </a:cubicBezTo>
                  <a:cubicBezTo>
                    <a:pt x="2584" y="11049"/>
                    <a:pt x="2584" y="11061"/>
                    <a:pt x="2596" y="11085"/>
                  </a:cubicBezTo>
                  <a:cubicBezTo>
                    <a:pt x="2608" y="11180"/>
                    <a:pt x="2632" y="11251"/>
                    <a:pt x="2644" y="11347"/>
                  </a:cubicBezTo>
                  <a:cubicBezTo>
                    <a:pt x="2644" y="11359"/>
                    <a:pt x="2644" y="11371"/>
                    <a:pt x="2656" y="11382"/>
                  </a:cubicBezTo>
                  <a:cubicBezTo>
                    <a:pt x="2668" y="11442"/>
                    <a:pt x="2679" y="11525"/>
                    <a:pt x="2715" y="11597"/>
                  </a:cubicBezTo>
                  <a:cubicBezTo>
                    <a:pt x="2727" y="11621"/>
                    <a:pt x="2727" y="11644"/>
                    <a:pt x="2739" y="11668"/>
                  </a:cubicBezTo>
                  <a:cubicBezTo>
                    <a:pt x="2763" y="11728"/>
                    <a:pt x="2787" y="11787"/>
                    <a:pt x="2822" y="11847"/>
                  </a:cubicBezTo>
                  <a:cubicBezTo>
                    <a:pt x="2834" y="11859"/>
                    <a:pt x="2834" y="11894"/>
                    <a:pt x="2846" y="11906"/>
                  </a:cubicBezTo>
                  <a:cubicBezTo>
                    <a:pt x="2882" y="11978"/>
                    <a:pt x="2929" y="12061"/>
                    <a:pt x="2953" y="12144"/>
                  </a:cubicBezTo>
                  <a:cubicBezTo>
                    <a:pt x="2965" y="12156"/>
                    <a:pt x="2965" y="12192"/>
                    <a:pt x="2989" y="12204"/>
                  </a:cubicBezTo>
                  <a:cubicBezTo>
                    <a:pt x="3013" y="12264"/>
                    <a:pt x="3049" y="12323"/>
                    <a:pt x="3084" y="12383"/>
                  </a:cubicBezTo>
                  <a:cubicBezTo>
                    <a:pt x="3108" y="12418"/>
                    <a:pt x="3120" y="12430"/>
                    <a:pt x="3132" y="12442"/>
                  </a:cubicBezTo>
                  <a:cubicBezTo>
                    <a:pt x="3180" y="12514"/>
                    <a:pt x="3239" y="12597"/>
                    <a:pt x="3287" y="12656"/>
                  </a:cubicBezTo>
                  <a:cubicBezTo>
                    <a:pt x="3608" y="13085"/>
                    <a:pt x="4001" y="13466"/>
                    <a:pt x="4453" y="13787"/>
                  </a:cubicBezTo>
                  <a:cubicBezTo>
                    <a:pt x="4239" y="14145"/>
                    <a:pt x="4025" y="14478"/>
                    <a:pt x="3834" y="14811"/>
                  </a:cubicBezTo>
                  <a:cubicBezTo>
                    <a:pt x="3680" y="15050"/>
                    <a:pt x="3561" y="15300"/>
                    <a:pt x="3477" y="15550"/>
                  </a:cubicBezTo>
                  <a:cubicBezTo>
                    <a:pt x="2406" y="15823"/>
                    <a:pt x="1572" y="16240"/>
                    <a:pt x="989" y="16800"/>
                  </a:cubicBezTo>
                  <a:cubicBezTo>
                    <a:pt x="298" y="17478"/>
                    <a:pt x="1" y="18324"/>
                    <a:pt x="155" y="19157"/>
                  </a:cubicBezTo>
                  <a:cubicBezTo>
                    <a:pt x="191" y="19336"/>
                    <a:pt x="251" y="19693"/>
                    <a:pt x="453" y="20062"/>
                  </a:cubicBezTo>
                  <a:cubicBezTo>
                    <a:pt x="346" y="20515"/>
                    <a:pt x="286" y="20967"/>
                    <a:pt x="298" y="21443"/>
                  </a:cubicBezTo>
                  <a:cubicBezTo>
                    <a:pt x="334" y="23277"/>
                    <a:pt x="1215" y="25015"/>
                    <a:pt x="2715" y="26206"/>
                  </a:cubicBezTo>
                  <a:cubicBezTo>
                    <a:pt x="4263" y="27444"/>
                    <a:pt x="6847" y="28908"/>
                    <a:pt x="10323" y="28908"/>
                  </a:cubicBezTo>
                  <a:cubicBezTo>
                    <a:pt x="12181" y="28908"/>
                    <a:pt x="14098" y="28468"/>
                    <a:pt x="16014" y="27611"/>
                  </a:cubicBezTo>
                  <a:cubicBezTo>
                    <a:pt x="16550" y="27372"/>
                    <a:pt x="17074" y="27099"/>
                    <a:pt x="17586" y="26825"/>
                  </a:cubicBezTo>
                  <a:cubicBezTo>
                    <a:pt x="18312" y="26420"/>
                    <a:pt x="19027" y="25956"/>
                    <a:pt x="19693" y="25468"/>
                  </a:cubicBezTo>
                  <a:cubicBezTo>
                    <a:pt x="21896" y="23848"/>
                    <a:pt x="23706" y="21800"/>
                    <a:pt x="25039" y="19407"/>
                  </a:cubicBezTo>
                  <a:cubicBezTo>
                    <a:pt x="25670" y="18288"/>
                    <a:pt x="26170" y="17133"/>
                    <a:pt x="26528" y="15954"/>
                  </a:cubicBezTo>
                  <a:cubicBezTo>
                    <a:pt x="27087" y="14145"/>
                    <a:pt x="27302" y="12383"/>
                    <a:pt x="27123" y="10966"/>
                  </a:cubicBezTo>
                  <a:cubicBezTo>
                    <a:pt x="26980" y="9454"/>
                    <a:pt x="26492" y="8096"/>
                    <a:pt x="25742" y="6906"/>
                  </a:cubicBezTo>
                  <a:cubicBezTo>
                    <a:pt x="25563" y="6620"/>
                    <a:pt x="25373" y="6346"/>
                    <a:pt x="25158" y="6084"/>
                  </a:cubicBezTo>
                  <a:cubicBezTo>
                    <a:pt x="24897" y="5751"/>
                    <a:pt x="24599" y="5417"/>
                    <a:pt x="24265" y="5120"/>
                  </a:cubicBezTo>
                  <a:cubicBezTo>
                    <a:pt x="24194" y="5048"/>
                    <a:pt x="24099" y="4977"/>
                    <a:pt x="24027" y="4894"/>
                  </a:cubicBezTo>
                  <a:cubicBezTo>
                    <a:pt x="23789" y="4691"/>
                    <a:pt x="23539" y="4477"/>
                    <a:pt x="23265" y="4286"/>
                  </a:cubicBezTo>
                  <a:cubicBezTo>
                    <a:pt x="23111" y="4167"/>
                    <a:pt x="22932" y="4036"/>
                    <a:pt x="22753" y="3929"/>
                  </a:cubicBezTo>
                  <a:cubicBezTo>
                    <a:pt x="22575" y="3810"/>
                    <a:pt x="22396" y="3703"/>
                    <a:pt x="22194" y="3596"/>
                  </a:cubicBezTo>
                  <a:cubicBezTo>
                    <a:pt x="21991" y="3489"/>
                    <a:pt x="21777" y="3381"/>
                    <a:pt x="21575" y="3262"/>
                  </a:cubicBezTo>
                  <a:cubicBezTo>
                    <a:pt x="21563" y="3227"/>
                    <a:pt x="21563" y="3203"/>
                    <a:pt x="21539" y="3167"/>
                  </a:cubicBezTo>
                  <a:cubicBezTo>
                    <a:pt x="21539" y="3155"/>
                    <a:pt x="21527" y="3131"/>
                    <a:pt x="21527" y="3108"/>
                  </a:cubicBezTo>
                  <a:cubicBezTo>
                    <a:pt x="21515" y="3048"/>
                    <a:pt x="21503" y="2989"/>
                    <a:pt x="21468" y="2941"/>
                  </a:cubicBezTo>
                  <a:cubicBezTo>
                    <a:pt x="21456" y="2917"/>
                    <a:pt x="21456" y="2905"/>
                    <a:pt x="21432" y="2881"/>
                  </a:cubicBezTo>
                  <a:cubicBezTo>
                    <a:pt x="21408" y="2798"/>
                    <a:pt x="21372" y="2727"/>
                    <a:pt x="21337" y="2643"/>
                  </a:cubicBezTo>
                  <a:cubicBezTo>
                    <a:pt x="21337" y="2631"/>
                    <a:pt x="21325" y="2631"/>
                    <a:pt x="21325" y="2619"/>
                  </a:cubicBezTo>
                  <a:cubicBezTo>
                    <a:pt x="21289" y="2548"/>
                    <a:pt x="21241" y="2488"/>
                    <a:pt x="21206" y="2405"/>
                  </a:cubicBezTo>
                  <a:cubicBezTo>
                    <a:pt x="21182" y="2381"/>
                    <a:pt x="21170" y="2369"/>
                    <a:pt x="21158" y="2334"/>
                  </a:cubicBezTo>
                  <a:cubicBezTo>
                    <a:pt x="21110" y="2274"/>
                    <a:pt x="21063" y="2203"/>
                    <a:pt x="21027" y="2143"/>
                  </a:cubicBezTo>
                  <a:cubicBezTo>
                    <a:pt x="21003" y="2107"/>
                    <a:pt x="20979" y="2096"/>
                    <a:pt x="20956" y="2072"/>
                  </a:cubicBezTo>
                  <a:cubicBezTo>
                    <a:pt x="20884" y="1977"/>
                    <a:pt x="20813" y="1905"/>
                    <a:pt x="20741" y="1834"/>
                  </a:cubicBezTo>
                  <a:lnTo>
                    <a:pt x="20729" y="1810"/>
                  </a:lnTo>
                  <a:cubicBezTo>
                    <a:pt x="20646" y="1738"/>
                    <a:pt x="20575" y="1679"/>
                    <a:pt x="20491" y="1607"/>
                  </a:cubicBezTo>
                  <a:cubicBezTo>
                    <a:pt x="20455" y="1596"/>
                    <a:pt x="20432" y="1560"/>
                    <a:pt x="20396" y="1548"/>
                  </a:cubicBezTo>
                  <a:cubicBezTo>
                    <a:pt x="20325" y="1488"/>
                    <a:pt x="20253" y="1441"/>
                    <a:pt x="20158" y="1393"/>
                  </a:cubicBezTo>
                  <a:cubicBezTo>
                    <a:pt x="20134" y="1381"/>
                    <a:pt x="20098" y="1369"/>
                    <a:pt x="20051" y="1345"/>
                  </a:cubicBezTo>
                  <a:cubicBezTo>
                    <a:pt x="19932" y="1286"/>
                    <a:pt x="19813" y="1238"/>
                    <a:pt x="19693" y="1191"/>
                  </a:cubicBezTo>
                  <a:cubicBezTo>
                    <a:pt x="19265" y="1048"/>
                    <a:pt x="18836" y="964"/>
                    <a:pt x="18431" y="964"/>
                  </a:cubicBezTo>
                  <a:cubicBezTo>
                    <a:pt x="17312" y="964"/>
                    <a:pt x="16443" y="1536"/>
                    <a:pt x="16098" y="2441"/>
                  </a:cubicBezTo>
                  <a:cubicBezTo>
                    <a:pt x="15169" y="822"/>
                    <a:pt x="14121" y="0"/>
                    <a:pt x="129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4163;p36">
              <a:extLst>
                <a:ext uri="{FF2B5EF4-FFF2-40B4-BE49-F238E27FC236}">
                  <a16:creationId xmlns:a16="http://schemas.microsoft.com/office/drawing/2014/main" xmlns="" id="{2D8DAC45-547F-9EC7-1EB8-743F6022008D}"/>
                </a:ext>
              </a:extLst>
            </p:cNvPr>
            <p:cNvSpPr/>
            <p:nvPr/>
          </p:nvSpPr>
          <p:spPr>
            <a:xfrm>
              <a:off x="4401487" y="126055"/>
              <a:ext cx="86006" cy="57355"/>
            </a:xfrm>
            <a:custGeom>
              <a:avLst/>
              <a:gdLst/>
              <a:ahLst/>
              <a:cxnLst/>
              <a:rect l="l" t="t" r="r" b="b"/>
              <a:pathLst>
                <a:path w="2799" h="1648" extrusionOk="0">
                  <a:moveTo>
                    <a:pt x="1069" y="0"/>
                  </a:moveTo>
                  <a:cubicBezTo>
                    <a:pt x="505" y="0"/>
                    <a:pt x="110" y="257"/>
                    <a:pt x="60" y="782"/>
                  </a:cubicBezTo>
                  <a:cubicBezTo>
                    <a:pt x="24" y="1175"/>
                    <a:pt x="0" y="1354"/>
                    <a:pt x="0" y="1449"/>
                  </a:cubicBezTo>
                  <a:cubicBezTo>
                    <a:pt x="600" y="1582"/>
                    <a:pt x="1210" y="1648"/>
                    <a:pt x="1823" y="1648"/>
                  </a:cubicBezTo>
                  <a:cubicBezTo>
                    <a:pt x="2147" y="1648"/>
                    <a:pt x="2473" y="1629"/>
                    <a:pt x="2798" y="1592"/>
                  </a:cubicBezTo>
                  <a:cubicBezTo>
                    <a:pt x="2763" y="1211"/>
                    <a:pt x="2608" y="378"/>
                    <a:pt x="1870" y="140"/>
                  </a:cubicBezTo>
                  <a:cubicBezTo>
                    <a:pt x="1581" y="47"/>
                    <a:pt x="1310" y="0"/>
                    <a:pt x="1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4164;p36">
              <a:extLst>
                <a:ext uri="{FF2B5EF4-FFF2-40B4-BE49-F238E27FC236}">
                  <a16:creationId xmlns:a16="http://schemas.microsoft.com/office/drawing/2014/main" xmlns="" id="{A51DE8F2-CFE4-49C9-9562-79605AC2D0C1}"/>
                </a:ext>
              </a:extLst>
            </p:cNvPr>
            <p:cNvSpPr/>
            <p:nvPr/>
          </p:nvSpPr>
          <p:spPr>
            <a:xfrm>
              <a:off x="3921124" y="176484"/>
              <a:ext cx="748921" cy="817198"/>
            </a:xfrm>
            <a:custGeom>
              <a:avLst/>
              <a:gdLst/>
              <a:ahLst/>
              <a:cxnLst/>
              <a:rect l="l" t="t" r="r" b="b"/>
              <a:pathLst>
                <a:path w="24373" h="23481" extrusionOk="0">
                  <a:moveTo>
                    <a:pt x="15622" y="0"/>
                  </a:moveTo>
                  <a:lnTo>
                    <a:pt x="15622" y="72"/>
                  </a:lnTo>
                  <a:cubicBezTo>
                    <a:pt x="15622" y="72"/>
                    <a:pt x="13788" y="1381"/>
                    <a:pt x="12264" y="4489"/>
                  </a:cubicBezTo>
                  <a:cubicBezTo>
                    <a:pt x="10752" y="7596"/>
                    <a:pt x="8633" y="10573"/>
                    <a:pt x="5442" y="11954"/>
                  </a:cubicBezTo>
                  <a:cubicBezTo>
                    <a:pt x="2858" y="13061"/>
                    <a:pt x="1" y="14538"/>
                    <a:pt x="48" y="17490"/>
                  </a:cubicBezTo>
                  <a:cubicBezTo>
                    <a:pt x="60" y="18895"/>
                    <a:pt x="763" y="20205"/>
                    <a:pt x="1894" y="21098"/>
                  </a:cubicBezTo>
                  <a:cubicBezTo>
                    <a:pt x="3206" y="22131"/>
                    <a:pt x="5498" y="23480"/>
                    <a:pt x="8592" y="23480"/>
                  </a:cubicBezTo>
                  <a:cubicBezTo>
                    <a:pt x="10100" y="23480"/>
                    <a:pt x="11800" y="23160"/>
                    <a:pt x="13669" y="22324"/>
                  </a:cubicBezTo>
                  <a:cubicBezTo>
                    <a:pt x="21777" y="18693"/>
                    <a:pt x="24373" y="10799"/>
                    <a:pt x="23908" y="7227"/>
                  </a:cubicBezTo>
                  <a:cubicBezTo>
                    <a:pt x="23456" y="3655"/>
                    <a:pt x="21182" y="1500"/>
                    <a:pt x="18431" y="357"/>
                  </a:cubicBezTo>
                  <a:cubicBezTo>
                    <a:pt x="18431" y="357"/>
                    <a:pt x="18431" y="262"/>
                    <a:pt x="18420" y="143"/>
                  </a:cubicBezTo>
                  <a:cubicBezTo>
                    <a:pt x="18070" y="183"/>
                    <a:pt x="17721" y="205"/>
                    <a:pt x="17373" y="205"/>
                  </a:cubicBezTo>
                  <a:cubicBezTo>
                    <a:pt x="16783" y="205"/>
                    <a:pt x="16198" y="142"/>
                    <a:pt x="15622" y="0"/>
                  </a:cubicBezTo>
                  <a:close/>
                </a:path>
              </a:pathLst>
            </a:custGeom>
            <a:solidFill>
              <a:srgbClr val="FFC0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4165;p36">
              <a:extLst>
                <a:ext uri="{FF2B5EF4-FFF2-40B4-BE49-F238E27FC236}">
                  <a16:creationId xmlns:a16="http://schemas.microsoft.com/office/drawing/2014/main" xmlns="" id="{DA0C051C-CE84-B81C-436F-3E6B55AA5332}"/>
                </a:ext>
              </a:extLst>
            </p:cNvPr>
            <p:cNvSpPr/>
            <p:nvPr/>
          </p:nvSpPr>
          <p:spPr>
            <a:xfrm>
              <a:off x="3921861" y="120522"/>
              <a:ext cx="747815" cy="921605"/>
            </a:xfrm>
            <a:custGeom>
              <a:avLst/>
              <a:gdLst/>
              <a:ahLst/>
              <a:cxnLst/>
              <a:rect l="l" t="t" r="r" b="b"/>
              <a:pathLst>
                <a:path w="24337" h="26481" fill="none" extrusionOk="0">
                  <a:moveTo>
                    <a:pt x="36" y="19098"/>
                  </a:moveTo>
                  <a:cubicBezTo>
                    <a:pt x="60" y="20503"/>
                    <a:pt x="750" y="21813"/>
                    <a:pt x="1882" y="22706"/>
                  </a:cubicBezTo>
                  <a:cubicBezTo>
                    <a:pt x="3834" y="24242"/>
                    <a:pt x="7954" y="26480"/>
                    <a:pt x="13657" y="23932"/>
                  </a:cubicBezTo>
                  <a:cubicBezTo>
                    <a:pt x="21753" y="20313"/>
                    <a:pt x="24337" y="12431"/>
                    <a:pt x="23896" y="8859"/>
                  </a:cubicBezTo>
                  <a:cubicBezTo>
                    <a:pt x="23444" y="5275"/>
                    <a:pt x="21170" y="3120"/>
                    <a:pt x="18419" y="1977"/>
                  </a:cubicBezTo>
                  <a:cubicBezTo>
                    <a:pt x="18419" y="1977"/>
                    <a:pt x="18467" y="620"/>
                    <a:pt x="17491" y="310"/>
                  </a:cubicBezTo>
                  <a:cubicBezTo>
                    <a:pt x="16526" y="1"/>
                    <a:pt x="15752" y="203"/>
                    <a:pt x="15681" y="953"/>
                  </a:cubicBezTo>
                  <a:lnTo>
                    <a:pt x="15609" y="1680"/>
                  </a:lnTo>
                  <a:cubicBezTo>
                    <a:pt x="15609" y="1680"/>
                    <a:pt x="13776" y="2989"/>
                    <a:pt x="12252" y="6097"/>
                  </a:cubicBezTo>
                  <a:cubicBezTo>
                    <a:pt x="10740" y="9204"/>
                    <a:pt x="8621" y="12181"/>
                    <a:pt x="5430" y="13550"/>
                  </a:cubicBezTo>
                  <a:cubicBezTo>
                    <a:pt x="2858" y="14669"/>
                    <a:pt x="0" y="16146"/>
                    <a:pt x="36" y="19098"/>
                  </a:cubicBezTo>
                  <a:close/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4166;p36">
              <a:extLst>
                <a:ext uri="{FF2B5EF4-FFF2-40B4-BE49-F238E27FC236}">
                  <a16:creationId xmlns:a16="http://schemas.microsoft.com/office/drawing/2014/main" xmlns="" id="{A6B19704-9ABB-CA1F-B0D6-23FA7194D98F}"/>
                </a:ext>
              </a:extLst>
            </p:cNvPr>
            <p:cNvSpPr/>
            <p:nvPr/>
          </p:nvSpPr>
          <p:spPr>
            <a:xfrm>
              <a:off x="3994286" y="248978"/>
              <a:ext cx="441616" cy="536237"/>
            </a:xfrm>
            <a:custGeom>
              <a:avLst/>
              <a:gdLst/>
              <a:ahLst/>
              <a:cxnLst/>
              <a:rect l="l" t="t" r="r" b="b"/>
              <a:pathLst>
                <a:path w="14372" h="15408" fill="none" extrusionOk="0">
                  <a:moveTo>
                    <a:pt x="1" y="15407"/>
                  </a:moveTo>
                  <a:cubicBezTo>
                    <a:pt x="1" y="15407"/>
                    <a:pt x="6264" y="14443"/>
                    <a:pt x="10324" y="8740"/>
                  </a:cubicBezTo>
                  <a:cubicBezTo>
                    <a:pt x="14372" y="3025"/>
                    <a:pt x="14300" y="1"/>
                    <a:pt x="14300" y="1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4167;p36">
              <a:extLst>
                <a:ext uri="{FF2B5EF4-FFF2-40B4-BE49-F238E27FC236}">
                  <a16:creationId xmlns:a16="http://schemas.microsoft.com/office/drawing/2014/main" xmlns="" id="{B3F0338D-55F6-4660-3D1C-379AA1603C43}"/>
                </a:ext>
              </a:extLst>
            </p:cNvPr>
            <p:cNvSpPr/>
            <p:nvPr/>
          </p:nvSpPr>
          <p:spPr>
            <a:xfrm>
              <a:off x="4096363" y="252319"/>
              <a:ext cx="472343" cy="648927"/>
            </a:xfrm>
            <a:custGeom>
              <a:avLst/>
              <a:gdLst/>
              <a:ahLst/>
              <a:cxnLst/>
              <a:rect l="l" t="t" r="r" b="b"/>
              <a:pathLst>
                <a:path w="15372" h="18646" fill="none" extrusionOk="0">
                  <a:moveTo>
                    <a:pt x="1" y="18645"/>
                  </a:moveTo>
                  <a:cubicBezTo>
                    <a:pt x="1" y="18645"/>
                    <a:pt x="8764" y="18431"/>
                    <a:pt x="12812" y="10644"/>
                  </a:cubicBezTo>
                  <a:cubicBezTo>
                    <a:pt x="15372" y="5715"/>
                    <a:pt x="13860" y="0"/>
                    <a:pt x="13860" y="0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4168;p36">
              <a:extLst>
                <a:ext uri="{FF2B5EF4-FFF2-40B4-BE49-F238E27FC236}">
                  <a16:creationId xmlns:a16="http://schemas.microsoft.com/office/drawing/2014/main" xmlns="" id="{972E1E04-1B11-5B81-9673-06D926B75DF0}"/>
                </a:ext>
              </a:extLst>
            </p:cNvPr>
            <p:cNvSpPr/>
            <p:nvPr/>
          </p:nvSpPr>
          <p:spPr>
            <a:xfrm>
              <a:off x="3987710" y="374963"/>
              <a:ext cx="133941" cy="124349"/>
            </a:xfrm>
            <a:custGeom>
              <a:avLst/>
              <a:gdLst/>
              <a:ahLst/>
              <a:cxnLst/>
              <a:rect l="l" t="t" r="r" b="b"/>
              <a:pathLst>
                <a:path w="4359" h="3573" extrusionOk="0">
                  <a:moveTo>
                    <a:pt x="667" y="0"/>
                  </a:moveTo>
                  <a:cubicBezTo>
                    <a:pt x="120" y="500"/>
                    <a:pt x="1" y="1286"/>
                    <a:pt x="596" y="2108"/>
                  </a:cubicBezTo>
                  <a:cubicBezTo>
                    <a:pt x="1203" y="2941"/>
                    <a:pt x="2156" y="3358"/>
                    <a:pt x="2953" y="3572"/>
                  </a:cubicBezTo>
                  <a:lnTo>
                    <a:pt x="4358" y="2536"/>
                  </a:lnTo>
                  <a:lnTo>
                    <a:pt x="3549" y="1310"/>
                  </a:lnTo>
                  <a:lnTo>
                    <a:pt x="6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4169;p36">
              <a:extLst>
                <a:ext uri="{FF2B5EF4-FFF2-40B4-BE49-F238E27FC236}">
                  <a16:creationId xmlns:a16="http://schemas.microsoft.com/office/drawing/2014/main" xmlns="" id="{28CD5226-AD08-DF35-9C30-E7E08BCE0436}"/>
                </a:ext>
              </a:extLst>
            </p:cNvPr>
            <p:cNvSpPr/>
            <p:nvPr/>
          </p:nvSpPr>
          <p:spPr>
            <a:xfrm>
              <a:off x="3990629" y="392364"/>
              <a:ext cx="87850" cy="107366"/>
            </a:xfrm>
            <a:custGeom>
              <a:avLst/>
              <a:gdLst/>
              <a:ahLst/>
              <a:cxnLst/>
              <a:rect l="l" t="t" r="r" b="b"/>
              <a:pathLst>
                <a:path w="2859" h="3085" fill="none" extrusionOk="0">
                  <a:moveTo>
                    <a:pt x="2858" y="3084"/>
                  </a:moveTo>
                  <a:cubicBezTo>
                    <a:pt x="2061" y="2870"/>
                    <a:pt x="1108" y="2453"/>
                    <a:pt x="501" y="1620"/>
                  </a:cubicBezTo>
                  <a:cubicBezTo>
                    <a:pt x="60" y="1024"/>
                    <a:pt x="1" y="465"/>
                    <a:pt x="215" y="0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4170;p36">
              <a:extLst>
                <a:ext uri="{FF2B5EF4-FFF2-40B4-BE49-F238E27FC236}">
                  <a16:creationId xmlns:a16="http://schemas.microsoft.com/office/drawing/2014/main" xmlns="" id="{C895B80D-B3D1-6033-27B1-4E5D9BF7D1ED}"/>
                </a:ext>
              </a:extLst>
            </p:cNvPr>
            <p:cNvSpPr/>
            <p:nvPr/>
          </p:nvSpPr>
          <p:spPr>
            <a:xfrm>
              <a:off x="4008205" y="354743"/>
              <a:ext cx="113446" cy="77436"/>
            </a:xfrm>
            <a:custGeom>
              <a:avLst/>
              <a:gdLst/>
              <a:ahLst/>
              <a:cxnLst/>
              <a:rect l="l" t="t" r="r" b="b"/>
              <a:pathLst>
                <a:path w="3692" h="2225" extrusionOk="0">
                  <a:moveTo>
                    <a:pt x="1925" y="1"/>
                  </a:moveTo>
                  <a:cubicBezTo>
                    <a:pt x="1547" y="1"/>
                    <a:pt x="1192" y="51"/>
                    <a:pt x="965" y="105"/>
                  </a:cubicBezTo>
                  <a:cubicBezTo>
                    <a:pt x="584" y="188"/>
                    <a:pt x="238" y="367"/>
                    <a:pt x="0" y="593"/>
                  </a:cubicBezTo>
                  <a:lnTo>
                    <a:pt x="1024" y="2224"/>
                  </a:lnTo>
                  <a:cubicBezTo>
                    <a:pt x="1500" y="2224"/>
                    <a:pt x="2346" y="2141"/>
                    <a:pt x="2346" y="2141"/>
                  </a:cubicBezTo>
                  <a:cubicBezTo>
                    <a:pt x="3036" y="2010"/>
                    <a:pt x="3691" y="1724"/>
                    <a:pt x="3655" y="1081"/>
                  </a:cubicBezTo>
                  <a:cubicBezTo>
                    <a:pt x="3607" y="220"/>
                    <a:pt x="2715" y="1"/>
                    <a:pt x="19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4171;p36">
              <a:extLst>
                <a:ext uri="{FF2B5EF4-FFF2-40B4-BE49-F238E27FC236}">
                  <a16:creationId xmlns:a16="http://schemas.microsoft.com/office/drawing/2014/main" xmlns="" id="{45552535-0C90-1556-3DDE-2BCABB7BBE8C}"/>
                </a:ext>
              </a:extLst>
            </p:cNvPr>
            <p:cNvSpPr/>
            <p:nvPr/>
          </p:nvSpPr>
          <p:spPr>
            <a:xfrm>
              <a:off x="3997236" y="348026"/>
              <a:ext cx="125491" cy="89964"/>
            </a:xfrm>
            <a:custGeom>
              <a:avLst/>
              <a:gdLst/>
              <a:ahLst/>
              <a:cxnLst/>
              <a:rect l="l" t="t" r="r" b="b"/>
              <a:pathLst>
                <a:path w="4084" h="2585" fill="none" extrusionOk="0">
                  <a:moveTo>
                    <a:pt x="0" y="1274"/>
                  </a:moveTo>
                  <a:cubicBezTo>
                    <a:pt x="202" y="810"/>
                    <a:pt x="679" y="453"/>
                    <a:pt x="1322" y="298"/>
                  </a:cubicBezTo>
                  <a:cubicBezTo>
                    <a:pt x="2024" y="131"/>
                    <a:pt x="3941" y="0"/>
                    <a:pt x="4012" y="1274"/>
                  </a:cubicBezTo>
                  <a:cubicBezTo>
                    <a:pt x="4084" y="2584"/>
                    <a:pt x="1262" y="2405"/>
                    <a:pt x="1262" y="2405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4172;p36">
              <a:extLst>
                <a:ext uri="{FF2B5EF4-FFF2-40B4-BE49-F238E27FC236}">
                  <a16:creationId xmlns:a16="http://schemas.microsoft.com/office/drawing/2014/main" xmlns="" id="{F4458FE8-BB99-28D0-4639-1E7310332352}"/>
                </a:ext>
              </a:extLst>
            </p:cNvPr>
            <p:cNvSpPr/>
            <p:nvPr/>
          </p:nvSpPr>
          <p:spPr>
            <a:xfrm>
              <a:off x="4292465" y="571771"/>
              <a:ext cx="129178" cy="120243"/>
            </a:xfrm>
            <a:custGeom>
              <a:avLst/>
              <a:gdLst/>
              <a:ahLst/>
              <a:cxnLst/>
              <a:rect l="l" t="t" r="r" b="b"/>
              <a:pathLst>
                <a:path w="4204" h="3455" extrusionOk="0">
                  <a:moveTo>
                    <a:pt x="584" y="1"/>
                  </a:moveTo>
                  <a:lnTo>
                    <a:pt x="0" y="1608"/>
                  </a:lnTo>
                  <a:cubicBezTo>
                    <a:pt x="453" y="2287"/>
                    <a:pt x="1155" y="3037"/>
                    <a:pt x="2144" y="3346"/>
                  </a:cubicBezTo>
                  <a:cubicBezTo>
                    <a:pt x="2387" y="3420"/>
                    <a:pt x="2616" y="3454"/>
                    <a:pt x="2827" y="3454"/>
                  </a:cubicBezTo>
                  <a:cubicBezTo>
                    <a:pt x="3471" y="3454"/>
                    <a:pt x="3952" y="3134"/>
                    <a:pt x="4203" y="2632"/>
                  </a:cubicBezTo>
                  <a:lnTo>
                    <a:pt x="2048" y="370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4173;p36">
              <a:extLst>
                <a:ext uri="{FF2B5EF4-FFF2-40B4-BE49-F238E27FC236}">
                  <a16:creationId xmlns:a16="http://schemas.microsoft.com/office/drawing/2014/main" xmlns="" id="{E3142453-0C75-5F64-0461-4795CB4E1507}"/>
                </a:ext>
              </a:extLst>
            </p:cNvPr>
            <p:cNvSpPr/>
            <p:nvPr/>
          </p:nvSpPr>
          <p:spPr>
            <a:xfrm>
              <a:off x="4292465" y="627733"/>
              <a:ext cx="117840" cy="68387"/>
            </a:xfrm>
            <a:custGeom>
              <a:avLst/>
              <a:gdLst/>
              <a:ahLst/>
              <a:cxnLst/>
              <a:rect l="l" t="t" r="r" b="b"/>
              <a:pathLst>
                <a:path w="3835" h="1965" fill="none" extrusionOk="0">
                  <a:moveTo>
                    <a:pt x="0" y="0"/>
                  </a:moveTo>
                  <a:cubicBezTo>
                    <a:pt x="453" y="679"/>
                    <a:pt x="1155" y="1429"/>
                    <a:pt x="2144" y="1738"/>
                  </a:cubicBezTo>
                  <a:cubicBezTo>
                    <a:pt x="2858" y="1965"/>
                    <a:pt x="3441" y="1834"/>
                    <a:pt x="3834" y="1500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4174;p36">
              <a:extLst>
                <a:ext uri="{FF2B5EF4-FFF2-40B4-BE49-F238E27FC236}">
                  <a16:creationId xmlns:a16="http://schemas.microsoft.com/office/drawing/2014/main" xmlns="" id="{536F4E32-D175-9B62-D37C-1438DCD5E101}"/>
                </a:ext>
              </a:extLst>
            </p:cNvPr>
            <p:cNvSpPr/>
            <p:nvPr/>
          </p:nvSpPr>
          <p:spPr>
            <a:xfrm>
              <a:off x="4350633" y="549323"/>
              <a:ext cx="77218" cy="114083"/>
            </a:xfrm>
            <a:custGeom>
              <a:avLst/>
              <a:gdLst/>
              <a:ahLst/>
              <a:cxnLst/>
              <a:rect l="l" t="t" r="r" b="b"/>
              <a:pathLst>
                <a:path w="2513" h="3278" extrusionOk="0">
                  <a:moveTo>
                    <a:pt x="1007" y="1"/>
                  </a:moveTo>
                  <a:cubicBezTo>
                    <a:pt x="915" y="1"/>
                    <a:pt x="818" y="13"/>
                    <a:pt x="715" y="39"/>
                  </a:cubicBezTo>
                  <a:cubicBezTo>
                    <a:pt x="72" y="205"/>
                    <a:pt x="1" y="908"/>
                    <a:pt x="96" y="1574"/>
                  </a:cubicBezTo>
                  <a:cubicBezTo>
                    <a:pt x="96" y="1574"/>
                    <a:pt x="227" y="2265"/>
                    <a:pt x="417" y="2801"/>
                  </a:cubicBezTo>
                  <a:lnTo>
                    <a:pt x="2310" y="3277"/>
                  </a:lnTo>
                  <a:cubicBezTo>
                    <a:pt x="2453" y="2979"/>
                    <a:pt x="2513" y="2622"/>
                    <a:pt x="2501" y="2229"/>
                  </a:cubicBezTo>
                  <a:cubicBezTo>
                    <a:pt x="2457" y="1594"/>
                    <a:pt x="2070" y="1"/>
                    <a:pt x="10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4175;p36">
              <a:extLst>
                <a:ext uri="{FF2B5EF4-FFF2-40B4-BE49-F238E27FC236}">
                  <a16:creationId xmlns:a16="http://schemas.microsoft.com/office/drawing/2014/main" xmlns="" id="{D7A6A819-07E1-131C-D26F-FDB859FD270A}"/>
                </a:ext>
              </a:extLst>
            </p:cNvPr>
            <p:cNvSpPr/>
            <p:nvPr/>
          </p:nvSpPr>
          <p:spPr>
            <a:xfrm>
              <a:off x="4331981" y="539474"/>
              <a:ext cx="96607" cy="140498"/>
            </a:xfrm>
            <a:custGeom>
              <a:avLst/>
              <a:gdLst/>
              <a:ahLst/>
              <a:cxnLst/>
              <a:rect l="l" t="t" r="r" b="b"/>
              <a:pathLst>
                <a:path w="3144" h="4037" fill="none" extrusionOk="0">
                  <a:moveTo>
                    <a:pt x="2548" y="4036"/>
                  </a:moveTo>
                  <a:cubicBezTo>
                    <a:pt x="2929" y="3703"/>
                    <a:pt x="3144" y="3155"/>
                    <a:pt x="3096" y="2512"/>
                  </a:cubicBezTo>
                  <a:cubicBezTo>
                    <a:pt x="3048" y="1822"/>
                    <a:pt x="2584" y="0"/>
                    <a:pt x="1310" y="333"/>
                  </a:cubicBezTo>
                  <a:cubicBezTo>
                    <a:pt x="0" y="655"/>
                    <a:pt x="1036" y="3215"/>
                    <a:pt x="1036" y="3215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4176;p36">
              <a:extLst>
                <a:ext uri="{FF2B5EF4-FFF2-40B4-BE49-F238E27FC236}">
                  <a16:creationId xmlns:a16="http://schemas.microsoft.com/office/drawing/2014/main" xmlns="" id="{D03AA9B2-346B-AD93-AC06-BA4BB7E7D48F}"/>
                </a:ext>
              </a:extLst>
            </p:cNvPr>
            <p:cNvSpPr/>
            <p:nvPr/>
          </p:nvSpPr>
          <p:spPr>
            <a:xfrm>
              <a:off x="4183813" y="719334"/>
              <a:ext cx="159168" cy="79489"/>
            </a:xfrm>
            <a:custGeom>
              <a:avLst/>
              <a:gdLst/>
              <a:ahLst/>
              <a:cxnLst/>
              <a:rect l="l" t="t" r="r" b="b"/>
              <a:pathLst>
                <a:path w="5180" h="2284" extrusionOk="0">
                  <a:moveTo>
                    <a:pt x="1159" y="0"/>
                  </a:moveTo>
                  <a:cubicBezTo>
                    <a:pt x="913" y="0"/>
                    <a:pt x="679" y="39"/>
                    <a:pt x="441" y="83"/>
                  </a:cubicBezTo>
                  <a:cubicBezTo>
                    <a:pt x="179" y="142"/>
                    <a:pt x="0" y="392"/>
                    <a:pt x="72" y="678"/>
                  </a:cubicBezTo>
                  <a:cubicBezTo>
                    <a:pt x="84" y="773"/>
                    <a:pt x="131" y="845"/>
                    <a:pt x="191" y="904"/>
                  </a:cubicBezTo>
                  <a:cubicBezTo>
                    <a:pt x="282" y="1006"/>
                    <a:pt x="426" y="1064"/>
                    <a:pt x="577" y="1064"/>
                  </a:cubicBezTo>
                  <a:cubicBezTo>
                    <a:pt x="603" y="1064"/>
                    <a:pt x="629" y="1063"/>
                    <a:pt x="655" y="1059"/>
                  </a:cubicBezTo>
                  <a:cubicBezTo>
                    <a:pt x="856" y="1019"/>
                    <a:pt x="1030" y="984"/>
                    <a:pt x="1188" y="984"/>
                  </a:cubicBezTo>
                  <a:cubicBezTo>
                    <a:pt x="1264" y="984"/>
                    <a:pt x="1336" y="992"/>
                    <a:pt x="1405" y="1011"/>
                  </a:cubicBezTo>
                  <a:cubicBezTo>
                    <a:pt x="1786" y="1095"/>
                    <a:pt x="2024" y="1297"/>
                    <a:pt x="2286" y="1511"/>
                  </a:cubicBezTo>
                  <a:cubicBezTo>
                    <a:pt x="2667" y="1833"/>
                    <a:pt x="3096" y="2190"/>
                    <a:pt x="3882" y="2273"/>
                  </a:cubicBezTo>
                  <a:cubicBezTo>
                    <a:pt x="3938" y="2280"/>
                    <a:pt x="3994" y="2283"/>
                    <a:pt x="4051" y="2283"/>
                  </a:cubicBezTo>
                  <a:cubicBezTo>
                    <a:pt x="4422" y="2283"/>
                    <a:pt x="4819" y="2150"/>
                    <a:pt x="5179" y="1892"/>
                  </a:cubicBezTo>
                  <a:cubicBezTo>
                    <a:pt x="5049" y="1797"/>
                    <a:pt x="4906" y="1690"/>
                    <a:pt x="4810" y="1571"/>
                  </a:cubicBezTo>
                  <a:cubicBezTo>
                    <a:pt x="4691" y="1440"/>
                    <a:pt x="4584" y="1309"/>
                    <a:pt x="4513" y="1154"/>
                  </a:cubicBezTo>
                  <a:cubicBezTo>
                    <a:pt x="4330" y="1262"/>
                    <a:pt x="4167" y="1311"/>
                    <a:pt x="4041" y="1311"/>
                  </a:cubicBezTo>
                  <a:cubicBezTo>
                    <a:pt x="4027" y="1311"/>
                    <a:pt x="4014" y="1310"/>
                    <a:pt x="4001" y="1309"/>
                  </a:cubicBezTo>
                  <a:cubicBezTo>
                    <a:pt x="3513" y="1250"/>
                    <a:pt x="3263" y="1035"/>
                    <a:pt x="2941" y="773"/>
                  </a:cubicBezTo>
                  <a:cubicBezTo>
                    <a:pt x="2620" y="499"/>
                    <a:pt x="2262" y="202"/>
                    <a:pt x="1655" y="59"/>
                  </a:cubicBezTo>
                  <a:cubicBezTo>
                    <a:pt x="1482" y="17"/>
                    <a:pt x="1318" y="0"/>
                    <a:pt x="1159" y="0"/>
                  </a:cubicBezTo>
                  <a:close/>
                </a:path>
              </a:pathLst>
            </a:custGeom>
            <a:solidFill>
              <a:srgbClr val="FFEB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4177;p36">
              <a:extLst>
                <a:ext uri="{FF2B5EF4-FFF2-40B4-BE49-F238E27FC236}">
                  <a16:creationId xmlns:a16="http://schemas.microsoft.com/office/drawing/2014/main" xmlns="" id="{F9061E09-4E6C-AED0-E2A7-707AAAA76319}"/>
                </a:ext>
              </a:extLst>
            </p:cNvPr>
            <p:cNvSpPr/>
            <p:nvPr/>
          </p:nvSpPr>
          <p:spPr>
            <a:xfrm>
              <a:off x="4236849" y="736282"/>
              <a:ext cx="105395" cy="62540"/>
            </a:xfrm>
            <a:custGeom>
              <a:avLst/>
              <a:gdLst/>
              <a:ahLst/>
              <a:cxnLst/>
              <a:rect l="l" t="t" r="r" b="b"/>
              <a:pathLst>
                <a:path w="3430" h="1797" extrusionOk="0">
                  <a:moveTo>
                    <a:pt x="810" y="1"/>
                  </a:moveTo>
                  <a:cubicBezTo>
                    <a:pt x="560" y="227"/>
                    <a:pt x="298" y="441"/>
                    <a:pt x="1" y="643"/>
                  </a:cubicBezTo>
                  <a:cubicBezTo>
                    <a:pt x="203" y="739"/>
                    <a:pt x="370" y="882"/>
                    <a:pt x="548" y="1024"/>
                  </a:cubicBezTo>
                  <a:cubicBezTo>
                    <a:pt x="917" y="1334"/>
                    <a:pt x="1346" y="1703"/>
                    <a:pt x="2144" y="1786"/>
                  </a:cubicBezTo>
                  <a:cubicBezTo>
                    <a:pt x="2200" y="1793"/>
                    <a:pt x="2256" y="1796"/>
                    <a:pt x="2314" y="1796"/>
                  </a:cubicBezTo>
                  <a:cubicBezTo>
                    <a:pt x="2684" y="1796"/>
                    <a:pt x="3079" y="1663"/>
                    <a:pt x="3430" y="1405"/>
                  </a:cubicBezTo>
                  <a:cubicBezTo>
                    <a:pt x="3299" y="1310"/>
                    <a:pt x="3168" y="1203"/>
                    <a:pt x="3061" y="1084"/>
                  </a:cubicBezTo>
                  <a:cubicBezTo>
                    <a:pt x="2942" y="953"/>
                    <a:pt x="2834" y="822"/>
                    <a:pt x="2763" y="667"/>
                  </a:cubicBezTo>
                  <a:cubicBezTo>
                    <a:pt x="2591" y="775"/>
                    <a:pt x="2429" y="824"/>
                    <a:pt x="2303" y="824"/>
                  </a:cubicBezTo>
                  <a:cubicBezTo>
                    <a:pt x="2289" y="824"/>
                    <a:pt x="2276" y="823"/>
                    <a:pt x="2263" y="822"/>
                  </a:cubicBezTo>
                  <a:cubicBezTo>
                    <a:pt x="1763" y="763"/>
                    <a:pt x="1513" y="548"/>
                    <a:pt x="1203" y="286"/>
                  </a:cubicBezTo>
                  <a:cubicBezTo>
                    <a:pt x="1096" y="179"/>
                    <a:pt x="965" y="72"/>
                    <a:pt x="8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4178;p36">
              <a:extLst>
                <a:ext uri="{FF2B5EF4-FFF2-40B4-BE49-F238E27FC236}">
                  <a16:creationId xmlns:a16="http://schemas.microsoft.com/office/drawing/2014/main" xmlns="" id="{78B52610-BCA7-EE5C-BFB9-B94F8B441043}"/>
                </a:ext>
              </a:extLst>
            </p:cNvPr>
            <p:cNvSpPr/>
            <p:nvPr/>
          </p:nvSpPr>
          <p:spPr>
            <a:xfrm>
              <a:off x="4183813" y="719334"/>
              <a:ext cx="78693" cy="38944"/>
            </a:xfrm>
            <a:custGeom>
              <a:avLst/>
              <a:gdLst/>
              <a:ahLst/>
              <a:cxnLst/>
              <a:rect l="l" t="t" r="r" b="b"/>
              <a:pathLst>
                <a:path w="2561" h="1119" extrusionOk="0">
                  <a:moveTo>
                    <a:pt x="1159" y="0"/>
                  </a:moveTo>
                  <a:cubicBezTo>
                    <a:pt x="913" y="0"/>
                    <a:pt x="679" y="39"/>
                    <a:pt x="441" y="83"/>
                  </a:cubicBezTo>
                  <a:cubicBezTo>
                    <a:pt x="179" y="142"/>
                    <a:pt x="0" y="392"/>
                    <a:pt x="72" y="666"/>
                  </a:cubicBezTo>
                  <a:cubicBezTo>
                    <a:pt x="84" y="761"/>
                    <a:pt x="131" y="833"/>
                    <a:pt x="191" y="892"/>
                  </a:cubicBezTo>
                  <a:cubicBezTo>
                    <a:pt x="277" y="988"/>
                    <a:pt x="410" y="1046"/>
                    <a:pt x="551" y="1046"/>
                  </a:cubicBezTo>
                  <a:cubicBezTo>
                    <a:pt x="586" y="1046"/>
                    <a:pt x="620" y="1042"/>
                    <a:pt x="655" y="1035"/>
                  </a:cubicBezTo>
                  <a:cubicBezTo>
                    <a:pt x="845" y="997"/>
                    <a:pt x="1011" y="969"/>
                    <a:pt x="1162" y="969"/>
                  </a:cubicBezTo>
                  <a:cubicBezTo>
                    <a:pt x="1247" y="969"/>
                    <a:pt x="1328" y="978"/>
                    <a:pt x="1405" y="1000"/>
                  </a:cubicBezTo>
                  <a:cubicBezTo>
                    <a:pt x="1524" y="1023"/>
                    <a:pt x="1631" y="1071"/>
                    <a:pt x="1739" y="1119"/>
                  </a:cubicBezTo>
                  <a:cubicBezTo>
                    <a:pt x="2024" y="904"/>
                    <a:pt x="2298" y="702"/>
                    <a:pt x="2560" y="476"/>
                  </a:cubicBezTo>
                  <a:cubicBezTo>
                    <a:pt x="2322" y="309"/>
                    <a:pt x="2036" y="142"/>
                    <a:pt x="1655" y="59"/>
                  </a:cubicBezTo>
                  <a:cubicBezTo>
                    <a:pt x="1482" y="17"/>
                    <a:pt x="1318" y="0"/>
                    <a:pt x="1159" y="0"/>
                  </a:cubicBezTo>
                  <a:close/>
                </a:path>
              </a:pathLst>
            </a:custGeom>
            <a:solidFill>
              <a:srgbClr val="FFEB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4179;p36">
              <a:extLst>
                <a:ext uri="{FF2B5EF4-FFF2-40B4-BE49-F238E27FC236}">
                  <a16:creationId xmlns:a16="http://schemas.microsoft.com/office/drawing/2014/main" xmlns="" id="{F411BEFD-4B2C-445A-C97F-69FFDB68E27C}"/>
                </a:ext>
              </a:extLst>
            </p:cNvPr>
            <p:cNvSpPr/>
            <p:nvPr/>
          </p:nvSpPr>
          <p:spPr>
            <a:xfrm>
              <a:off x="4322455" y="733394"/>
              <a:ext cx="47966" cy="50568"/>
            </a:xfrm>
            <a:custGeom>
              <a:avLst/>
              <a:gdLst/>
              <a:ahLst/>
              <a:cxnLst/>
              <a:rect l="l" t="t" r="r" b="b"/>
              <a:pathLst>
                <a:path w="1561" h="1453" extrusionOk="0">
                  <a:moveTo>
                    <a:pt x="1001" y="0"/>
                  </a:moveTo>
                  <a:cubicBezTo>
                    <a:pt x="848" y="0"/>
                    <a:pt x="699" y="65"/>
                    <a:pt x="608" y="191"/>
                  </a:cubicBezTo>
                  <a:cubicBezTo>
                    <a:pt x="394" y="441"/>
                    <a:pt x="191" y="619"/>
                    <a:pt x="1" y="738"/>
                  </a:cubicBezTo>
                  <a:cubicBezTo>
                    <a:pt x="72" y="881"/>
                    <a:pt x="179" y="1024"/>
                    <a:pt x="286" y="1143"/>
                  </a:cubicBezTo>
                  <a:cubicBezTo>
                    <a:pt x="406" y="1262"/>
                    <a:pt x="525" y="1369"/>
                    <a:pt x="667" y="1453"/>
                  </a:cubicBezTo>
                  <a:cubicBezTo>
                    <a:pt x="918" y="1274"/>
                    <a:pt x="1168" y="1048"/>
                    <a:pt x="1394" y="774"/>
                  </a:cubicBezTo>
                  <a:cubicBezTo>
                    <a:pt x="1560" y="560"/>
                    <a:pt x="1525" y="262"/>
                    <a:pt x="1310" y="95"/>
                  </a:cubicBezTo>
                  <a:cubicBezTo>
                    <a:pt x="1217" y="32"/>
                    <a:pt x="1108" y="0"/>
                    <a:pt x="10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4180;p36">
              <a:extLst>
                <a:ext uri="{FF2B5EF4-FFF2-40B4-BE49-F238E27FC236}">
                  <a16:creationId xmlns:a16="http://schemas.microsoft.com/office/drawing/2014/main" xmlns="" id="{3B62FAAB-25A2-EA8A-C11A-C6009FEB5EE3}"/>
                </a:ext>
              </a:extLst>
            </p:cNvPr>
            <p:cNvSpPr/>
            <p:nvPr/>
          </p:nvSpPr>
          <p:spPr>
            <a:xfrm>
              <a:off x="4182707" y="717211"/>
              <a:ext cx="186608" cy="82934"/>
            </a:xfrm>
            <a:custGeom>
              <a:avLst/>
              <a:gdLst/>
              <a:ahLst/>
              <a:cxnLst/>
              <a:rect l="l" t="t" r="r" b="b"/>
              <a:pathLst>
                <a:path w="6073" h="2383" fill="none" extrusionOk="0">
                  <a:moveTo>
                    <a:pt x="215" y="941"/>
                  </a:moveTo>
                  <a:cubicBezTo>
                    <a:pt x="334" y="1061"/>
                    <a:pt x="501" y="1120"/>
                    <a:pt x="667" y="1084"/>
                  </a:cubicBezTo>
                  <a:cubicBezTo>
                    <a:pt x="965" y="1025"/>
                    <a:pt x="1203" y="977"/>
                    <a:pt x="1429" y="1037"/>
                  </a:cubicBezTo>
                  <a:cubicBezTo>
                    <a:pt x="1798" y="1132"/>
                    <a:pt x="2037" y="1322"/>
                    <a:pt x="2310" y="1549"/>
                  </a:cubicBezTo>
                  <a:cubicBezTo>
                    <a:pt x="2679" y="1858"/>
                    <a:pt x="3108" y="2215"/>
                    <a:pt x="3906" y="2311"/>
                  </a:cubicBezTo>
                  <a:cubicBezTo>
                    <a:pt x="4573" y="2382"/>
                    <a:pt x="5311" y="1977"/>
                    <a:pt x="5906" y="1239"/>
                  </a:cubicBezTo>
                  <a:cubicBezTo>
                    <a:pt x="6073" y="1025"/>
                    <a:pt x="6049" y="727"/>
                    <a:pt x="5823" y="560"/>
                  </a:cubicBezTo>
                  <a:cubicBezTo>
                    <a:pt x="5596" y="406"/>
                    <a:pt x="5299" y="441"/>
                    <a:pt x="5120" y="656"/>
                  </a:cubicBezTo>
                  <a:cubicBezTo>
                    <a:pt x="4704" y="1180"/>
                    <a:pt x="4263" y="1382"/>
                    <a:pt x="4001" y="1346"/>
                  </a:cubicBezTo>
                  <a:cubicBezTo>
                    <a:pt x="3513" y="1287"/>
                    <a:pt x="3263" y="1084"/>
                    <a:pt x="2953" y="822"/>
                  </a:cubicBezTo>
                  <a:cubicBezTo>
                    <a:pt x="2644" y="549"/>
                    <a:pt x="2263" y="251"/>
                    <a:pt x="1656" y="96"/>
                  </a:cubicBezTo>
                  <a:cubicBezTo>
                    <a:pt x="1227" y="1"/>
                    <a:pt x="846" y="60"/>
                    <a:pt x="453" y="132"/>
                  </a:cubicBezTo>
                  <a:cubicBezTo>
                    <a:pt x="179" y="191"/>
                    <a:pt x="1" y="441"/>
                    <a:pt x="60" y="691"/>
                  </a:cubicBezTo>
                  <a:cubicBezTo>
                    <a:pt x="108" y="799"/>
                    <a:pt x="155" y="882"/>
                    <a:pt x="215" y="941"/>
                  </a:cubicBezTo>
                  <a:close/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4181;p36">
              <a:extLst>
                <a:ext uri="{FF2B5EF4-FFF2-40B4-BE49-F238E27FC236}">
                  <a16:creationId xmlns:a16="http://schemas.microsoft.com/office/drawing/2014/main" xmlns="" id="{AAAF7571-C095-3254-FB9A-251201A5FF21}"/>
                </a:ext>
              </a:extLst>
            </p:cNvPr>
            <p:cNvSpPr/>
            <p:nvPr/>
          </p:nvSpPr>
          <p:spPr>
            <a:xfrm>
              <a:off x="4183813" y="91914"/>
              <a:ext cx="163562" cy="131832"/>
            </a:xfrm>
            <a:custGeom>
              <a:avLst/>
              <a:gdLst/>
              <a:ahLst/>
              <a:cxnLst/>
              <a:rect l="l" t="t" r="r" b="b"/>
              <a:pathLst>
                <a:path w="5323" h="3788" extrusionOk="0">
                  <a:moveTo>
                    <a:pt x="2692" y="1"/>
                  </a:moveTo>
                  <a:cubicBezTo>
                    <a:pt x="2546" y="1"/>
                    <a:pt x="2399" y="38"/>
                    <a:pt x="2251" y="120"/>
                  </a:cubicBezTo>
                  <a:cubicBezTo>
                    <a:pt x="1250" y="668"/>
                    <a:pt x="0" y="3788"/>
                    <a:pt x="0" y="3788"/>
                  </a:cubicBezTo>
                  <a:lnTo>
                    <a:pt x="5322" y="3395"/>
                  </a:lnTo>
                  <a:cubicBezTo>
                    <a:pt x="5322" y="3395"/>
                    <a:pt x="4084" y="1"/>
                    <a:pt x="26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4182;p36">
              <a:extLst>
                <a:ext uri="{FF2B5EF4-FFF2-40B4-BE49-F238E27FC236}">
                  <a16:creationId xmlns:a16="http://schemas.microsoft.com/office/drawing/2014/main" xmlns="" id="{5AC7C67A-3FB5-F9AC-8283-15DE0EA0D8F0}"/>
                </a:ext>
              </a:extLst>
            </p:cNvPr>
            <p:cNvSpPr/>
            <p:nvPr/>
          </p:nvSpPr>
          <p:spPr>
            <a:xfrm>
              <a:off x="4218566" y="126021"/>
              <a:ext cx="94057" cy="75765"/>
            </a:xfrm>
            <a:custGeom>
              <a:avLst/>
              <a:gdLst/>
              <a:ahLst/>
              <a:cxnLst/>
              <a:rect l="l" t="t" r="r" b="b"/>
              <a:pathLst>
                <a:path w="3061" h="2177" extrusionOk="0">
                  <a:moveTo>
                    <a:pt x="1551" y="0"/>
                  </a:moveTo>
                  <a:cubicBezTo>
                    <a:pt x="1468" y="0"/>
                    <a:pt x="1383" y="22"/>
                    <a:pt x="1298" y="69"/>
                  </a:cubicBezTo>
                  <a:cubicBezTo>
                    <a:pt x="727" y="391"/>
                    <a:pt x="0" y="2177"/>
                    <a:pt x="0" y="2177"/>
                  </a:cubicBezTo>
                  <a:lnTo>
                    <a:pt x="3060" y="1950"/>
                  </a:lnTo>
                  <a:cubicBezTo>
                    <a:pt x="3060" y="1950"/>
                    <a:pt x="2348" y="0"/>
                    <a:pt x="1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4183;p36">
              <a:extLst>
                <a:ext uri="{FF2B5EF4-FFF2-40B4-BE49-F238E27FC236}">
                  <a16:creationId xmlns:a16="http://schemas.microsoft.com/office/drawing/2014/main" xmlns="" id="{20D74D42-0F7D-4507-29EC-A05BD425C1AF}"/>
                </a:ext>
              </a:extLst>
            </p:cNvPr>
            <p:cNvSpPr/>
            <p:nvPr/>
          </p:nvSpPr>
          <p:spPr>
            <a:xfrm>
              <a:off x="4183813" y="65847"/>
              <a:ext cx="163562" cy="157899"/>
            </a:xfrm>
            <a:custGeom>
              <a:avLst/>
              <a:gdLst/>
              <a:ahLst/>
              <a:cxnLst/>
              <a:rect l="l" t="t" r="r" b="b"/>
              <a:pathLst>
                <a:path w="5323" h="4537" fill="none" extrusionOk="0">
                  <a:moveTo>
                    <a:pt x="0" y="4537"/>
                  </a:moveTo>
                  <a:cubicBezTo>
                    <a:pt x="0" y="4537"/>
                    <a:pt x="1250" y="1417"/>
                    <a:pt x="2251" y="869"/>
                  </a:cubicBezTo>
                  <a:cubicBezTo>
                    <a:pt x="3810" y="0"/>
                    <a:pt x="5322" y="4144"/>
                    <a:pt x="5322" y="4144"/>
                  </a:cubicBezTo>
                  <a:close/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4184;p36">
              <a:extLst>
                <a:ext uri="{FF2B5EF4-FFF2-40B4-BE49-F238E27FC236}">
                  <a16:creationId xmlns:a16="http://schemas.microsoft.com/office/drawing/2014/main" xmlns="" id="{342FC410-6C1A-E925-B68C-12506B9A2238}"/>
                </a:ext>
              </a:extLst>
            </p:cNvPr>
            <p:cNvSpPr/>
            <p:nvPr/>
          </p:nvSpPr>
          <p:spPr>
            <a:xfrm>
              <a:off x="4422351" y="273653"/>
              <a:ext cx="137290" cy="170115"/>
            </a:xfrm>
            <a:custGeom>
              <a:avLst/>
              <a:gdLst/>
              <a:ahLst/>
              <a:cxnLst/>
              <a:rect l="l" t="t" r="r" b="b"/>
              <a:pathLst>
                <a:path w="4468" h="4888" extrusionOk="0">
                  <a:moveTo>
                    <a:pt x="1219" y="1"/>
                  </a:moveTo>
                  <a:cubicBezTo>
                    <a:pt x="529" y="1"/>
                    <a:pt x="0" y="54"/>
                    <a:pt x="0" y="54"/>
                  </a:cubicBezTo>
                  <a:lnTo>
                    <a:pt x="1941" y="4888"/>
                  </a:lnTo>
                  <a:cubicBezTo>
                    <a:pt x="1941" y="4888"/>
                    <a:pt x="4310" y="2447"/>
                    <a:pt x="4382" y="1340"/>
                  </a:cubicBezTo>
                  <a:cubicBezTo>
                    <a:pt x="4468" y="196"/>
                    <a:pt x="2546" y="1"/>
                    <a:pt x="12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4185;p36">
              <a:extLst>
                <a:ext uri="{FF2B5EF4-FFF2-40B4-BE49-F238E27FC236}">
                  <a16:creationId xmlns:a16="http://schemas.microsoft.com/office/drawing/2014/main" xmlns="" id="{644D92F4-77C7-57DE-5719-CC60CEC33601}"/>
                </a:ext>
              </a:extLst>
            </p:cNvPr>
            <p:cNvSpPr/>
            <p:nvPr/>
          </p:nvSpPr>
          <p:spPr>
            <a:xfrm>
              <a:off x="4450866" y="301773"/>
              <a:ext cx="78662" cy="98073"/>
            </a:xfrm>
            <a:custGeom>
              <a:avLst/>
              <a:gdLst/>
              <a:ahLst/>
              <a:cxnLst/>
              <a:rect l="l" t="t" r="r" b="b"/>
              <a:pathLst>
                <a:path w="2560" h="2818" extrusionOk="0">
                  <a:moveTo>
                    <a:pt x="704" y="1"/>
                  </a:moveTo>
                  <a:cubicBezTo>
                    <a:pt x="306" y="1"/>
                    <a:pt x="1" y="32"/>
                    <a:pt x="1" y="32"/>
                  </a:cubicBezTo>
                  <a:lnTo>
                    <a:pt x="1120" y="2818"/>
                  </a:lnTo>
                  <a:cubicBezTo>
                    <a:pt x="1120" y="2818"/>
                    <a:pt x="2465" y="1413"/>
                    <a:pt x="2513" y="770"/>
                  </a:cubicBezTo>
                  <a:cubicBezTo>
                    <a:pt x="2560" y="113"/>
                    <a:pt x="1463" y="1"/>
                    <a:pt x="7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4186;p36">
              <a:extLst>
                <a:ext uri="{FF2B5EF4-FFF2-40B4-BE49-F238E27FC236}">
                  <a16:creationId xmlns:a16="http://schemas.microsoft.com/office/drawing/2014/main" xmlns="" id="{FB6CA324-822C-6B61-312C-730A738B5993}"/>
                </a:ext>
              </a:extLst>
            </p:cNvPr>
            <p:cNvSpPr/>
            <p:nvPr/>
          </p:nvSpPr>
          <p:spPr>
            <a:xfrm>
              <a:off x="4422351" y="259767"/>
              <a:ext cx="138673" cy="184001"/>
            </a:xfrm>
            <a:custGeom>
              <a:avLst/>
              <a:gdLst/>
              <a:ahLst/>
              <a:cxnLst/>
              <a:rect l="l" t="t" r="r" b="b"/>
              <a:pathLst>
                <a:path w="4513" h="5287" fill="none" extrusionOk="0">
                  <a:moveTo>
                    <a:pt x="1941" y="5287"/>
                  </a:moveTo>
                  <a:cubicBezTo>
                    <a:pt x="1941" y="5287"/>
                    <a:pt x="4310" y="2846"/>
                    <a:pt x="4382" y="1739"/>
                  </a:cubicBezTo>
                  <a:cubicBezTo>
                    <a:pt x="4513" y="0"/>
                    <a:pt x="0" y="453"/>
                    <a:pt x="0" y="453"/>
                  </a:cubicBezTo>
                  <a:close/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4187;p36">
              <a:extLst>
                <a:ext uri="{FF2B5EF4-FFF2-40B4-BE49-F238E27FC236}">
                  <a16:creationId xmlns:a16="http://schemas.microsoft.com/office/drawing/2014/main" xmlns="" id="{0C3B518D-0278-6D4B-5E25-69EDBD24A499}"/>
                </a:ext>
              </a:extLst>
            </p:cNvPr>
            <p:cNvSpPr/>
            <p:nvPr/>
          </p:nvSpPr>
          <p:spPr>
            <a:xfrm>
              <a:off x="3915285" y="613638"/>
              <a:ext cx="171613" cy="125393"/>
            </a:xfrm>
            <a:custGeom>
              <a:avLst/>
              <a:gdLst/>
              <a:ahLst/>
              <a:cxnLst/>
              <a:rect l="l" t="t" r="r" b="b"/>
              <a:pathLst>
                <a:path w="5585" h="3603" extrusionOk="0">
                  <a:moveTo>
                    <a:pt x="4501" y="0"/>
                  </a:moveTo>
                  <a:lnTo>
                    <a:pt x="2846" y="381"/>
                  </a:lnTo>
                  <a:cubicBezTo>
                    <a:pt x="357" y="822"/>
                    <a:pt x="0" y="1870"/>
                    <a:pt x="95" y="2382"/>
                  </a:cubicBezTo>
                  <a:cubicBezTo>
                    <a:pt x="174" y="2933"/>
                    <a:pt x="392" y="3603"/>
                    <a:pt x="2330" y="3603"/>
                  </a:cubicBezTo>
                  <a:cubicBezTo>
                    <a:pt x="2441" y="3603"/>
                    <a:pt x="2557" y="3600"/>
                    <a:pt x="2679" y="3596"/>
                  </a:cubicBezTo>
                  <a:lnTo>
                    <a:pt x="5584" y="3322"/>
                  </a:lnTo>
                  <a:lnTo>
                    <a:pt x="45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4188;p36">
              <a:extLst>
                <a:ext uri="{FF2B5EF4-FFF2-40B4-BE49-F238E27FC236}">
                  <a16:creationId xmlns:a16="http://schemas.microsoft.com/office/drawing/2014/main" xmlns="" id="{266C63F7-7A46-A8B9-7F4C-902141E61587}"/>
                </a:ext>
              </a:extLst>
            </p:cNvPr>
            <p:cNvSpPr/>
            <p:nvPr/>
          </p:nvSpPr>
          <p:spPr>
            <a:xfrm>
              <a:off x="3915285" y="613638"/>
              <a:ext cx="171613" cy="128073"/>
            </a:xfrm>
            <a:custGeom>
              <a:avLst/>
              <a:gdLst/>
              <a:ahLst/>
              <a:cxnLst/>
              <a:rect l="l" t="t" r="r" b="b"/>
              <a:pathLst>
                <a:path w="5585" h="3680" fill="none" extrusionOk="0">
                  <a:moveTo>
                    <a:pt x="2679" y="3596"/>
                  </a:moveTo>
                  <a:cubicBezTo>
                    <a:pt x="417" y="3679"/>
                    <a:pt x="179" y="2965"/>
                    <a:pt x="95" y="2382"/>
                  </a:cubicBezTo>
                  <a:cubicBezTo>
                    <a:pt x="0" y="1870"/>
                    <a:pt x="357" y="822"/>
                    <a:pt x="2846" y="381"/>
                  </a:cubicBezTo>
                  <a:lnTo>
                    <a:pt x="4501" y="0"/>
                  </a:lnTo>
                  <a:lnTo>
                    <a:pt x="5584" y="3322"/>
                  </a:lnTo>
                  <a:close/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4189;p36">
              <a:extLst>
                <a:ext uri="{FF2B5EF4-FFF2-40B4-BE49-F238E27FC236}">
                  <a16:creationId xmlns:a16="http://schemas.microsoft.com/office/drawing/2014/main" xmlns="" id="{C5D23028-E90C-199A-920F-4DCD53DE2766}"/>
                </a:ext>
              </a:extLst>
            </p:cNvPr>
            <p:cNvSpPr/>
            <p:nvPr/>
          </p:nvSpPr>
          <p:spPr>
            <a:xfrm>
              <a:off x="4003443" y="425914"/>
              <a:ext cx="329307" cy="349730"/>
            </a:xfrm>
            <a:custGeom>
              <a:avLst/>
              <a:gdLst/>
              <a:ahLst/>
              <a:cxnLst/>
              <a:rect l="l" t="t" r="r" b="b"/>
              <a:pathLst>
                <a:path w="10717" h="10049" extrusionOk="0">
                  <a:moveTo>
                    <a:pt x="3525" y="1"/>
                  </a:moveTo>
                  <a:cubicBezTo>
                    <a:pt x="3525" y="1"/>
                    <a:pt x="1977" y="2370"/>
                    <a:pt x="703" y="4466"/>
                  </a:cubicBezTo>
                  <a:cubicBezTo>
                    <a:pt x="0" y="5621"/>
                    <a:pt x="239" y="7073"/>
                    <a:pt x="1263" y="7954"/>
                  </a:cubicBezTo>
                  <a:lnTo>
                    <a:pt x="2013" y="8597"/>
                  </a:lnTo>
                  <a:cubicBezTo>
                    <a:pt x="2013" y="8597"/>
                    <a:pt x="2036" y="8669"/>
                    <a:pt x="2632" y="9026"/>
                  </a:cubicBezTo>
                  <a:cubicBezTo>
                    <a:pt x="2656" y="9026"/>
                    <a:pt x="2656" y="9038"/>
                    <a:pt x="2667" y="9038"/>
                  </a:cubicBezTo>
                  <a:cubicBezTo>
                    <a:pt x="2679" y="9038"/>
                    <a:pt x="2679" y="9050"/>
                    <a:pt x="2691" y="9050"/>
                  </a:cubicBezTo>
                  <a:cubicBezTo>
                    <a:pt x="3287" y="9407"/>
                    <a:pt x="3370" y="9419"/>
                    <a:pt x="3370" y="9419"/>
                  </a:cubicBezTo>
                  <a:lnTo>
                    <a:pt x="4334" y="9823"/>
                  </a:lnTo>
                  <a:cubicBezTo>
                    <a:pt x="4695" y="9976"/>
                    <a:pt x="5072" y="10049"/>
                    <a:pt x="5443" y="10049"/>
                  </a:cubicBezTo>
                  <a:cubicBezTo>
                    <a:pt x="6347" y="10049"/>
                    <a:pt x="7216" y="9618"/>
                    <a:pt x="7740" y="8859"/>
                  </a:cubicBezTo>
                  <a:cubicBezTo>
                    <a:pt x="9156" y="6823"/>
                    <a:pt x="10716" y="4418"/>
                    <a:pt x="10716" y="4418"/>
                  </a:cubicBezTo>
                  <a:lnTo>
                    <a:pt x="6644" y="2954"/>
                  </a:lnTo>
                  <a:lnTo>
                    <a:pt x="35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4190;p36">
              <a:extLst>
                <a:ext uri="{FF2B5EF4-FFF2-40B4-BE49-F238E27FC236}">
                  <a16:creationId xmlns:a16="http://schemas.microsoft.com/office/drawing/2014/main" xmlns="" id="{AD81717A-462C-C32D-1EEA-94CA59EADC42}"/>
                </a:ext>
              </a:extLst>
            </p:cNvPr>
            <p:cNvSpPr/>
            <p:nvPr/>
          </p:nvSpPr>
          <p:spPr>
            <a:xfrm>
              <a:off x="4003443" y="425914"/>
              <a:ext cx="329307" cy="360136"/>
            </a:xfrm>
            <a:custGeom>
              <a:avLst/>
              <a:gdLst/>
              <a:ahLst/>
              <a:cxnLst/>
              <a:rect l="l" t="t" r="r" b="b"/>
              <a:pathLst>
                <a:path w="10717" h="10348" fill="none" extrusionOk="0">
                  <a:moveTo>
                    <a:pt x="3370" y="9419"/>
                  </a:moveTo>
                  <a:cubicBezTo>
                    <a:pt x="3370" y="9419"/>
                    <a:pt x="3287" y="9407"/>
                    <a:pt x="2691" y="9050"/>
                  </a:cubicBezTo>
                  <a:lnTo>
                    <a:pt x="2691" y="9050"/>
                  </a:lnTo>
                  <a:cubicBezTo>
                    <a:pt x="2679" y="9050"/>
                    <a:pt x="2679" y="9038"/>
                    <a:pt x="2667" y="9038"/>
                  </a:cubicBezTo>
                  <a:cubicBezTo>
                    <a:pt x="2656" y="9038"/>
                    <a:pt x="2656" y="9026"/>
                    <a:pt x="2632" y="9026"/>
                  </a:cubicBezTo>
                  <a:lnTo>
                    <a:pt x="2632" y="9026"/>
                  </a:lnTo>
                  <a:cubicBezTo>
                    <a:pt x="2036" y="8669"/>
                    <a:pt x="2013" y="8597"/>
                    <a:pt x="2013" y="8597"/>
                  </a:cubicBezTo>
                  <a:lnTo>
                    <a:pt x="1263" y="7954"/>
                  </a:lnTo>
                  <a:cubicBezTo>
                    <a:pt x="239" y="7073"/>
                    <a:pt x="0" y="5621"/>
                    <a:pt x="703" y="4466"/>
                  </a:cubicBezTo>
                  <a:cubicBezTo>
                    <a:pt x="1977" y="2370"/>
                    <a:pt x="3525" y="1"/>
                    <a:pt x="3525" y="1"/>
                  </a:cubicBezTo>
                  <a:lnTo>
                    <a:pt x="6644" y="2954"/>
                  </a:lnTo>
                  <a:lnTo>
                    <a:pt x="10716" y="4418"/>
                  </a:lnTo>
                  <a:cubicBezTo>
                    <a:pt x="10716" y="4418"/>
                    <a:pt x="9156" y="6823"/>
                    <a:pt x="7740" y="8859"/>
                  </a:cubicBezTo>
                  <a:cubicBezTo>
                    <a:pt x="7001" y="9931"/>
                    <a:pt x="5573" y="10347"/>
                    <a:pt x="4334" y="9823"/>
                  </a:cubicBezTo>
                  <a:close/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4191;p36">
              <a:extLst>
                <a:ext uri="{FF2B5EF4-FFF2-40B4-BE49-F238E27FC236}">
                  <a16:creationId xmlns:a16="http://schemas.microsoft.com/office/drawing/2014/main" xmlns="" id="{F073BF74-120F-D728-354C-0B5292D62546}"/>
                </a:ext>
              </a:extLst>
            </p:cNvPr>
            <p:cNvSpPr/>
            <p:nvPr/>
          </p:nvSpPr>
          <p:spPr>
            <a:xfrm>
              <a:off x="4034170" y="499208"/>
              <a:ext cx="206735" cy="197783"/>
            </a:xfrm>
            <a:custGeom>
              <a:avLst/>
              <a:gdLst/>
              <a:ahLst/>
              <a:cxnLst/>
              <a:rect l="l" t="t" r="r" b="b"/>
              <a:pathLst>
                <a:path w="6728" h="5683" extrusionOk="0">
                  <a:moveTo>
                    <a:pt x="3751" y="1"/>
                  </a:moveTo>
                  <a:cubicBezTo>
                    <a:pt x="2713" y="1"/>
                    <a:pt x="1633" y="576"/>
                    <a:pt x="965" y="1586"/>
                  </a:cubicBezTo>
                  <a:cubicBezTo>
                    <a:pt x="1" y="3062"/>
                    <a:pt x="727" y="4265"/>
                    <a:pt x="2060" y="5086"/>
                  </a:cubicBezTo>
                  <a:cubicBezTo>
                    <a:pt x="2657" y="5457"/>
                    <a:pt x="3275" y="5682"/>
                    <a:pt x="3862" y="5682"/>
                  </a:cubicBezTo>
                  <a:cubicBezTo>
                    <a:pt x="4577" y="5682"/>
                    <a:pt x="5246" y="5349"/>
                    <a:pt x="5775" y="4538"/>
                  </a:cubicBezTo>
                  <a:cubicBezTo>
                    <a:pt x="6728" y="3050"/>
                    <a:pt x="6430" y="1193"/>
                    <a:pt x="5120" y="383"/>
                  </a:cubicBezTo>
                  <a:cubicBezTo>
                    <a:pt x="4703" y="124"/>
                    <a:pt x="4231" y="1"/>
                    <a:pt x="37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4192;p36">
              <a:extLst>
                <a:ext uri="{FF2B5EF4-FFF2-40B4-BE49-F238E27FC236}">
                  <a16:creationId xmlns:a16="http://schemas.microsoft.com/office/drawing/2014/main" xmlns="" id="{779D525C-8C92-6DD5-C4D7-ACED41124561}"/>
                </a:ext>
              </a:extLst>
            </p:cNvPr>
            <p:cNvSpPr/>
            <p:nvPr/>
          </p:nvSpPr>
          <p:spPr>
            <a:xfrm>
              <a:off x="4034170" y="483929"/>
              <a:ext cx="206735" cy="224615"/>
            </a:xfrm>
            <a:custGeom>
              <a:avLst/>
              <a:gdLst/>
              <a:ahLst/>
              <a:cxnLst/>
              <a:rect l="l" t="t" r="r" b="b"/>
              <a:pathLst>
                <a:path w="6728" h="6454" fill="none" extrusionOk="0">
                  <a:moveTo>
                    <a:pt x="5775" y="4977"/>
                  </a:moveTo>
                  <a:cubicBezTo>
                    <a:pt x="4811" y="6454"/>
                    <a:pt x="3382" y="6347"/>
                    <a:pt x="2060" y="5525"/>
                  </a:cubicBezTo>
                  <a:cubicBezTo>
                    <a:pt x="727" y="4704"/>
                    <a:pt x="1" y="3501"/>
                    <a:pt x="965" y="2025"/>
                  </a:cubicBezTo>
                  <a:cubicBezTo>
                    <a:pt x="1941" y="548"/>
                    <a:pt x="3799" y="1"/>
                    <a:pt x="5120" y="822"/>
                  </a:cubicBezTo>
                  <a:cubicBezTo>
                    <a:pt x="6430" y="1632"/>
                    <a:pt x="6728" y="3489"/>
                    <a:pt x="5775" y="4977"/>
                  </a:cubicBezTo>
                  <a:close/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4193;p36">
              <a:extLst>
                <a:ext uri="{FF2B5EF4-FFF2-40B4-BE49-F238E27FC236}">
                  <a16:creationId xmlns:a16="http://schemas.microsoft.com/office/drawing/2014/main" xmlns="" id="{CC8BC449-E850-7483-3846-149B89B456F8}"/>
                </a:ext>
              </a:extLst>
            </p:cNvPr>
            <p:cNvSpPr/>
            <p:nvPr/>
          </p:nvSpPr>
          <p:spPr>
            <a:xfrm>
              <a:off x="4315880" y="557293"/>
              <a:ext cx="16501" cy="34002"/>
            </a:xfrm>
            <a:custGeom>
              <a:avLst/>
              <a:gdLst/>
              <a:ahLst/>
              <a:cxnLst/>
              <a:rect l="l" t="t" r="r" b="b"/>
              <a:pathLst>
                <a:path w="537" h="977" extrusionOk="0">
                  <a:moveTo>
                    <a:pt x="0" y="0"/>
                  </a:moveTo>
                  <a:lnTo>
                    <a:pt x="536" y="976"/>
                  </a:lnTo>
                  <a:cubicBezTo>
                    <a:pt x="262" y="38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EB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4194;p36">
              <a:extLst>
                <a:ext uri="{FF2B5EF4-FFF2-40B4-BE49-F238E27FC236}">
                  <a16:creationId xmlns:a16="http://schemas.microsoft.com/office/drawing/2014/main" xmlns="" id="{B62F09CF-2794-6D11-422D-DE3EC1089BEC}"/>
                </a:ext>
              </a:extLst>
            </p:cNvPr>
            <p:cNvSpPr/>
            <p:nvPr/>
          </p:nvSpPr>
          <p:spPr>
            <a:xfrm>
              <a:off x="4039302" y="176032"/>
              <a:ext cx="478181" cy="416342"/>
            </a:xfrm>
            <a:custGeom>
              <a:avLst/>
              <a:gdLst/>
              <a:ahLst/>
              <a:cxnLst/>
              <a:rect l="l" t="t" r="r" b="b"/>
              <a:pathLst>
                <a:path w="15562" h="11963" extrusionOk="0">
                  <a:moveTo>
                    <a:pt x="6984" y="0"/>
                  </a:moveTo>
                  <a:cubicBezTo>
                    <a:pt x="4868" y="0"/>
                    <a:pt x="2909" y="928"/>
                    <a:pt x="1786" y="2645"/>
                  </a:cubicBezTo>
                  <a:cubicBezTo>
                    <a:pt x="1751" y="2692"/>
                    <a:pt x="1739" y="2716"/>
                    <a:pt x="1715" y="2764"/>
                  </a:cubicBezTo>
                  <a:cubicBezTo>
                    <a:pt x="0" y="5550"/>
                    <a:pt x="1846" y="8276"/>
                    <a:pt x="5144" y="10300"/>
                  </a:cubicBezTo>
                  <a:cubicBezTo>
                    <a:pt x="6840" y="11338"/>
                    <a:pt x="8537" y="11962"/>
                    <a:pt x="10040" y="11962"/>
                  </a:cubicBezTo>
                  <a:cubicBezTo>
                    <a:pt x="11468" y="11962"/>
                    <a:pt x="12722" y="11397"/>
                    <a:pt x="13633" y="10086"/>
                  </a:cubicBezTo>
                  <a:cubicBezTo>
                    <a:pt x="13657" y="10038"/>
                    <a:pt x="13692" y="10014"/>
                    <a:pt x="13704" y="9967"/>
                  </a:cubicBezTo>
                  <a:cubicBezTo>
                    <a:pt x="15562" y="7145"/>
                    <a:pt x="14431" y="3240"/>
                    <a:pt x="11085" y="1192"/>
                  </a:cubicBezTo>
                  <a:cubicBezTo>
                    <a:pt x="9774" y="385"/>
                    <a:pt x="8347" y="0"/>
                    <a:pt x="69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4195;p36">
              <a:extLst>
                <a:ext uri="{FF2B5EF4-FFF2-40B4-BE49-F238E27FC236}">
                  <a16:creationId xmlns:a16="http://schemas.microsoft.com/office/drawing/2014/main" xmlns="" id="{29AFEFA7-623B-62C4-9AB6-AC5981B4B5EE}"/>
                </a:ext>
              </a:extLst>
            </p:cNvPr>
            <p:cNvSpPr/>
            <p:nvPr/>
          </p:nvSpPr>
          <p:spPr>
            <a:xfrm>
              <a:off x="4286258" y="241530"/>
              <a:ext cx="225017" cy="350740"/>
            </a:xfrm>
            <a:custGeom>
              <a:avLst/>
              <a:gdLst/>
              <a:ahLst/>
              <a:cxnLst/>
              <a:rect l="l" t="t" r="r" b="b"/>
              <a:pathLst>
                <a:path w="7323" h="10078" extrusionOk="0">
                  <a:moveTo>
                    <a:pt x="4001" y="1"/>
                  </a:moveTo>
                  <a:cubicBezTo>
                    <a:pt x="3048" y="584"/>
                    <a:pt x="2203" y="1370"/>
                    <a:pt x="1560" y="2358"/>
                  </a:cubicBezTo>
                  <a:cubicBezTo>
                    <a:pt x="24" y="4703"/>
                    <a:pt x="0" y="7585"/>
                    <a:pt x="1214" y="10026"/>
                  </a:cubicBezTo>
                  <a:cubicBezTo>
                    <a:pt x="1482" y="10060"/>
                    <a:pt x="1744" y="10077"/>
                    <a:pt x="2000" y="10077"/>
                  </a:cubicBezTo>
                  <a:cubicBezTo>
                    <a:pt x="3444" y="10077"/>
                    <a:pt x="4696" y="9518"/>
                    <a:pt x="5596" y="8204"/>
                  </a:cubicBezTo>
                  <a:cubicBezTo>
                    <a:pt x="5620" y="8156"/>
                    <a:pt x="5655" y="8132"/>
                    <a:pt x="5667" y="8085"/>
                  </a:cubicBezTo>
                  <a:cubicBezTo>
                    <a:pt x="7322" y="5561"/>
                    <a:pt x="6596" y="2167"/>
                    <a:pt x="40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4196;p36">
              <a:extLst>
                <a:ext uri="{FF2B5EF4-FFF2-40B4-BE49-F238E27FC236}">
                  <a16:creationId xmlns:a16="http://schemas.microsoft.com/office/drawing/2014/main" xmlns="" id="{099FC324-DA70-40EE-D2A5-F25C09984D18}"/>
                </a:ext>
              </a:extLst>
            </p:cNvPr>
            <p:cNvSpPr/>
            <p:nvPr/>
          </p:nvSpPr>
          <p:spPr>
            <a:xfrm>
              <a:off x="4063822" y="331042"/>
              <a:ext cx="427327" cy="261819"/>
            </a:xfrm>
            <a:custGeom>
              <a:avLst/>
              <a:gdLst/>
              <a:ahLst/>
              <a:cxnLst/>
              <a:rect l="l" t="t" r="r" b="b"/>
              <a:pathLst>
                <a:path w="13907" h="7523" extrusionOk="0">
                  <a:moveTo>
                    <a:pt x="286" y="0"/>
                  </a:moveTo>
                  <a:cubicBezTo>
                    <a:pt x="0" y="2179"/>
                    <a:pt x="1715" y="4239"/>
                    <a:pt x="4346" y="5858"/>
                  </a:cubicBezTo>
                  <a:cubicBezTo>
                    <a:pt x="6045" y="6895"/>
                    <a:pt x="7747" y="7522"/>
                    <a:pt x="9253" y="7522"/>
                  </a:cubicBezTo>
                  <a:cubicBezTo>
                    <a:pt x="10723" y="7522"/>
                    <a:pt x="12007" y="6924"/>
                    <a:pt x="12918" y="5525"/>
                  </a:cubicBezTo>
                  <a:cubicBezTo>
                    <a:pt x="13633" y="4429"/>
                    <a:pt x="13907" y="3167"/>
                    <a:pt x="13776" y="1929"/>
                  </a:cubicBezTo>
                  <a:lnTo>
                    <a:pt x="13776" y="1929"/>
                  </a:lnTo>
                  <a:cubicBezTo>
                    <a:pt x="13692" y="2822"/>
                    <a:pt x="13418" y="3679"/>
                    <a:pt x="12906" y="4477"/>
                  </a:cubicBezTo>
                  <a:cubicBezTo>
                    <a:pt x="11995" y="5871"/>
                    <a:pt x="10714" y="6469"/>
                    <a:pt x="9246" y="6469"/>
                  </a:cubicBezTo>
                  <a:cubicBezTo>
                    <a:pt x="7741" y="6469"/>
                    <a:pt x="6039" y="5841"/>
                    <a:pt x="4334" y="4798"/>
                  </a:cubicBezTo>
                  <a:cubicBezTo>
                    <a:pt x="2131" y="3441"/>
                    <a:pt x="572" y="1798"/>
                    <a:pt x="2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4197;p36">
              <a:extLst>
                <a:ext uri="{FF2B5EF4-FFF2-40B4-BE49-F238E27FC236}">
                  <a16:creationId xmlns:a16="http://schemas.microsoft.com/office/drawing/2014/main" xmlns="" id="{C7F0F4DE-87A8-E518-B4A0-EE01BA13236B}"/>
                </a:ext>
              </a:extLst>
            </p:cNvPr>
            <p:cNvSpPr/>
            <p:nvPr/>
          </p:nvSpPr>
          <p:spPr>
            <a:xfrm>
              <a:off x="4105151" y="295613"/>
              <a:ext cx="89294" cy="85893"/>
            </a:xfrm>
            <a:custGeom>
              <a:avLst/>
              <a:gdLst/>
              <a:ahLst/>
              <a:cxnLst/>
              <a:rect l="l" t="t" r="r" b="b"/>
              <a:pathLst>
                <a:path w="2906" h="2468" extrusionOk="0">
                  <a:moveTo>
                    <a:pt x="1442" y="1"/>
                  </a:moveTo>
                  <a:cubicBezTo>
                    <a:pt x="1019" y="1"/>
                    <a:pt x="606" y="204"/>
                    <a:pt x="370" y="578"/>
                  </a:cubicBezTo>
                  <a:cubicBezTo>
                    <a:pt x="0" y="1149"/>
                    <a:pt x="179" y="1923"/>
                    <a:pt x="774" y="2280"/>
                  </a:cubicBezTo>
                  <a:cubicBezTo>
                    <a:pt x="985" y="2407"/>
                    <a:pt x="1219" y="2467"/>
                    <a:pt x="1451" y="2467"/>
                  </a:cubicBezTo>
                  <a:cubicBezTo>
                    <a:pt x="1873" y="2467"/>
                    <a:pt x="2286" y="2264"/>
                    <a:pt x="2525" y="1887"/>
                  </a:cubicBezTo>
                  <a:cubicBezTo>
                    <a:pt x="2906" y="1304"/>
                    <a:pt x="2739" y="554"/>
                    <a:pt x="2132" y="197"/>
                  </a:cubicBezTo>
                  <a:cubicBezTo>
                    <a:pt x="1918" y="64"/>
                    <a:pt x="1678" y="1"/>
                    <a:pt x="1442" y="1"/>
                  </a:cubicBezTo>
                  <a:close/>
                </a:path>
              </a:pathLst>
            </a:custGeom>
            <a:solidFill>
              <a:srgbClr val="FFC9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4198;p36">
              <a:extLst>
                <a:ext uri="{FF2B5EF4-FFF2-40B4-BE49-F238E27FC236}">
                  <a16:creationId xmlns:a16="http://schemas.microsoft.com/office/drawing/2014/main" xmlns="" id="{0C63CAA8-0DD3-6B65-37FE-45C7580B45BA}"/>
                </a:ext>
              </a:extLst>
            </p:cNvPr>
            <p:cNvSpPr/>
            <p:nvPr/>
          </p:nvSpPr>
          <p:spPr>
            <a:xfrm>
              <a:off x="4237217" y="387387"/>
              <a:ext cx="89294" cy="85684"/>
            </a:xfrm>
            <a:custGeom>
              <a:avLst/>
              <a:gdLst/>
              <a:ahLst/>
              <a:cxnLst/>
              <a:rect l="l" t="t" r="r" b="b"/>
              <a:pathLst>
                <a:path w="2906" h="2462" extrusionOk="0">
                  <a:moveTo>
                    <a:pt x="1441" y="0"/>
                  </a:moveTo>
                  <a:cubicBezTo>
                    <a:pt x="1019" y="0"/>
                    <a:pt x="606" y="198"/>
                    <a:pt x="370" y="572"/>
                  </a:cubicBezTo>
                  <a:cubicBezTo>
                    <a:pt x="1" y="1144"/>
                    <a:pt x="179" y="1917"/>
                    <a:pt x="774" y="2275"/>
                  </a:cubicBezTo>
                  <a:cubicBezTo>
                    <a:pt x="985" y="2401"/>
                    <a:pt x="1219" y="2462"/>
                    <a:pt x="1451" y="2462"/>
                  </a:cubicBezTo>
                  <a:cubicBezTo>
                    <a:pt x="1874" y="2462"/>
                    <a:pt x="2286" y="2259"/>
                    <a:pt x="2525" y="1882"/>
                  </a:cubicBezTo>
                  <a:cubicBezTo>
                    <a:pt x="2906" y="1322"/>
                    <a:pt x="2727" y="548"/>
                    <a:pt x="2132" y="191"/>
                  </a:cubicBezTo>
                  <a:cubicBezTo>
                    <a:pt x="1918" y="63"/>
                    <a:pt x="1678" y="0"/>
                    <a:pt x="1441" y="0"/>
                  </a:cubicBezTo>
                  <a:close/>
                </a:path>
              </a:pathLst>
            </a:custGeom>
            <a:solidFill>
              <a:srgbClr val="FFC9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4199;p36">
              <a:extLst>
                <a:ext uri="{FF2B5EF4-FFF2-40B4-BE49-F238E27FC236}">
                  <a16:creationId xmlns:a16="http://schemas.microsoft.com/office/drawing/2014/main" xmlns="" id="{47D0C4FC-562F-BA71-00B4-2F12E88EFC68}"/>
                </a:ext>
              </a:extLst>
            </p:cNvPr>
            <p:cNvSpPr/>
            <p:nvPr/>
          </p:nvSpPr>
          <p:spPr>
            <a:xfrm>
              <a:off x="4233254" y="325613"/>
              <a:ext cx="22646" cy="19872"/>
            </a:xfrm>
            <a:custGeom>
              <a:avLst/>
              <a:gdLst/>
              <a:ahLst/>
              <a:cxnLst/>
              <a:rect l="l" t="t" r="r" b="b"/>
              <a:pathLst>
                <a:path w="737" h="571" extrusionOk="0">
                  <a:moveTo>
                    <a:pt x="156" y="0"/>
                  </a:moveTo>
                  <a:cubicBezTo>
                    <a:pt x="70" y="0"/>
                    <a:pt x="0" y="67"/>
                    <a:pt x="22" y="144"/>
                  </a:cubicBezTo>
                  <a:lnTo>
                    <a:pt x="82" y="406"/>
                  </a:lnTo>
                  <a:cubicBezTo>
                    <a:pt x="111" y="504"/>
                    <a:pt x="198" y="570"/>
                    <a:pt x="294" y="570"/>
                  </a:cubicBezTo>
                  <a:cubicBezTo>
                    <a:pt x="314" y="570"/>
                    <a:pt x="335" y="567"/>
                    <a:pt x="356" y="561"/>
                  </a:cubicBezTo>
                  <a:lnTo>
                    <a:pt x="606" y="525"/>
                  </a:lnTo>
                  <a:cubicBezTo>
                    <a:pt x="689" y="502"/>
                    <a:pt x="737" y="382"/>
                    <a:pt x="677" y="311"/>
                  </a:cubicBezTo>
                  <a:cubicBezTo>
                    <a:pt x="546" y="156"/>
                    <a:pt x="380" y="49"/>
                    <a:pt x="177" y="1"/>
                  </a:cubicBezTo>
                  <a:cubicBezTo>
                    <a:pt x="170" y="1"/>
                    <a:pt x="163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4200;p36">
              <a:extLst>
                <a:ext uri="{FF2B5EF4-FFF2-40B4-BE49-F238E27FC236}">
                  <a16:creationId xmlns:a16="http://schemas.microsoft.com/office/drawing/2014/main" xmlns="" id="{32DE554C-BFF9-D5C6-135A-FDB157A56E59}"/>
                </a:ext>
              </a:extLst>
            </p:cNvPr>
            <p:cNvSpPr/>
            <p:nvPr/>
          </p:nvSpPr>
          <p:spPr>
            <a:xfrm>
              <a:off x="4234667" y="333931"/>
              <a:ext cx="9894" cy="17018"/>
            </a:xfrm>
            <a:custGeom>
              <a:avLst/>
              <a:gdLst/>
              <a:ahLst/>
              <a:cxnLst/>
              <a:rect l="l" t="t" r="r" b="b"/>
              <a:pathLst>
                <a:path w="322" h="489" fill="none" extrusionOk="0">
                  <a:moveTo>
                    <a:pt x="322" y="1"/>
                  </a:moveTo>
                  <a:lnTo>
                    <a:pt x="0" y="489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4201;p36">
              <a:extLst>
                <a:ext uri="{FF2B5EF4-FFF2-40B4-BE49-F238E27FC236}">
                  <a16:creationId xmlns:a16="http://schemas.microsoft.com/office/drawing/2014/main" xmlns="" id="{DFAE174F-7EA6-E2E3-14E8-28AD3E2D5B2B}"/>
                </a:ext>
              </a:extLst>
            </p:cNvPr>
            <p:cNvSpPr/>
            <p:nvPr/>
          </p:nvSpPr>
          <p:spPr>
            <a:xfrm>
              <a:off x="4175394" y="295091"/>
              <a:ext cx="27470" cy="26345"/>
            </a:xfrm>
            <a:custGeom>
              <a:avLst/>
              <a:gdLst/>
              <a:ahLst/>
              <a:cxnLst/>
              <a:rect l="l" t="t" r="r" b="b"/>
              <a:pathLst>
                <a:path w="894" h="757" extrusionOk="0">
                  <a:moveTo>
                    <a:pt x="450" y="0"/>
                  </a:moveTo>
                  <a:cubicBezTo>
                    <a:pt x="322" y="0"/>
                    <a:pt x="196" y="61"/>
                    <a:pt x="119" y="176"/>
                  </a:cubicBezTo>
                  <a:cubicBezTo>
                    <a:pt x="0" y="355"/>
                    <a:pt x="60" y="593"/>
                    <a:pt x="239" y="700"/>
                  </a:cubicBezTo>
                  <a:cubicBezTo>
                    <a:pt x="302" y="738"/>
                    <a:pt x="373" y="757"/>
                    <a:pt x="444" y="757"/>
                  </a:cubicBezTo>
                  <a:cubicBezTo>
                    <a:pt x="572" y="757"/>
                    <a:pt x="698" y="696"/>
                    <a:pt x="774" y="581"/>
                  </a:cubicBezTo>
                  <a:cubicBezTo>
                    <a:pt x="893" y="402"/>
                    <a:pt x="834" y="164"/>
                    <a:pt x="655" y="57"/>
                  </a:cubicBezTo>
                  <a:cubicBezTo>
                    <a:pt x="592" y="19"/>
                    <a:pt x="521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4202;p36">
              <a:extLst>
                <a:ext uri="{FF2B5EF4-FFF2-40B4-BE49-F238E27FC236}">
                  <a16:creationId xmlns:a16="http://schemas.microsoft.com/office/drawing/2014/main" xmlns="" id="{B8C2A0CF-4403-61ED-BF00-B3F82D883353}"/>
                </a:ext>
              </a:extLst>
            </p:cNvPr>
            <p:cNvSpPr/>
            <p:nvPr/>
          </p:nvSpPr>
          <p:spPr>
            <a:xfrm>
              <a:off x="4275996" y="365114"/>
              <a:ext cx="27470" cy="26171"/>
            </a:xfrm>
            <a:custGeom>
              <a:avLst/>
              <a:gdLst/>
              <a:ahLst/>
              <a:cxnLst/>
              <a:rect l="l" t="t" r="r" b="b"/>
              <a:pathLst>
                <a:path w="894" h="752" extrusionOk="0">
                  <a:moveTo>
                    <a:pt x="450" y="0"/>
                  </a:moveTo>
                  <a:cubicBezTo>
                    <a:pt x="322" y="0"/>
                    <a:pt x="196" y="61"/>
                    <a:pt x="120" y="176"/>
                  </a:cubicBezTo>
                  <a:cubicBezTo>
                    <a:pt x="1" y="355"/>
                    <a:pt x="60" y="593"/>
                    <a:pt x="239" y="700"/>
                  </a:cubicBezTo>
                  <a:cubicBezTo>
                    <a:pt x="303" y="734"/>
                    <a:pt x="374" y="751"/>
                    <a:pt x="445" y="751"/>
                  </a:cubicBezTo>
                  <a:cubicBezTo>
                    <a:pt x="573" y="751"/>
                    <a:pt x="698" y="696"/>
                    <a:pt x="775" y="581"/>
                  </a:cubicBezTo>
                  <a:cubicBezTo>
                    <a:pt x="894" y="402"/>
                    <a:pt x="834" y="176"/>
                    <a:pt x="655" y="57"/>
                  </a:cubicBezTo>
                  <a:cubicBezTo>
                    <a:pt x="592" y="19"/>
                    <a:pt x="521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4203;p36">
              <a:extLst>
                <a:ext uri="{FF2B5EF4-FFF2-40B4-BE49-F238E27FC236}">
                  <a16:creationId xmlns:a16="http://schemas.microsoft.com/office/drawing/2014/main" xmlns="" id="{9D803DCF-EF75-BA1F-3A80-58FB4B069C9A}"/>
                </a:ext>
              </a:extLst>
            </p:cNvPr>
            <p:cNvSpPr/>
            <p:nvPr/>
          </p:nvSpPr>
          <p:spPr>
            <a:xfrm>
              <a:off x="4224404" y="333931"/>
              <a:ext cx="29683" cy="23248"/>
            </a:xfrm>
            <a:custGeom>
              <a:avLst/>
              <a:gdLst/>
              <a:ahLst/>
              <a:cxnLst/>
              <a:rect l="l" t="t" r="r" b="b"/>
              <a:pathLst>
                <a:path w="966" h="668" fill="none" extrusionOk="0">
                  <a:moveTo>
                    <a:pt x="965" y="584"/>
                  </a:moveTo>
                  <a:cubicBezTo>
                    <a:pt x="763" y="667"/>
                    <a:pt x="525" y="667"/>
                    <a:pt x="310" y="536"/>
                  </a:cubicBezTo>
                  <a:cubicBezTo>
                    <a:pt x="120" y="417"/>
                    <a:pt x="1" y="203"/>
                    <a:pt x="1" y="1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4204;p36">
              <a:extLst>
                <a:ext uri="{FF2B5EF4-FFF2-40B4-BE49-F238E27FC236}">
                  <a16:creationId xmlns:a16="http://schemas.microsoft.com/office/drawing/2014/main" xmlns="" id="{A5D8EC43-98DF-9842-B8CB-47205E551CC3}"/>
                </a:ext>
              </a:extLst>
            </p:cNvPr>
            <p:cNvSpPr/>
            <p:nvPr/>
          </p:nvSpPr>
          <p:spPr>
            <a:xfrm>
              <a:off x="4099282" y="303687"/>
              <a:ext cx="40652" cy="28608"/>
            </a:xfrm>
            <a:custGeom>
              <a:avLst/>
              <a:gdLst/>
              <a:ahLst/>
              <a:cxnLst/>
              <a:rect l="l" t="t" r="r" b="b"/>
              <a:pathLst>
                <a:path w="1323" h="822" fill="none" extrusionOk="0">
                  <a:moveTo>
                    <a:pt x="1323" y="822"/>
                  </a:moveTo>
                  <a:lnTo>
                    <a:pt x="1" y="0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4205;p36">
              <a:extLst>
                <a:ext uri="{FF2B5EF4-FFF2-40B4-BE49-F238E27FC236}">
                  <a16:creationId xmlns:a16="http://schemas.microsoft.com/office/drawing/2014/main" xmlns="" id="{EC075EEC-A1F5-C765-FF96-171F2C5AC920}"/>
                </a:ext>
              </a:extLst>
            </p:cNvPr>
            <p:cNvSpPr/>
            <p:nvPr/>
          </p:nvSpPr>
          <p:spPr>
            <a:xfrm>
              <a:off x="4110282" y="285868"/>
              <a:ext cx="34784" cy="36508"/>
            </a:xfrm>
            <a:custGeom>
              <a:avLst/>
              <a:gdLst/>
              <a:ahLst/>
              <a:cxnLst/>
              <a:rect l="l" t="t" r="r" b="b"/>
              <a:pathLst>
                <a:path w="1132" h="1049" fill="none" extrusionOk="0">
                  <a:moveTo>
                    <a:pt x="1131" y="1048"/>
                  </a:moveTo>
                  <a:lnTo>
                    <a:pt x="0" y="0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4206;p36">
              <a:extLst>
                <a:ext uri="{FF2B5EF4-FFF2-40B4-BE49-F238E27FC236}">
                  <a16:creationId xmlns:a16="http://schemas.microsoft.com/office/drawing/2014/main" xmlns="" id="{A719BB73-8861-9CD1-92E0-30DB56328CFC}"/>
                </a:ext>
              </a:extLst>
            </p:cNvPr>
            <p:cNvSpPr/>
            <p:nvPr/>
          </p:nvSpPr>
          <p:spPr>
            <a:xfrm>
              <a:off x="4087574" y="323177"/>
              <a:ext cx="45047" cy="18237"/>
            </a:xfrm>
            <a:custGeom>
              <a:avLst/>
              <a:gdLst/>
              <a:ahLst/>
              <a:cxnLst/>
              <a:rect l="l" t="t" r="r" b="b"/>
              <a:pathLst>
                <a:path w="1466" h="524" fill="none" extrusionOk="0">
                  <a:moveTo>
                    <a:pt x="1" y="0"/>
                  </a:moveTo>
                  <a:lnTo>
                    <a:pt x="1465" y="524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4207;p36">
              <a:extLst>
                <a:ext uri="{FF2B5EF4-FFF2-40B4-BE49-F238E27FC236}">
                  <a16:creationId xmlns:a16="http://schemas.microsoft.com/office/drawing/2014/main" xmlns="" id="{010F887A-7D0B-0DE2-76A9-FEB25C838EEB}"/>
                </a:ext>
              </a:extLst>
            </p:cNvPr>
            <p:cNvSpPr/>
            <p:nvPr/>
          </p:nvSpPr>
          <p:spPr>
            <a:xfrm>
              <a:off x="4290622" y="437120"/>
              <a:ext cx="40284" cy="28190"/>
            </a:xfrm>
            <a:custGeom>
              <a:avLst/>
              <a:gdLst/>
              <a:ahLst/>
              <a:cxnLst/>
              <a:rect l="l" t="t" r="r" b="b"/>
              <a:pathLst>
                <a:path w="1311" h="810" fill="none" extrusionOk="0">
                  <a:moveTo>
                    <a:pt x="1" y="0"/>
                  </a:moveTo>
                  <a:lnTo>
                    <a:pt x="1311" y="810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4208;p36">
              <a:extLst>
                <a:ext uri="{FF2B5EF4-FFF2-40B4-BE49-F238E27FC236}">
                  <a16:creationId xmlns:a16="http://schemas.microsoft.com/office/drawing/2014/main" xmlns="" id="{5A8884DA-6E3B-9506-14A2-2454085BC032}"/>
                </a:ext>
              </a:extLst>
            </p:cNvPr>
            <p:cNvSpPr/>
            <p:nvPr/>
          </p:nvSpPr>
          <p:spPr>
            <a:xfrm>
              <a:off x="4296122" y="427584"/>
              <a:ext cx="45385" cy="19107"/>
            </a:xfrm>
            <a:custGeom>
              <a:avLst/>
              <a:gdLst/>
              <a:ahLst/>
              <a:cxnLst/>
              <a:rect l="l" t="t" r="r" b="b"/>
              <a:pathLst>
                <a:path w="1477" h="549" fill="none" extrusionOk="0">
                  <a:moveTo>
                    <a:pt x="0" y="0"/>
                  </a:moveTo>
                  <a:lnTo>
                    <a:pt x="1477" y="548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4209;p36">
              <a:extLst>
                <a:ext uri="{FF2B5EF4-FFF2-40B4-BE49-F238E27FC236}">
                  <a16:creationId xmlns:a16="http://schemas.microsoft.com/office/drawing/2014/main" xmlns="" id="{5B3E41A1-D3AB-E377-3CF2-04928A765F13}"/>
                </a:ext>
              </a:extLst>
            </p:cNvPr>
            <p:cNvSpPr/>
            <p:nvPr/>
          </p:nvSpPr>
          <p:spPr>
            <a:xfrm>
              <a:off x="4285521" y="448292"/>
              <a:ext cx="35152" cy="36090"/>
            </a:xfrm>
            <a:custGeom>
              <a:avLst/>
              <a:gdLst/>
              <a:ahLst/>
              <a:cxnLst/>
              <a:rect l="l" t="t" r="r" b="b"/>
              <a:pathLst>
                <a:path w="1144" h="1037" fill="none" extrusionOk="0">
                  <a:moveTo>
                    <a:pt x="1143" y="1037"/>
                  </a:moveTo>
                  <a:lnTo>
                    <a:pt x="0" y="1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4210;p36">
              <a:extLst>
                <a:ext uri="{FF2B5EF4-FFF2-40B4-BE49-F238E27FC236}">
                  <a16:creationId xmlns:a16="http://schemas.microsoft.com/office/drawing/2014/main" xmlns="" id="{EB6EE391-BC33-37F2-22C7-5A9A052907AF}"/>
                </a:ext>
              </a:extLst>
            </p:cNvPr>
            <p:cNvSpPr/>
            <p:nvPr/>
          </p:nvSpPr>
          <p:spPr>
            <a:xfrm>
              <a:off x="4037458" y="145823"/>
              <a:ext cx="480025" cy="475715"/>
            </a:xfrm>
            <a:custGeom>
              <a:avLst/>
              <a:gdLst/>
              <a:ahLst/>
              <a:cxnLst/>
              <a:rect l="l" t="t" r="r" b="b"/>
              <a:pathLst>
                <a:path w="15622" h="13669" fill="none" extrusionOk="0">
                  <a:moveTo>
                    <a:pt x="13776" y="10835"/>
                  </a:moveTo>
                  <a:cubicBezTo>
                    <a:pt x="11931" y="13669"/>
                    <a:pt x="8573" y="13216"/>
                    <a:pt x="5204" y="11168"/>
                  </a:cubicBezTo>
                  <a:cubicBezTo>
                    <a:pt x="1858" y="9108"/>
                    <a:pt x="1" y="6346"/>
                    <a:pt x="1834" y="3513"/>
                  </a:cubicBezTo>
                  <a:cubicBezTo>
                    <a:pt x="3680" y="691"/>
                    <a:pt x="7787" y="0"/>
                    <a:pt x="11133" y="2060"/>
                  </a:cubicBezTo>
                  <a:cubicBezTo>
                    <a:pt x="14491" y="4108"/>
                    <a:pt x="15622" y="8013"/>
                    <a:pt x="13776" y="10835"/>
                  </a:cubicBezTo>
                  <a:close/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4211;p36">
              <a:extLst>
                <a:ext uri="{FF2B5EF4-FFF2-40B4-BE49-F238E27FC236}">
                  <a16:creationId xmlns:a16="http://schemas.microsoft.com/office/drawing/2014/main" xmlns="" id="{584FC62D-FF60-6987-361C-4F48858081D8}"/>
                </a:ext>
              </a:extLst>
            </p:cNvPr>
            <p:cNvSpPr/>
            <p:nvPr/>
          </p:nvSpPr>
          <p:spPr>
            <a:xfrm>
              <a:off x="3947457" y="667513"/>
              <a:ext cx="234174" cy="121148"/>
            </a:xfrm>
            <a:custGeom>
              <a:avLst/>
              <a:gdLst/>
              <a:ahLst/>
              <a:cxnLst/>
              <a:rect l="l" t="t" r="r" b="b"/>
              <a:pathLst>
                <a:path w="7621" h="3481" extrusionOk="0">
                  <a:moveTo>
                    <a:pt x="4085" y="0"/>
                  </a:moveTo>
                  <a:lnTo>
                    <a:pt x="2835" y="262"/>
                  </a:lnTo>
                  <a:cubicBezTo>
                    <a:pt x="370" y="679"/>
                    <a:pt x="1" y="1738"/>
                    <a:pt x="84" y="2250"/>
                  </a:cubicBezTo>
                  <a:cubicBezTo>
                    <a:pt x="187" y="2799"/>
                    <a:pt x="378" y="3480"/>
                    <a:pt x="2419" y="3480"/>
                  </a:cubicBezTo>
                  <a:cubicBezTo>
                    <a:pt x="2503" y="3480"/>
                    <a:pt x="2590" y="3479"/>
                    <a:pt x="2680" y="3477"/>
                  </a:cubicBezTo>
                  <a:lnTo>
                    <a:pt x="7621" y="3060"/>
                  </a:lnTo>
                  <a:lnTo>
                    <a:pt x="408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4212;p36">
              <a:extLst>
                <a:ext uri="{FF2B5EF4-FFF2-40B4-BE49-F238E27FC236}">
                  <a16:creationId xmlns:a16="http://schemas.microsoft.com/office/drawing/2014/main" xmlns="" id="{65B93BEC-D7C5-7440-A334-91DCF2B0E363}"/>
                </a:ext>
              </a:extLst>
            </p:cNvPr>
            <p:cNvSpPr/>
            <p:nvPr/>
          </p:nvSpPr>
          <p:spPr>
            <a:xfrm>
              <a:off x="3947457" y="668731"/>
              <a:ext cx="234543" cy="122714"/>
            </a:xfrm>
            <a:custGeom>
              <a:avLst/>
              <a:gdLst/>
              <a:ahLst/>
              <a:cxnLst/>
              <a:rect l="l" t="t" r="r" b="b"/>
              <a:pathLst>
                <a:path w="7633" h="3526" fill="none" extrusionOk="0">
                  <a:moveTo>
                    <a:pt x="7633" y="3037"/>
                  </a:moveTo>
                  <a:lnTo>
                    <a:pt x="2680" y="3466"/>
                  </a:lnTo>
                  <a:cubicBezTo>
                    <a:pt x="394" y="3525"/>
                    <a:pt x="191" y="2811"/>
                    <a:pt x="84" y="2227"/>
                  </a:cubicBezTo>
                  <a:cubicBezTo>
                    <a:pt x="1" y="1715"/>
                    <a:pt x="370" y="656"/>
                    <a:pt x="2835" y="239"/>
                  </a:cubicBezTo>
                  <a:lnTo>
                    <a:pt x="3870" y="1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0" name="Google Shape;3896;p33">
            <a:extLst>
              <a:ext uri="{FF2B5EF4-FFF2-40B4-BE49-F238E27FC236}">
                <a16:creationId xmlns:a16="http://schemas.microsoft.com/office/drawing/2014/main" xmlns="" id="{978D14D8-CA03-3199-BDF3-20909FCE419A}"/>
              </a:ext>
            </a:extLst>
          </p:cNvPr>
          <p:cNvGrpSpPr/>
          <p:nvPr/>
        </p:nvGrpSpPr>
        <p:grpSpPr>
          <a:xfrm rot="844194">
            <a:off x="118250" y="5756157"/>
            <a:ext cx="999911" cy="1096208"/>
            <a:chOff x="2967324" y="1602464"/>
            <a:chExt cx="734314" cy="940089"/>
          </a:xfrm>
        </p:grpSpPr>
        <p:sp>
          <p:nvSpPr>
            <p:cNvPr id="101" name="Google Shape;3897;p33">
              <a:extLst>
                <a:ext uri="{FF2B5EF4-FFF2-40B4-BE49-F238E27FC236}">
                  <a16:creationId xmlns:a16="http://schemas.microsoft.com/office/drawing/2014/main" xmlns="" id="{217D05D2-2D05-B921-3E1E-83D388F01716}"/>
                </a:ext>
              </a:extLst>
            </p:cNvPr>
            <p:cNvSpPr/>
            <p:nvPr/>
          </p:nvSpPr>
          <p:spPr>
            <a:xfrm>
              <a:off x="2967324" y="1602464"/>
              <a:ext cx="734314" cy="940089"/>
            </a:xfrm>
            <a:custGeom>
              <a:avLst/>
              <a:gdLst/>
              <a:ahLst/>
              <a:cxnLst/>
              <a:rect l="l" t="t" r="r" b="b"/>
              <a:pathLst>
                <a:path w="47768" h="61144" extrusionOk="0">
                  <a:moveTo>
                    <a:pt x="23217" y="0"/>
                  </a:moveTo>
                  <a:cubicBezTo>
                    <a:pt x="22149" y="0"/>
                    <a:pt x="21082" y="267"/>
                    <a:pt x="20048" y="801"/>
                  </a:cubicBezTo>
                  <a:lnTo>
                    <a:pt x="19981" y="801"/>
                  </a:lnTo>
                  <a:cubicBezTo>
                    <a:pt x="15912" y="2835"/>
                    <a:pt x="15411" y="7839"/>
                    <a:pt x="15711" y="11875"/>
                  </a:cubicBezTo>
                  <a:cubicBezTo>
                    <a:pt x="13410" y="12476"/>
                    <a:pt x="11375" y="13476"/>
                    <a:pt x="9474" y="14877"/>
                  </a:cubicBezTo>
                  <a:cubicBezTo>
                    <a:pt x="6105" y="17479"/>
                    <a:pt x="3636" y="21282"/>
                    <a:pt x="2235" y="26286"/>
                  </a:cubicBezTo>
                  <a:cubicBezTo>
                    <a:pt x="0" y="33858"/>
                    <a:pt x="534" y="42664"/>
                    <a:pt x="3503" y="49536"/>
                  </a:cubicBezTo>
                  <a:cubicBezTo>
                    <a:pt x="3569" y="49736"/>
                    <a:pt x="3636" y="49902"/>
                    <a:pt x="3736" y="50136"/>
                  </a:cubicBezTo>
                  <a:cubicBezTo>
                    <a:pt x="6238" y="55540"/>
                    <a:pt x="10007" y="59142"/>
                    <a:pt x="14711" y="60477"/>
                  </a:cubicBezTo>
                  <a:cubicBezTo>
                    <a:pt x="14744" y="60477"/>
                    <a:pt x="14811" y="60510"/>
                    <a:pt x="14878" y="60510"/>
                  </a:cubicBezTo>
                  <a:cubicBezTo>
                    <a:pt x="14911" y="60510"/>
                    <a:pt x="14944" y="60543"/>
                    <a:pt x="14978" y="60543"/>
                  </a:cubicBezTo>
                  <a:cubicBezTo>
                    <a:pt x="16312" y="60910"/>
                    <a:pt x="17713" y="61144"/>
                    <a:pt x="19114" y="61144"/>
                  </a:cubicBezTo>
                  <a:cubicBezTo>
                    <a:pt x="24251" y="61144"/>
                    <a:pt x="29721" y="58542"/>
                    <a:pt x="34492" y="53839"/>
                  </a:cubicBezTo>
                  <a:cubicBezTo>
                    <a:pt x="38761" y="49569"/>
                    <a:pt x="42130" y="43965"/>
                    <a:pt x="43765" y="38328"/>
                  </a:cubicBezTo>
                  <a:cubicBezTo>
                    <a:pt x="44966" y="34125"/>
                    <a:pt x="45132" y="30188"/>
                    <a:pt x="44265" y="26686"/>
                  </a:cubicBezTo>
                  <a:cubicBezTo>
                    <a:pt x="43832" y="24985"/>
                    <a:pt x="43131" y="23350"/>
                    <a:pt x="42264" y="21849"/>
                  </a:cubicBezTo>
                  <a:cubicBezTo>
                    <a:pt x="45766" y="18580"/>
                    <a:pt x="47768" y="15611"/>
                    <a:pt x="47401" y="12442"/>
                  </a:cubicBezTo>
                  <a:cubicBezTo>
                    <a:pt x="47134" y="10207"/>
                    <a:pt x="45666" y="8339"/>
                    <a:pt x="43465" y="7305"/>
                  </a:cubicBezTo>
                  <a:cubicBezTo>
                    <a:pt x="42564" y="6872"/>
                    <a:pt x="41563" y="6672"/>
                    <a:pt x="40496" y="6672"/>
                  </a:cubicBezTo>
                  <a:cubicBezTo>
                    <a:pt x="40096" y="6672"/>
                    <a:pt x="39595" y="6705"/>
                    <a:pt x="39095" y="6805"/>
                  </a:cubicBezTo>
                  <a:cubicBezTo>
                    <a:pt x="38928" y="6004"/>
                    <a:pt x="38628" y="5304"/>
                    <a:pt x="38228" y="4637"/>
                  </a:cubicBezTo>
                  <a:cubicBezTo>
                    <a:pt x="37060" y="2769"/>
                    <a:pt x="34959" y="1668"/>
                    <a:pt x="32590" y="1668"/>
                  </a:cubicBezTo>
                  <a:lnTo>
                    <a:pt x="32390" y="1668"/>
                  </a:lnTo>
                  <a:cubicBezTo>
                    <a:pt x="30956" y="1701"/>
                    <a:pt x="29655" y="2135"/>
                    <a:pt x="28487" y="2936"/>
                  </a:cubicBezTo>
                  <a:cubicBezTo>
                    <a:pt x="28254" y="2535"/>
                    <a:pt x="27954" y="2202"/>
                    <a:pt x="27653" y="1868"/>
                  </a:cubicBezTo>
                  <a:cubicBezTo>
                    <a:pt x="26452" y="667"/>
                    <a:pt x="24885" y="0"/>
                    <a:pt x="232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2" name="Google Shape;3898;p33">
              <a:extLst>
                <a:ext uri="{FF2B5EF4-FFF2-40B4-BE49-F238E27FC236}">
                  <a16:creationId xmlns:a16="http://schemas.microsoft.com/office/drawing/2014/main" xmlns="" id="{3C9B48E3-F180-E6E8-D6E2-95C1C9CEADA4}"/>
                </a:ext>
              </a:extLst>
            </p:cNvPr>
            <p:cNvGrpSpPr/>
            <p:nvPr/>
          </p:nvGrpSpPr>
          <p:grpSpPr>
            <a:xfrm>
              <a:off x="3020095" y="1652161"/>
              <a:ext cx="639973" cy="851898"/>
              <a:chOff x="2725450" y="1267050"/>
              <a:chExt cx="1040775" cy="1385200"/>
            </a:xfrm>
          </p:grpSpPr>
          <p:sp>
            <p:nvSpPr>
              <p:cNvPr id="103" name="Google Shape;3899;p33">
                <a:extLst>
                  <a:ext uri="{FF2B5EF4-FFF2-40B4-BE49-F238E27FC236}">
                    <a16:creationId xmlns:a16="http://schemas.microsoft.com/office/drawing/2014/main" xmlns="" id="{9756AC8B-F97A-F864-ECE1-DC84BFDD1B9E}"/>
                  </a:ext>
                </a:extLst>
              </p:cNvPr>
              <p:cNvSpPr/>
              <p:nvPr/>
            </p:nvSpPr>
            <p:spPr>
              <a:xfrm>
                <a:off x="3091550" y="1300950"/>
                <a:ext cx="211625" cy="389775"/>
              </a:xfrm>
              <a:custGeom>
                <a:avLst/>
                <a:gdLst/>
                <a:ahLst/>
                <a:cxnLst/>
                <a:rect l="l" t="t" r="r" b="b"/>
                <a:pathLst>
                  <a:path w="8465" h="15591" extrusionOk="0">
                    <a:moveTo>
                      <a:pt x="5201" y="1"/>
                    </a:moveTo>
                    <a:cubicBezTo>
                      <a:pt x="4848" y="1"/>
                      <a:pt x="4461" y="105"/>
                      <a:pt x="4037" y="313"/>
                    </a:cubicBezTo>
                    <a:cubicBezTo>
                      <a:pt x="0" y="2347"/>
                      <a:pt x="3870" y="15590"/>
                      <a:pt x="3870" y="15590"/>
                    </a:cubicBezTo>
                    <a:lnTo>
                      <a:pt x="8173" y="15223"/>
                    </a:lnTo>
                    <a:cubicBezTo>
                      <a:pt x="8465" y="5120"/>
                      <a:pt x="7683" y="1"/>
                      <a:pt x="52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3900;p33">
                <a:extLst>
                  <a:ext uri="{FF2B5EF4-FFF2-40B4-BE49-F238E27FC236}">
                    <a16:creationId xmlns:a16="http://schemas.microsoft.com/office/drawing/2014/main" xmlns="" id="{E2648ABB-E358-CD3D-5D77-90EFAD665B36}"/>
                  </a:ext>
                </a:extLst>
              </p:cNvPr>
              <p:cNvSpPr/>
              <p:nvPr/>
            </p:nvSpPr>
            <p:spPr>
              <a:xfrm>
                <a:off x="3285850" y="1342075"/>
                <a:ext cx="260500" cy="381175"/>
              </a:xfrm>
              <a:custGeom>
                <a:avLst/>
                <a:gdLst/>
                <a:ahLst/>
                <a:cxnLst/>
                <a:rect l="l" t="t" r="r" b="b"/>
                <a:pathLst>
                  <a:path w="10420" h="15247" extrusionOk="0">
                    <a:moveTo>
                      <a:pt x="6813" y="0"/>
                    </a:moveTo>
                    <a:cubicBezTo>
                      <a:pt x="6778" y="0"/>
                      <a:pt x="6742" y="1"/>
                      <a:pt x="6705" y="2"/>
                    </a:cubicBezTo>
                    <a:cubicBezTo>
                      <a:pt x="2169" y="69"/>
                      <a:pt x="1" y="13745"/>
                      <a:pt x="1" y="13745"/>
                    </a:cubicBezTo>
                    <a:lnTo>
                      <a:pt x="4037" y="15246"/>
                    </a:lnTo>
                    <a:cubicBezTo>
                      <a:pt x="9289" y="5039"/>
                      <a:pt x="10419" y="0"/>
                      <a:pt x="68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3901;p33">
                <a:extLst>
                  <a:ext uri="{FF2B5EF4-FFF2-40B4-BE49-F238E27FC236}">
                    <a16:creationId xmlns:a16="http://schemas.microsoft.com/office/drawing/2014/main" xmlns="" id="{62467FC8-142F-F9BA-C927-3362895F7C86}"/>
                  </a:ext>
                </a:extLst>
              </p:cNvPr>
              <p:cNvSpPr/>
              <p:nvPr/>
            </p:nvSpPr>
            <p:spPr>
              <a:xfrm>
                <a:off x="3378425" y="1466625"/>
                <a:ext cx="387800" cy="3183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2733" extrusionOk="0">
                    <a:moveTo>
                      <a:pt x="11039" y="1"/>
                    </a:moveTo>
                    <a:cubicBezTo>
                      <a:pt x="6766" y="1"/>
                      <a:pt x="0" y="9597"/>
                      <a:pt x="0" y="9597"/>
                    </a:cubicBezTo>
                    <a:lnTo>
                      <a:pt x="2969" y="12733"/>
                    </a:lnTo>
                    <a:cubicBezTo>
                      <a:pt x="12242" y="5794"/>
                      <a:pt x="15511" y="1791"/>
                      <a:pt x="12075" y="224"/>
                    </a:cubicBezTo>
                    <a:cubicBezTo>
                      <a:pt x="11752" y="71"/>
                      <a:pt x="11405" y="1"/>
                      <a:pt x="110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3902;p33">
                <a:extLst>
                  <a:ext uri="{FF2B5EF4-FFF2-40B4-BE49-F238E27FC236}">
                    <a16:creationId xmlns:a16="http://schemas.microsoft.com/office/drawing/2014/main" xmlns="" id="{8AE30DD1-DB08-ED15-8042-6F3C38A3AEC3}"/>
                  </a:ext>
                </a:extLst>
              </p:cNvPr>
              <p:cNvSpPr/>
              <p:nvPr/>
            </p:nvSpPr>
            <p:spPr>
              <a:xfrm>
                <a:off x="3091550" y="1267050"/>
                <a:ext cx="212675" cy="423675"/>
              </a:xfrm>
              <a:custGeom>
                <a:avLst/>
                <a:gdLst/>
                <a:ahLst/>
                <a:cxnLst/>
                <a:rect l="l" t="t" r="r" b="b"/>
                <a:pathLst>
                  <a:path w="8507" h="16947" fill="none" extrusionOk="0">
                    <a:moveTo>
                      <a:pt x="3870" y="16946"/>
                    </a:moveTo>
                    <a:cubicBezTo>
                      <a:pt x="3870" y="16946"/>
                      <a:pt x="0" y="3703"/>
                      <a:pt x="4037" y="1669"/>
                    </a:cubicBezTo>
                    <a:cubicBezTo>
                      <a:pt x="7439" y="1"/>
                      <a:pt x="8506" y="5038"/>
                      <a:pt x="8173" y="16579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3903;p33">
                <a:extLst>
                  <a:ext uri="{FF2B5EF4-FFF2-40B4-BE49-F238E27FC236}">
                    <a16:creationId xmlns:a16="http://schemas.microsoft.com/office/drawing/2014/main" xmlns="" id="{C55E33CB-8580-07BC-8C33-95AA0046936D}"/>
                  </a:ext>
                </a:extLst>
              </p:cNvPr>
              <p:cNvSpPr/>
              <p:nvPr/>
            </p:nvSpPr>
            <p:spPr>
              <a:xfrm>
                <a:off x="3285850" y="1339600"/>
                <a:ext cx="261050" cy="383650"/>
              </a:xfrm>
              <a:custGeom>
                <a:avLst/>
                <a:gdLst/>
                <a:ahLst/>
                <a:cxnLst/>
                <a:rect l="l" t="t" r="r" b="b"/>
                <a:pathLst>
                  <a:path w="10442" h="15346" fill="none" extrusionOk="0">
                    <a:moveTo>
                      <a:pt x="1" y="13844"/>
                    </a:moveTo>
                    <a:cubicBezTo>
                      <a:pt x="1" y="13844"/>
                      <a:pt x="2169" y="168"/>
                      <a:pt x="6705" y="101"/>
                    </a:cubicBezTo>
                    <a:cubicBezTo>
                      <a:pt x="10441" y="1"/>
                      <a:pt x="9341" y="5038"/>
                      <a:pt x="4037" y="15345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3904;p33">
                <a:extLst>
                  <a:ext uri="{FF2B5EF4-FFF2-40B4-BE49-F238E27FC236}">
                    <a16:creationId xmlns:a16="http://schemas.microsoft.com/office/drawing/2014/main" xmlns="" id="{18CBCA17-33D3-FEAB-A187-2DEBFFCF6445}"/>
                  </a:ext>
                </a:extLst>
              </p:cNvPr>
              <p:cNvSpPr/>
              <p:nvPr/>
            </p:nvSpPr>
            <p:spPr>
              <a:xfrm>
                <a:off x="3378425" y="1423825"/>
                <a:ext cx="387800" cy="3611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4445" fill="none" extrusionOk="0">
                    <a:moveTo>
                      <a:pt x="0" y="11309"/>
                    </a:moveTo>
                    <a:cubicBezTo>
                      <a:pt x="0" y="11309"/>
                      <a:pt x="7973" y="1"/>
                      <a:pt x="12075" y="1936"/>
                    </a:cubicBezTo>
                    <a:cubicBezTo>
                      <a:pt x="15511" y="3503"/>
                      <a:pt x="12242" y="7506"/>
                      <a:pt x="2969" y="14445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3905;p33">
                <a:extLst>
                  <a:ext uri="{FF2B5EF4-FFF2-40B4-BE49-F238E27FC236}">
                    <a16:creationId xmlns:a16="http://schemas.microsoft.com/office/drawing/2014/main" xmlns="" id="{2A4BC46E-4381-DB81-A22D-E85B330F83A0}"/>
                  </a:ext>
                </a:extLst>
              </p:cNvPr>
              <p:cNvSpPr/>
              <p:nvPr/>
            </p:nvSpPr>
            <p:spPr>
              <a:xfrm>
                <a:off x="2732125" y="1584650"/>
                <a:ext cx="975725" cy="1014875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40595" extrusionOk="0">
                    <a:moveTo>
                      <a:pt x="17430" y="1"/>
                    </a:moveTo>
                    <a:cubicBezTo>
                      <a:pt x="11101" y="1"/>
                      <a:pt x="5691" y="3263"/>
                      <a:pt x="3236" y="11681"/>
                    </a:cubicBezTo>
                    <a:cubicBezTo>
                      <a:pt x="0" y="22889"/>
                      <a:pt x="3636" y="37566"/>
                      <a:pt x="12643" y="40201"/>
                    </a:cubicBezTo>
                    <a:cubicBezTo>
                      <a:pt x="13570" y="40468"/>
                      <a:pt x="14520" y="40594"/>
                      <a:pt x="15480" y="40594"/>
                    </a:cubicBezTo>
                    <a:cubicBezTo>
                      <a:pt x="23770" y="40594"/>
                      <a:pt x="32859" y="31162"/>
                      <a:pt x="35759" y="21088"/>
                    </a:cubicBezTo>
                    <a:cubicBezTo>
                      <a:pt x="39028" y="9880"/>
                      <a:pt x="32924" y="3575"/>
                      <a:pt x="23951" y="1007"/>
                    </a:cubicBezTo>
                    <a:cubicBezTo>
                      <a:pt x="21726" y="359"/>
                      <a:pt x="19527" y="1"/>
                      <a:pt x="17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3906;p33">
                <a:extLst>
                  <a:ext uri="{FF2B5EF4-FFF2-40B4-BE49-F238E27FC236}">
                    <a16:creationId xmlns:a16="http://schemas.microsoft.com/office/drawing/2014/main" xmlns="" id="{CED8B6AD-CC92-09B2-0458-29874109E087}"/>
                  </a:ext>
                </a:extLst>
              </p:cNvPr>
              <p:cNvSpPr/>
              <p:nvPr/>
            </p:nvSpPr>
            <p:spPr>
              <a:xfrm>
                <a:off x="2838025" y="1765750"/>
                <a:ext cx="824775" cy="831475"/>
              </a:xfrm>
              <a:custGeom>
                <a:avLst/>
                <a:gdLst/>
                <a:ahLst/>
                <a:cxnLst/>
                <a:rect l="l" t="t" r="r" b="b"/>
                <a:pathLst>
                  <a:path w="32991" h="33259" extrusionOk="0">
                    <a:moveTo>
                      <a:pt x="29622" y="0"/>
                    </a:moveTo>
                    <a:cubicBezTo>
                      <a:pt x="30789" y="2969"/>
                      <a:pt x="30956" y="6538"/>
                      <a:pt x="29655" y="10941"/>
                    </a:cubicBezTo>
                    <a:cubicBezTo>
                      <a:pt x="26728" y="20976"/>
                      <a:pt x="17678" y="30423"/>
                      <a:pt x="9375" y="30423"/>
                    </a:cubicBezTo>
                    <a:cubicBezTo>
                      <a:pt x="8405" y="30423"/>
                      <a:pt x="7445" y="30294"/>
                      <a:pt x="6505" y="30022"/>
                    </a:cubicBezTo>
                    <a:cubicBezTo>
                      <a:pt x="3870" y="29288"/>
                      <a:pt x="1702" y="27453"/>
                      <a:pt x="1" y="24985"/>
                    </a:cubicBezTo>
                    <a:lnTo>
                      <a:pt x="1" y="24985"/>
                    </a:lnTo>
                    <a:cubicBezTo>
                      <a:pt x="1802" y="28854"/>
                      <a:pt x="4504" y="31823"/>
                      <a:pt x="8107" y="32857"/>
                    </a:cubicBezTo>
                    <a:cubicBezTo>
                      <a:pt x="9046" y="33129"/>
                      <a:pt x="10006" y="33259"/>
                      <a:pt x="10976" y="33259"/>
                    </a:cubicBezTo>
                    <a:cubicBezTo>
                      <a:pt x="19279" y="33259"/>
                      <a:pt x="28330" y="23812"/>
                      <a:pt x="31256" y="13777"/>
                    </a:cubicBezTo>
                    <a:cubicBezTo>
                      <a:pt x="32991" y="7906"/>
                      <a:pt x="32124" y="3336"/>
                      <a:pt x="296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3907;p33">
                <a:extLst>
                  <a:ext uri="{FF2B5EF4-FFF2-40B4-BE49-F238E27FC236}">
                    <a16:creationId xmlns:a16="http://schemas.microsoft.com/office/drawing/2014/main" xmlns="" id="{774BC93D-2D26-7488-00A7-0D2854D30C11}"/>
                  </a:ext>
                </a:extLst>
              </p:cNvPr>
              <p:cNvSpPr/>
              <p:nvPr/>
            </p:nvSpPr>
            <p:spPr>
              <a:xfrm>
                <a:off x="3461800" y="2037000"/>
                <a:ext cx="49225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15" extrusionOk="0">
                    <a:moveTo>
                      <a:pt x="839" y="0"/>
                    </a:moveTo>
                    <a:cubicBezTo>
                      <a:pt x="534" y="0"/>
                      <a:pt x="289" y="155"/>
                      <a:pt x="168" y="592"/>
                    </a:cubicBezTo>
                    <a:cubicBezTo>
                      <a:pt x="1" y="1126"/>
                      <a:pt x="201" y="1893"/>
                      <a:pt x="635" y="1993"/>
                    </a:cubicBezTo>
                    <a:cubicBezTo>
                      <a:pt x="683" y="2008"/>
                      <a:pt x="732" y="2015"/>
                      <a:pt x="783" y="2015"/>
                    </a:cubicBezTo>
                    <a:cubicBezTo>
                      <a:pt x="1189" y="2015"/>
                      <a:pt x="1654" y="1563"/>
                      <a:pt x="1802" y="1059"/>
                    </a:cubicBezTo>
                    <a:cubicBezTo>
                      <a:pt x="1969" y="492"/>
                      <a:pt x="1669" y="158"/>
                      <a:pt x="1202" y="58"/>
                    </a:cubicBezTo>
                    <a:cubicBezTo>
                      <a:pt x="1075" y="22"/>
                      <a:pt x="953" y="0"/>
                      <a:pt x="8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3908;p33">
                <a:extLst>
                  <a:ext uri="{FF2B5EF4-FFF2-40B4-BE49-F238E27FC236}">
                    <a16:creationId xmlns:a16="http://schemas.microsoft.com/office/drawing/2014/main" xmlns="" id="{64581F0A-EB81-044A-F724-44982B30127A}"/>
                  </a:ext>
                </a:extLst>
              </p:cNvPr>
              <p:cNvSpPr/>
              <p:nvPr/>
            </p:nvSpPr>
            <p:spPr>
              <a:xfrm>
                <a:off x="3361750" y="1895225"/>
                <a:ext cx="49225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15" extrusionOk="0">
                    <a:moveTo>
                      <a:pt x="838" y="1"/>
                    </a:moveTo>
                    <a:cubicBezTo>
                      <a:pt x="534" y="1"/>
                      <a:pt x="288" y="155"/>
                      <a:pt x="167" y="592"/>
                    </a:cubicBezTo>
                    <a:cubicBezTo>
                      <a:pt x="0" y="1126"/>
                      <a:pt x="200" y="1893"/>
                      <a:pt x="634" y="1993"/>
                    </a:cubicBezTo>
                    <a:cubicBezTo>
                      <a:pt x="682" y="2008"/>
                      <a:pt x="732" y="2015"/>
                      <a:pt x="782" y="2015"/>
                    </a:cubicBezTo>
                    <a:cubicBezTo>
                      <a:pt x="1188" y="2015"/>
                      <a:pt x="1653" y="1563"/>
                      <a:pt x="1801" y="1059"/>
                    </a:cubicBezTo>
                    <a:cubicBezTo>
                      <a:pt x="1968" y="492"/>
                      <a:pt x="1668" y="158"/>
                      <a:pt x="1201" y="58"/>
                    </a:cubicBezTo>
                    <a:cubicBezTo>
                      <a:pt x="1074" y="22"/>
                      <a:pt x="952" y="1"/>
                      <a:pt x="8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3909;p33">
                <a:extLst>
                  <a:ext uri="{FF2B5EF4-FFF2-40B4-BE49-F238E27FC236}">
                    <a16:creationId xmlns:a16="http://schemas.microsoft.com/office/drawing/2014/main" xmlns="" id="{F0D7F7B9-49DF-2E07-6B28-ED8155F189F5}"/>
                  </a:ext>
                </a:extLst>
              </p:cNvPr>
              <p:cNvSpPr/>
              <p:nvPr/>
            </p:nvSpPr>
            <p:spPr>
              <a:xfrm>
                <a:off x="3227475" y="1739775"/>
                <a:ext cx="48400" cy="507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029" extrusionOk="0">
                    <a:moveTo>
                      <a:pt x="882" y="0"/>
                    </a:moveTo>
                    <a:cubicBezTo>
                      <a:pt x="557" y="0"/>
                      <a:pt x="294" y="148"/>
                      <a:pt x="167" y="606"/>
                    </a:cubicBezTo>
                    <a:cubicBezTo>
                      <a:pt x="1" y="1173"/>
                      <a:pt x="167" y="1873"/>
                      <a:pt x="601" y="2007"/>
                    </a:cubicBezTo>
                    <a:cubicBezTo>
                      <a:pt x="653" y="2021"/>
                      <a:pt x="705" y="2028"/>
                      <a:pt x="757" y="2028"/>
                    </a:cubicBezTo>
                    <a:cubicBezTo>
                      <a:pt x="1181" y="2028"/>
                      <a:pt x="1620" y="1573"/>
                      <a:pt x="1768" y="1039"/>
                    </a:cubicBezTo>
                    <a:cubicBezTo>
                      <a:pt x="1935" y="506"/>
                      <a:pt x="1668" y="172"/>
                      <a:pt x="1201" y="39"/>
                    </a:cubicBezTo>
                    <a:cubicBezTo>
                      <a:pt x="1090" y="15"/>
                      <a:pt x="983" y="0"/>
                      <a:pt x="8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3910;p33">
                <a:extLst>
                  <a:ext uri="{FF2B5EF4-FFF2-40B4-BE49-F238E27FC236}">
                    <a16:creationId xmlns:a16="http://schemas.microsoft.com/office/drawing/2014/main" xmlns="" id="{7B2AFD08-25FF-087A-89FD-7D6199C44143}"/>
                  </a:ext>
                </a:extLst>
              </p:cNvPr>
              <p:cNvSpPr/>
              <p:nvPr/>
            </p:nvSpPr>
            <p:spPr>
              <a:xfrm>
                <a:off x="3042350" y="1654350"/>
                <a:ext cx="49225" cy="5087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35" extrusionOk="0">
                    <a:moveTo>
                      <a:pt x="889" y="0"/>
                    </a:moveTo>
                    <a:cubicBezTo>
                      <a:pt x="565" y="0"/>
                      <a:pt x="292" y="164"/>
                      <a:pt x="167" y="587"/>
                    </a:cubicBezTo>
                    <a:cubicBezTo>
                      <a:pt x="0" y="1187"/>
                      <a:pt x="167" y="1921"/>
                      <a:pt x="634" y="2021"/>
                    </a:cubicBezTo>
                    <a:cubicBezTo>
                      <a:pt x="675" y="2030"/>
                      <a:pt x="715" y="2034"/>
                      <a:pt x="757" y="2034"/>
                    </a:cubicBezTo>
                    <a:cubicBezTo>
                      <a:pt x="1191" y="2034"/>
                      <a:pt x="1649" y="1572"/>
                      <a:pt x="1802" y="1054"/>
                    </a:cubicBezTo>
                    <a:cubicBezTo>
                      <a:pt x="1968" y="520"/>
                      <a:pt x="1668" y="187"/>
                      <a:pt x="1234" y="53"/>
                    </a:cubicBezTo>
                    <a:cubicBezTo>
                      <a:pt x="1116" y="19"/>
                      <a:pt x="1000" y="0"/>
                      <a:pt x="8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3911;p33">
                <a:extLst>
                  <a:ext uri="{FF2B5EF4-FFF2-40B4-BE49-F238E27FC236}">
                    <a16:creationId xmlns:a16="http://schemas.microsoft.com/office/drawing/2014/main" xmlns="" id="{D1BFDA89-EEAF-DD70-6AE2-A65A6DFF7962}"/>
                  </a:ext>
                </a:extLst>
              </p:cNvPr>
              <p:cNvSpPr/>
              <p:nvPr/>
            </p:nvSpPr>
            <p:spPr>
              <a:xfrm>
                <a:off x="3408450" y="2328875"/>
                <a:ext cx="49225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15" extrusionOk="0">
                    <a:moveTo>
                      <a:pt x="853" y="0"/>
                    </a:moveTo>
                    <a:cubicBezTo>
                      <a:pt x="551" y="0"/>
                      <a:pt x="288" y="155"/>
                      <a:pt x="167" y="592"/>
                    </a:cubicBezTo>
                    <a:cubicBezTo>
                      <a:pt x="0" y="1159"/>
                      <a:pt x="167" y="1926"/>
                      <a:pt x="634" y="1993"/>
                    </a:cubicBezTo>
                    <a:cubicBezTo>
                      <a:pt x="686" y="2008"/>
                      <a:pt x="738" y="2015"/>
                      <a:pt x="791" y="2015"/>
                    </a:cubicBezTo>
                    <a:cubicBezTo>
                      <a:pt x="1215" y="2015"/>
                      <a:pt x="1653" y="1563"/>
                      <a:pt x="1801" y="1059"/>
                    </a:cubicBezTo>
                    <a:cubicBezTo>
                      <a:pt x="1968" y="492"/>
                      <a:pt x="1668" y="158"/>
                      <a:pt x="1201" y="58"/>
                    </a:cubicBezTo>
                    <a:cubicBezTo>
                      <a:pt x="1083" y="22"/>
                      <a:pt x="965" y="0"/>
                      <a:pt x="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3912;p33">
                <a:extLst>
                  <a:ext uri="{FF2B5EF4-FFF2-40B4-BE49-F238E27FC236}">
                    <a16:creationId xmlns:a16="http://schemas.microsoft.com/office/drawing/2014/main" xmlns="" id="{7C41C9BC-C682-9AC4-4A07-83541EC2446E}"/>
                  </a:ext>
                </a:extLst>
              </p:cNvPr>
              <p:cNvSpPr/>
              <p:nvPr/>
            </p:nvSpPr>
            <p:spPr>
              <a:xfrm>
                <a:off x="3527700" y="1863675"/>
                <a:ext cx="48375" cy="51075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2043" extrusionOk="0">
                    <a:moveTo>
                      <a:pt x="861" y="0"/>
                    </a:moveTo>
                    <a:cubicBezTo>
                      <a:pt x="546" y="0"/>
                      <a:pt x="291" y="163"/>
                      <a:pt x="167" y="587"/>
                    </a:cubicBezTo>
                    <a:cubicBezTo>
                      <a:pt x="0" y="1154"/>
                      <a:pt x="167" y="1887"/>
                      <a:pt x="601" y="2021"/>
                    </a:cubicBezTo>
                    <a:cubicBezTo>
                      <a:pt x="652" y="2036"/>
                      <a:pt x="704" y="2043"/>
                      <a:pt x="757" y="2043"/>
                    </a:cubicBezTo>
                    <a:cubicBezTo>
                      <a:pt x="1181" y="2043"/>
                      <a:pt x="1620" y="1588"/>
                      <a:pt x="1768" y="1054"/>
                    </a:cubicBezTo>
                    <a:cubicBezTo>
                      <a:pt x="1935" y="520"/>
                      <a:pt x="1668" y="186"/>
                      <a:pt x="1201" y="53"/>
                    </a:cubicBezTo>
                    <a:cubicBezTo>
                      <a:pt x="1083" y="19"/>
                      <a:pt x="968" y="0"/>
                      <a:pt x="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3913;p33">
                <a:extLst>
                  <a:ext uri="{FF2B5EF4-FFF2-40B4-BE49-F238E27FC236}">
                    <a16:creationId xmlns:a16="http://schemas.microsoft.com/office/drawing/2014/main" xmlns="" id="{C5FED782-A653-5889-B42A-A4207CD7614F}"/>
                  </a:ext>
                </a:extLst>
              </p:cNvPr>
              <p:cNvSpPr/>
              <p:nvPr/>
            </p:nvSpPr>
            <p:spPr>
              <a:xfrm>
                <a:off x="2902250" y="1767775"/>
                <a:ext cx="48375" cy="51075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2043" extrusionOk="0">
                    <a:moveTo>
                      <a:pt x="861" y="0"/>
                    </a:moveTo>
                    <a:cubicBezTo>
                      <a:pt x="546" y="0"/>
                      <a:pt x="292" y="163"/>
                      <a:pt x="167" y="586"/>
                    </a:cubicBezTo>
                    <a:cubicBezTo>
                      <a:pt x="0" y="1187"/>
                      <a:pt x="167" y="1921"/>
                      <a:pt x="601" y="2021"/>
                    </a:cubicBezTo>
                    <a:cubicBezTo>
                      <a:pt x="652" y="2036"/>
                      <a:pt x="705" y="2043"/>
                      <a:pt x="757" y="2043"/>
                    </a:cubicBezTo>
                    <a:cubicBezTo>
                      <a:pt x="1181" y="2043"/>
                      <a:pt x="1620" y="1588"/>
                      <a:pt x="1768" y="1053"/>
                    </a:cubicBezTo>
                    <a:cubicBezTo>
                      <a:pt x="1935" y="520"/>
                      <a:pt x="1668" y="186"/>
                      <a:pt x="1201" y="53"/>
                    </a:cubicBezTo>
                    <a:cubicBezTo>
                      <a:pt x="1083" y="19"/>
                      <a:pt x="969" y="0"/>
                      <a:pt x="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3914;p33">
                <a:extLst>
                  <a:ext uri="{FF2B5EF4-FFF2-40B4-BE49-F238E27FC236}">
                    <a16:creationId xmlns:a16="http://schemas.microsoft.com/office/drawing/2014/main" xmlns="" id="{53CE7971-027A-9431-8F25-AEF769247551}"/>
                  </a:ext>
                </a:extLst>
              </p:cNvPr>
              <p:cNvSpPr/>
              <p:nvPr/>
            </p:nvSpPr>
            <p:spPr>
              <a:xfrm>
                <a:off x="3069025" y="1817800"/>
                <a:ext cx="47575" cy="51075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2043" extrusionOk="0">
                    <a:moveTo>
                      <a:pt x="823" y="1"/>
                    </a:moveTo>
                    <a:cubicBezTo>
                      <a:pt x="498" y="1"/>
                      <a:pt x="225" y="164"/>
                      <a:pt x="101" y="587"/>
                    </a:cubicBezTo>
                    <a:cubicBezTo>
                      <a:pt x="1" y="1187"/>
                      <a:pt x="167" y="1921"/>
                      <a:pt x="568" y="2021"/>
                    </a:cubicBezTo>
                    <a:cubicBezTo>
                      <a:pt x="619" y="2036"/>
                      <a:pt x="672" y="2043"/>
                      <a:pt x="724" y="2043"/>
                    </a:cubicBezTo>
                    <a:cubicBezTo>
                      <a:pt x="1148" y="2043"/>
                      <a:pt x="1587" y="1588"/>
                      <a:pt x="1735" y="1054"/>
                    </a:cubicBezTo>
                    <a:cubicBezTo>
                      <a:pt x="1902" y="520"/>
                      <a:pt x="1602" y="187"/>
                      <a:pt x="1168" y="53"/>
                    </a:cubicBezTo>
                    <a:cubicBezTo>
                      <a:pt x="1050" y="19"/>
                      <a:pt x="933" y="1"/>
                      <a:pt x="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3915;p33">
                <a:extLst>
                  <a:ext uri="{FF2B5EF4-FFF2-40B4-BE49-F238E27FC236}">
                    <a16:creationId xmlns:a16="http://schemas.microsoft.com/office/drawing/2014/main" xmlns="" id="{3487C17F-0570-109F-D510-4864E678C0C6}"/>
                  </a:ext>
                </a:extLst>
              </p:cNvPr>
              <p:cNvSpPr/>
              <p:nvPr/>
            </p:nvSpPr>
            <p:spPr>
              <a:xfrm>
                <a:off x="3428450" y="1719750"/>
                <a:ext cx="49225" cy="5072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29" extrusionOk="0">
                    <a:moveTo>
                      <a:pt x="882" y="1"/>
                    </a:moveTo>
                    <a:cubicBezTo>
                      <a:pt x="557" y="1"/>
                      <a:pt x="295" y="148"/>
                      <a:pt x="167" y="606"/>
                    </a:cubicBezTo>
                    <a:cubicBezTo>
                      <a:pt x="1" y="1140"/>
                      <a:pt x="167" y="1907"/>
                      <a:pt x="634" y="2007"/>
                    </a:cubicBezTo>
                    <a:cubicBezTo>
                      <a:pt x="682" y="2022"/>
                      <a:pt x="732" y="2029"/>
                      <a:pt x="783" y="2029"/>
                    </a:cubicBezTo>
                    <a:cubicBezTo>
                      <a:pt x="1189" y="2029"/>
                      <a:pt x="1654" y="1577"/>
                      <a:pt x="1802" y="1073"/>
                    </a:cubicBezTo>
                    <a:cubicBezTo>
                      <a:pt x="1969" y="506"/>
                      <a:pt x="1668" y="172"/>
                      <a:pt x="1201" y="39"/>
                    </a:cubicBezTo>
                    <a:cubicBezTo>
                      <a:pt x="1090" y="15"/>
                      <a:pt x="983" y="1"/>
                      <a:pt x="8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3916;p33">
                <a:extLst>
                  <a:ext uri="{FF2B5EF4-FFF2-40B4-BE49-F238E27FC236}">
                    <a16:creationId xmlns:a16="http://schemas.microsoft.com/office/drawing/2014/main" xmlns="" id="{8FB071EE-04E4-CB76-45C2-5D4F51562C90}"/>
                  </a:ext>
                </a:extLst>
              </p:cNvPr>
              <p:cNvSpPr/>
              <p:nvPr/>
            </p:nvSpPr>
            <p:spPr>
              <a:xfrm>
                <a:off x="2833850" y="1932750"/>
                <a:ext cx="49250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2015" extrusionOk="0">
                    <a:moveTo>
                      <a:pt x="866" y="1"/>
                    </a:moveTo>
                    <a:cubicBezTo>
                      <a:pt x="552" y="1"/>
                      <a:pt x="289" y="155"/>
                      <a:pt x="168" y="592"/>
                    </a:cubicBezTo>
                    <a:cubicBezTo>
                      <a:pt x="1" y="1126"/>
                      <a:pt x="168" y="1893"/>
                      <a:pt x="635" y="1993"/>
                    </a:cubicBezTo>
                    <a:cubicBezTo>
                      <a:pt x="686" y="2008"/>
                      <a:pt x="739" y="2015"/>
                      <a:pt x="792" y="2015"/>
                    </a:cubicBezTo>
                    <a:cubicBezTo>
                      <a:pt x="1215" y="2015"/>
                      <a:pt x="1654" y="1563"/>
                      <a:pt x="1802" y="1059"/>
                    </a:cubicBezTo>
                    <a:cubicBezTo>
                      <a:pt x="1969" y="492"/>
                      <a:pt x="1669" y="159"/>
                      <a:pt x="1235" y="58"/>
                    </a:cubicBezTo>
                    <a:cubicBezTo>
                      <a:pt x="1108" y="22"/>
                      <a:pt x="984" y="1"/>
                      <a:pt x="8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3917;p33">
                <a:extLst>
                  <a:ext uri="{FF2B5EF4-FFF2-40B4-BE49-F238E27FC236}">
                    <a16:creationId xmlns:a16="http://schemas.microsoft.com/office/drawing/2014/main" xmlns="" id="{279FEE82-D4C8-ACFF-9E30-CC9E23D47854}"/>
                  </a:ext>
                </a:extLst>
              </p:cNvPr>
              <p:cNvSpPr/>
              <p:nvPr/>
            </p:nvSpPr>
            <p:spPr>
              <a:xfrm>
                <a:off x="3141575" y="2223450"/>
                <a:ext cx="49225" cy="5072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29" extrusionOk="0">
                    <a:moveTo>
                      <a:pt x="896" y="1"/>
                    </a:moveTo>
                    <a:cubicBezTo>
                      <a:pt x="577" y="1"/>
                      <a:pt x="295" y="148"/>
                      <a:pt x="168" y="606"/>
                    </a:cubicBezTo>
                    <a:cubicBezTo>
                      <a:pt x="1" y="1173"/>
                      <a:pt x="168" y="1940"/>
                      <a:pt x="635" y="2007"/>
                    </a:cubicBezTo>
                    <a:cubicBezTo>
                      <a:pt x="686" y="2022"/>
                      <a:pt x="738" y="2029"/>
                      <a:pt x="791" y="2029"/>
                    </a:cubicBezTo>
                    <a:cubicBezTo>
                      <a:pt x="1215" y="2029"/>
                      <a:pt x="1654" y="1574"/>
                      <a:pt x="1802" y="1039"/>
                    </a:cubicBezTo>
                    <a:cubicBezTo>
                      <a:pt x="1969" y="506"/>
                      <a:pt x="1669" y="172"/>
                      <a:pt x="1202" y="39"/>
                    </a:cubicBezTo>
                    <a:cubicBezTo>
                      <a:pt x="1098" y="15"/>
                      <a:pt x="995" y="1"/>
                      <a:pt x="8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3918;p33">
                <a:extLst>
                  <a:ext uri="{FF2B5EF4-FFF2-40B4-BE49-F238E27FC236}">
                    <a16:creationId xmlns:a16="http://schemas.microsoft.com/office/drawing/2014/main" xmlns="" id="{5036BCA3-2A84-8C05-2EAF-55C019FFC968}"/>
                  </a:ext>
                </a:extLst>
              </p:cNvPr>
              <p:cNvSpPr/>
              <p:nvPr/>
            </p:nvSpPr>
            <p:spPr>
              <a:xfrm>
                <a:off x="2886400" y="2232975"/>
                <a:ext cx="49225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15" extrusionOk="0">
                    <a:moveTo>
                      <a:pt x="839" y="0"/>
                    </a:moveTo>
                    <a:cubicBezTo>
                      <a:pt x="534" y="0"/>
                      <a:pt x="289" y="155"/>
                      <a:pt x="167" y="592"/>
                    </a:cubicBezTo>
                    <a:cubicBezTo>
                      <a:pt x="0" y="1159"/>
                      <a:pt x="201" y="1926"/>
                      <a:pt x="634" y="1993"/>
                    </a:cubicBezTo>
                    <a:cubicBezTo>
                      <a:pt x="682" y="2008"/>
                      <a:pt x="732" y="2015"/>
                      <a:pt x="783" y="2015"/>
                    </a:cubicBezTo>
                    <a:cubicBezTo>
                      <a:pt x="1189" y="2015"/>
                      <a:pt x="1653" y="1563"/>
                      <a:pt x="1802" y="1059"/>
                    </a:cubicBezTo>
                    <a:cubicBezTo>
                      <a:pt x="1969" y="492"/>
                      <a:pt x="1668" y="158"/>
                      <a:pt x="1201" y="58"/>
                    </a:cubicBezTo>
                    <a:cubicBezTo>
                      <a:pt x="1074" y="22"/>
                      <a:pt x="952" y="0"/>
                      <a:pt x="8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3919;p33">
                <a:extLst>
                  <a:ext uri="{FF2B5EF4-FFF2-40B4-BE49-F238E27FC236}">
                    <a16:creationId xmlns:a16="http://schemas.microsoft.com/office/drawing/2014/main" xmlns="" id="{BD7C8F91-FF03-0E29-CFA3-2529172334FD}"/>
                  </a:ext>
                </a:extLst>
              </p:cNvPr>
              <p:cNvSpPr/>
              <p:nvPr/>
            </p:nvSpPr>
            <p:spPr>
              <a:xfrm>
                <a:off x="3211625" y="2414050"/>
                <a:ext cx="49225" cy="5110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44" extrusionOk="0">
                    <a:moveTo>
                      <a:pt x="862" y="1"/>
                    </a:moveTo>
                    <a:cubicBezTo>
                      <a:pt x="547" y="1"/>
                      <a:pt x="292" y="164"/>
                      <a:pt x="168" y="587"/>
                    </a:cubicBezTo>
                    <a:cubicBezTo>
                      <a:pt x="1" y="1188"/>
                      <a:pt x="168" y="1922"/>
                      <a:pt x="635" y="2022"/>
                    </a:cubicBezTo>
                    <a:cubicBezTo>
                      <a:pt x="682" y="2036"/>
                      <a:pt x="732" y="2043"/>
                      <a:pt x="782" y="2043"/>
                    </a:cubicBezTo>
                    <a:cubicBezTo>
                      <a:pt x="1188" y="2043"/>
                      <a:pt x="1654" y="1588"/>
                      <a:pt x="1802" y="1054"/>
                    </a:cubicBezTo>
                    <a:cubicBezTo>
                      <a:pt x="1969" y="521"/>
                      <a:pt x="1669" y="187"/>
                      <a:pt x="1202" y="54"/>
                    </a:cubicBezTo>
                    <a:cubicBezTo>
                      <a:pt x="1083" y="20"/>
                      <a:pt x="969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3920;p33">
                <a:extLst>
                  <a:ext uri="{FF2B5EF4-FFF2-40B4-BE49-F238E27FC236}">
                    <a16:creationId xmlns:a16="http://schemas.microsoft.com/office/drawing/2014/main" xmlns="" id="{E3B49062-8E19-3067-F7D1-19C9EB002BDA}"/>
                  </a:ext>
                </a:extLst>
              </p:cNvPr>
              <p:cNvSpPr/>
              <p:nvPr/>
            </p:nvSpPr>
            <p:spPr>
              <a:xfrm>
                <a:off x="3023175" y="2391425"/>
                <a:ext cx="48375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2015" extrusionOk="0">
                    <a:moveTo>
                      <a:pt x="838" y="0"/>
                    </a:moveTo>
                    <a:cubicBezTo>
                      <a:pt x="534" y="0"/>
                      <a:pt x="288" y="154"/>
                      <a:pt x="167" y="592"/>
                    </a:cubicBezTo>
                    <a:cubicBezTo>
                      <a:pt x="0" y="1159"/>
                      <a:pt x="167" y="1926"/>
                      <a:pt x="600" y="1993"/>
                    </a:cubicBezTo>
                    <a:cubicBezTo>
                      <a:pt x="652" y="2007"/>
                      <a:pt x="705" y="2014"/>
                      <a:pt x="757" y="2014"/>
                    </a:cubicBezTo>
                    <a:cubicBezTo>
                      <a:pt x="1181" y="2014"/>
                      <a:pt x="1620" y="1563"/>
                      <a:pt x="1768" y="1059"/>
                    </a:cubicBezTo>
                    <a:cubicBezTo>
                      <a:pt x="1935" y="492"/>
                      <a:pt x="1668" y="158"/>
                      <a:pt x="1201" y="58"/>
                    </a:cubicBezTo>
                    <a:cubicBezTo>
                      <a:pt x="1074" y="22"/>
                      <a:pt x="95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3921;p33">
                <a:extLst>
                  <a:ext uri="{FF2B5EF4-FFF2-40B4-BE49-F238E27FC236}">
                    <a16:creationId xmlns:a16="http://schemas.microsoft.com/office/drawing/2014/main" xmlns="" id="{D4250557-51A4-6446-CE57-5D734417735D}"/>
                  </a:ext>
                </a:extLst>
              </p:cNvPr>
              <p:cNvSpPr/>
              <p:nvPr/>
            </p:nvSpPr>
            <p:spPr>
              <a:xfrm>
                <a:off x="2725450" y="1543075"/>
                <a:ext cx="975725" cy="1109175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44367" fill="none" extrusionOk="0">
                    <a:moveTo>
                      <a:pt x="3270" y="13244"/>
                    </a:moveTo>
                    <a:cubicBezTo>
                      <a:pt x="6505" y="2036"/>
                      <a:pt x="15011" y="1"/>
                      <a:pt x="23984" y="2569"/>
                    </a:cubicBezTo>
                    <a:cubicBezTo>
                      <a:pt x="32957" y="5171"/>
                      <a:pt x="39028" y="11476"/>
                      <a:pt x="35793" y="22684"/>
                    </a:cubicBezTo>
                    <a:cubicBezTo>
                      <a:pt x="32524" y="33892"/>
                      <a:pt x="21616" y="44366"/>
                      <a:pt x="12643" y="41764"/>
                    </a:cubicBezTo>
                    <a:cubicBezTo>
                      <a:pt x="3636" y="39162"/>
                      <a:pt x="1" y="24485"/>
                      <a:pt x="3270" y="1324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3922;p33">
                <a:extLst>
                  <a:ext uri="{FF2B5EF4-FFF2-40B4-BE49-F238E27FC236}">
                    <a16:creationId xmlns:a16="http://schemas.microsoft.com/office/drawing/2014/main" xmlns="" id="{6364FD53-D5C3-4E41-CD8D-5090DD3D8160}"/>
                  </a:ext>
                </a:extLst>
              </p:cNvPr>
              <p:cNvSpPr/>
              <p:nvPr/>
            </p:nvSpPr>
            <p:spPr>
              <a:xfrm>
                <a:off x="2838875" y="2000850"/>
                <a:ext cx="214325" cy="196400"/>
              </a:xfrm>
              <a:custGeom>
                <a:avLst/>
                <a:gdLst/>
                <a:ahLst/>
                <a:cxnLst/>
                <a:rect l="l" t="t" r="r" b="b"/>
                <a:pathLst>
                  <a:path w="8573" h="7856" extrusionOk="0">
                    <a:moveTo>
                      <a:pt x="4325" y="0"/>
                    </a:moveTo>
                    <a:cubicBezTo>
                      <a:pt x="2467" y="0"/>
                      <a:pt x="787" y="1287"/>
                      <a:pt x="434" y="3172"/>
                    </a:cubicBezTo>
                    <a:cubicBezTo>
                      <a:pt x="0" y="5273"/>
                      <a:pt x="1401" y="7375"/>
                      <a:pt x="3536" y="7775"/>
                    </a:cubicBezTo>
                    <a:cubicBezTo>
                      <a:pt x="3798" y="7829"/>
                      <a:pt x="4061" y="7855"/>
                      <a:pt x="4320" y="7855"/>
                    </a:cubicBezTo>
                    <a:cubicBezTo>
                      <a:pt x="6136" y="7855"/>
                      <a:pt x="7789" y="6575"/>
                      <a:pt x="8139" y="4706"/>
                    </a:cubicBezTo>
                    <a:cubicBezTo>
                      <a:pt x="8573" y="2572"/>
                      <a:pt x="7205" y="503"/>
                      <a:pt x="5070" y="70"/>
                    </a:cubicBezTo>
                    <a:cubicBezTo>
                      <a:pt x="4820" y="23"/>
                      <a:pt x="4571" y="0"/>
                      <a:pt x="43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3923;p33">
                <a:extLst>
                  <a:ext uri="{FF2B5EF4-FFF2-40B4-BE49-F238E27FC236}">
                    <a16:creationId xmlns:a16="http://schemas.microsoft.com/office/drawing/2014/main" xmlns="" id="{77E77FCE-25F3-0667-D4EC-5E7734A47F80}"/>
                  </a:ext>
                </a:extLst>
              </p:cNvPr>
              <p:cNvSpPr/>
              <p:nvPr/>
            </p:nvSpPr>
            <p:spPr>
              <a:xfrm>
                <a:off x="3286675" y="2090650"/>
                <a:ext cx="214350" cy="19640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7856" extrusionOk="0">
                    <a:moveTo>
                      <a:pt x="4244" y="0"/>
                    </a:moveTo>
                    <a:cubicBezTo>
                      <a:pt x="2412" y="0"/>
                      <a:pt x="781" y="1281"/>
                      <a:pt x="401" y="3149"/>
                    </a:cubicBezTo>
                    <a:cubicBezTo>
                      <a:pt x="1" y="5284"/>
                      <a:pt x="1369" y="7352"/>
                      <a:pt x="3503" y="7786"/>
                    </a:cubicBezTo>
                    <a:cubicBezTo>
                      <a:pt x="3753" y="7833"/>
                      <a:pt x="4002" y="7855"/>
                      <a:pt x="4248" y="7855"/>
                    </a:cubicBezTo>
                    <a:cubicBezTo>
                      <a:pt x="6100" y="7855"/>
                      <a:pt x="7757" y="6569"/>
                      <a:pt x="8140" y="4684"/>
                    </a:cubicBezTo>
                    <a:cubicBezTo>
                      <a:pt x="8574" y="2582"/>
                      <a:pt x="7206" y="481"/>
                      <a:pt x="5038" y="80"/>
                    </a:cubicBezTo>
                    <a:cubicBezTo>
                      <a:pt x="4771" y="26"/>
                      <a:pt x="4506" y="0"/>
                      <a:pt x="42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3924;p33">
                <a:extLst>
                  <a:ext uri="{FF2B5EF4-FFF2-40B4-BE49-F238E27FC236}">
                    <a16:creationId xmlns:a16="http://schemas.microsoft.com/office/drawing/2014/main" xmlns="" id="{B20EFA0B-3381-B8CA-93FE-A90D3D58DDB5}"/>
                  </a:ext>
                </a:extLst>
              </p:cNvPr>
              <p:cNvSpPr/>
              <p:nvPr/>
            </p:nvSpPr>
            <p:spPr>
              <a:xfrm>
                <a:off x="3044000" y="1981000"/>
                <a:ext cx="5257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983" extrusionOk="0">
                    <a:moveTo>
                      <a:pt x="1034" y="1"/>
                    </a:moveTo>
                    <a:cubicBezTo>
                      <a:pt x="594" y="1"/>
                      <a:pt x="215" y="314"/>
                      <a:pt x="101" y="797"/>
                    </a:cubicBezTo>
                    <a:cubicBezTo>
                      <a:pt x="1" y="1331"/>
                      <a:pt x="301" y="1831"/>
                      <a:pt x="868" y="1965"/>
                    </a:cubicBezTo>
                    <a:cubicBezTo>
                      <a:pt x="932" y="1976"/>
                      <a:pt x="995" y="1982"/>
                      <a:pt x="1057" y="1982"/>
                    </a:cubicBezTo>
                    <a:cubicBezTo>
                      <a:pt x="1516" y="1982"/>
                      <a:pt x="1918" y="1667"/>
                      <a:pt x="2036" y="1197"/>
                    </a:cubicBezTo>
                    <a:cubicBezTo>
                      <a:pt x="2102" y="664"/>
                      <a:pt x="1769" y="163"/>
                      <a:pt x="1269" y="30"/>
                    </a:cubicBezTo>
                    <a:cubicBezTo>
                      <a:pt x="1189" y="10"/>
                      <a:pt x="1111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3925;p33">
                <a:extLst>
                  <a:ext uri="{FF2B5EF4-FFF2-40B4-BE49-F238E27FC236}">
                    <a16:creationId xmlns:a16="http://schemas.microsoft.com/office/drawing/2014/main" xmlns="" id="{34B36704-10CB-4206-59C9-D77F1C2F8D46}"/>
                  </a:ext>
                </a:extLst>
              </p:cNvPr>
              <p:cNvSpPr/>
              <p:nvPr/>
            </p:nvSpPr>
            <p:spPr>
              <a:xfrm>
                <a:off x="3283350" y="2029375"/>
                <a:ext cx="54225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961" extrusionOk="0">
                    <a:moveTo>
                      <a:pt x="1053" y="0"/>
                    </a:moveTo>
                    <a:cubicBezTo>
                      <a:pt x="594" y="0"/>
                      <a:pt x="219" y="309"/>
                      <a:pt x="134" y="763"/>
                    </a:cubicBezTo>
                    <a:cubicBezTo>
                      <a:pt x="0" y="1297"/>
                      <a:pt x="334" y="1797"/>
                      <a:pt x="868" y="1931"/>
                    </a:cubicBezTo>
                    <a:cubicBezTo>
                      <a:pt x="952" y="1951"/>
                      <a:pt x="1035" y="1960"/>
                      <a:pt x="1114" y="1960"/>
                    </a:cubicBezTo>
                    <a:cubicBezTo>
                      <a:pt x="1567" y="1960"/>
                      <a:pt x="1922" y="1651"/>
                      <a:pt x="2035" y="1197"/>
                    </a:cubicBezTo>
                    <a:cubicBezTo>
                      <a:pt x="2169" y="630"/>
                      <a:pt x="1835" y="130"/>
                      <a:pt x="1301" y="30"/>
                    </a:cubicBezTo>
                    <a:cubicBezTo>
                      <a:pt x="1217" y="10"/>
                      <a:pt x="1134" y="0"/>
                      <a:pt x="10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3926;p33">
                <a:extLst>
                  <a:ext uri="{FF2B5EF4-FFF2-40B4-BE49-F238E27FC236}">
                    <a16:creationId xmlns:a16="http://schemas.microsoft.com/office/drawing/2014/main" xmlns="" id="{0090EE54-6BE2-9B68-7BFC-304952748697}"/>
                  </a:ext>
                </a:extLst>
              </p:cNvPr>
              <p:cNvSpPr/>
              <p:nvPr/>
            </p:nvSpPr>
            <p:spPr>
              <a:xfrm>
                <a:off x="3139075" y="2023425"/>
                <a:ext cx="1017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636" fill="none" extrusionOk="0">
                    <a:moveTo>
                      <a:pt x="4070" y="768"/>
                    </a:moveTo>
                    <a:cubicBezTo>
                      <a:pt x="3470" y="1335"/>
                      <a:pt x="2636" y="1635"/>
                      <a:pt x="1802" y="1468"/>
                    </a:cubicBezTo>
                    <a:cubicBezTo>
                      <a:pt x="968" y="1302"/>
                      <a:pt x="301" y="701"/>
                      <a:pt x="1" y="1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192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6 -0.00278 L 0.73047 0.00556 " pathEditMode="relative" rAng="0" ptsTypes="AA">
                                      <p:cBhvr additive="base">
                                        <p:cTn id="62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4603D6A-A646-C00A-0698-0D63D0959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5454D756-8A99-1629-BA51-04950D2FD7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" t="14582" r="13859" b="54585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8AE24C5-A52B-0E04-4735-C09413F04A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67" b="6867"/>
          <a:stretch/>
        </p:blipFill>
        <p:spPr>
          <a:xfrm>
            <a:off x="0" y="3843336"/>
            <a:ext cx="12203887" cy="301466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D05CE5F-7ED7-3BD0-EF25-815A618DE0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4" b="71250"/>
          <a:stretch/>
        </p:blipFill>
        <p:spPr>
          <a:xfrm>
            <a:off x="10358438" y="-50007"/>
            <a:ext cx="1833562" cy="224629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2603156-6569-8654-25E1-597D2A628D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4" b="71250"/>
          <a:stretch/>
        </p:blipFill>
        <p:spPr>
          <a:xfrm flipH="1">
            <a:off x="0" y="1"/>
            <a:ext cx="1185863" cy="145279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A352AD09-15A2-7C30-54C0-EC2203030A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75801" y="4711492"/>
            <a:ext cx="2537464" cy="25001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B385D3F0-F535-C574-76B3-6DB4FC2F66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9109" y="134398"/>
            <a:ext cx="934147" cy="800698"/>
          </a:xfrm>
          <a:prstGeom prst="rect">
            <a:avLst/>
          </a:prstGeom>
        </p:spPr>
      </p:pic>
      <p:sp>
        <p:nvSpPr>
          <p:cNvPr id="5" name="Freeform 8">
            <a:extLst>
              <a:ext uri="{FF2B5EF4-FFF2-40B4-BE49-F238E27FC236}">
                <a16:creationId xmlns:a16="http://schemas.microsoft.com/office/drawing/2014/main" xmlns="" id="{D38E8B74-4EA2-F917-90D6-EBBA0D03ECA4}"/>
              </a:ext>
            </a:extLst>
          </p:cNvPr>
          <p:cNvSpPr/>
          <p:nvPr/>
        </p:nvSpPr>
        <p:spPr>
          <a:xfrm>
            <a:off x="9901771" y="3207434"/>
            <a:ext cx="2302116" cy="3700572"/>
          </a:xfrm>
          <a:custGeom>
            <a:avLst/>
            <a:gdLst/>
            <a:ahLst/>
            <a:cxnLst/>
            <a:rect l="l" t="t" r="r" b="b"/>
            <a:pathLst>
              <a:path w="1888498" h="2920358">
                <a:moveTo>
                  <a:pt x="0" y="0"/>
                </a:moveTo>
                <a:lnTo>
                  <a:pt x="1888498" y="0"/>
                </a:lnTo>
                <a:lnTo>
                  <a:pt x="1888498" y="2920358"/>
                </a:lnTo>
                <a:lnTo>
                  <a:pt x="0" y="29203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6" name="组合 105">
            <a:extLst>
              <a:ext uri="{FF2B5EF4-FFF2-40B4-BE49-F238E27FC236}">
                <a16:creationId xmlns:a16="http://schemas.microsoft.com/office/drawing/2014/main" xmlns="" id="{FE6396E6-602D-2CA4-CA0A-FCA4ED32149B}"/>
              </a:ext>
            </a:extLst>
          </p:cNvPr>
          <p:cNvGrpSpPr/>
          <p:nvPr/>
        </p:nvGrpSpPr>
        <p:grpSpPr>
          <a:xfrm>
            <a:off x="266864" y="1213671"/>
            <a:ext cx="1452245" cy="1750060"/>
            <a:chOff x="2680" y="947"/>
            <a:chExt cx="2287" cy="2756"/>
          </a:xfrm>
        </p:grpSpPr>
        <p:pic>
          <p:nvPicPr>
            <p:cNvPr id="37" name="图片 101" descr="图层 2">
              <a:extLst>
                <a:ext uri="{FF2B5EF4-FFF2-40B4-BE49-F238E27FC236}">
                  <a16:creationId xmlns:a16="http://schemas.microsoft.com/office/drawing/2014/main" xmlns="" id="{F5B32D10-279B-EB43-F43C-004110FE7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38" name="图片 102" descr="图层 2">
              <a:extLst>
                <a:ext uri="{FF2B5EF4-FFF2-40B4-BE49-F238E27FC236}">
                  <a16:creationId xmlns:a16="http://schemas.microsoft.com/office/drawing/2014/main" xmlns="" id="{658A0011-88BA-1A1A-37D8-F48BD32C3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pic>
        <p:nvPicPr>
          <p:cNvPr id="39" name="图片 84" descr="矢量智能对象-4">
            <a:extLst>
              <a:ext uri="{FF2B5EF4-FFF2-40B4-BE49-F238E27FC236}">
                <a16:creationId xmlns:a16="http://schemas.microsoft.com/office/drawing/2014/main" xmlns="" id="{95C32897-775C-322C-5241-FC0DB87331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98826" y="388011"/>
            <a:ext cx="694055" cy="838200"/>
          </a:xfrm>
          <a:prstGeom prst="rect">
            <a:avLst/>
          </a:prstGeom>
        </p:spPr>
      </p:pic>
      <p:pic>
        <p:nvPicPr>
          <p:cNvPr id="40" name="图片 116" descr="E:\设计\PPT\图片3.png图片3">
            <a:extLst>
              <a:ext uri="{FF2B5EF4-FFF2-40B4-BE49-F238E27FC236}">
                <a16:creationId xmlns:a16="http://schemas.microsoft.com/office/drawing/2014/main" xmlns="" id="{169AC3FB-A81B-9993-9A7F-399F806D378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5293" y="3022442"/>
            <a:ext cx="1681130" cy="1792605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xmlns="" id="{84C566C9-1B96-401A-8AC2-C0820908767A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6437469" y="3467981"/>
            <a:ext cx="3464302" cy="34643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3FB4295-2E33-1279-BE97-B933BF45BFF2}"/>
              </a:ext>
            </a:extLst>
          </p:cNvPr>
          <p:cNvSpPr txBox="1"/>
          <p:nvPr/>
        </p:nvSpPr>
        <p:spPr>
          <a:xfrm>
            <a:off x="1394779" y="1310451"/>
            <a:ext cx="96394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XIN TRÂN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TRỌNG CẢM ƠN QUÝ THẦY CÔ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53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xmlns="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xmlns="" id="{B1EAD35E-A6A9-1409-C3E1-5FAE61B5ACF3}"/>
              </a:ext>
            </a:extLst>
          </p:cNvPr>
          <p:cNvGrpSpPr/>
          <p:nvPr/>
        </p:nvGrpSpPr>
        <p:grpSpPr>
          <a:xfrm>
            <a:off x="-243791" y="3221795"/>
            <a:ext cx="3556291" cy="3463837"/>
            <a:chOff x="8075634" y="3278909"/>
            <a:chExt cx="3556291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xmlns="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5634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9FFEEAC-F5AF-9168-C72D-0D368C74B6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927" y="3852681"/>
            <a:ext cx="3170827" cy="31708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2772" y="2126394"/>
            <a:ext cx="8827773" cy="185944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5258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xmlns="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xmlns="" id="{B1EAD35E-A6A9-1409-C3E1-5FAE61B5ACF3}"/>
              </a:ext>
            </a:extLst>
          </p:cNvPr>
          <p:cNvGrpSpPr/>
          <p:nvPr/>
        </p:nvGrpSpPr>
        <p:grpSpPr>
          <a:xfrm>
            <a:off x="-243791" y="3221795"/>
            <a:ext cx="3556291" cy="3463837"/>
            <a:chOff x="8075634" y="3278909"/>
            <a:chExt cx="3556291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xmlns="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5634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9FFEEAC-F5AF-9168-C72D-0D368C74B6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927" y="3852681"/>
            <a:ext cx="3170827" cy="317082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grpSp>
        <p:nvGrpSpPr>
          <p:cNvPr id="11" name="Group 38">
            <a:extLst>
              <a:ext uri="{FF2B5EF4-FFF2-40B4-BE49-F238E27FC236}">
                <a16:creationId xmlns:a16="http://schemas.microsoft.com/office/drawing/2014/main" xmlns="" id="{124128FC-9C48-480B-BBBD-C7ECE06E3A6B}"/>
              </a:ext>
            </a:extLst>
          </p:cNvPr>
          <p:cNvGrpSpPr/>
          <p:nvPr/>
        </p:nvGrpSpPr>
        <p:grpSpPr bwMode="auto">
          <a:xfrm>
            <a:off x="30480" y="-55247"/>
            <a:ext cx="12161520" cy="6866238"/>
            <a:chOff x="0" y="-62112"/>
            <a:chExt cx="12161838" cy="6882833"/>
          </a:xfrm>
        </p:grpSpPr>
        <p:pic>
          <p:nvPicPr>
            <p:cNvPr id="14" name="Picture 39">
              <a:extLst>
                <a:ext uri="{FF2B5EF4-FFF2-40B4-BE49-F238E27FC236}">
                  <a16:creationId xmlns:a16="http://schemas.microsoft.com/office/drawing/2014/main" xmlns="" id="{BC00F5F5-A21D-462D-A6BF-9C3D293C6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-62112"/>
              <a:ext cx="12161838" cy="6882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ounded Rectangle 23">
              <a:extLst>
                <a:ext uri="{FF2B5EF4-FFF2-40B4-BE49-F238E27FC236}">
                  <a16:creationId xmlns:a16="http://schemas.microsoft.com/office/drawing/2014/main" xmlns="" id="{8B1A9C27-319D-4EAE-BD07-887EF62F2507}"/>
                </a:ext>
              </a:extLst>
            </p:cNvPr>
            <p:cNvSpPr/>
            <p:nvPr/>
          </p:nvSpPr>
          <p:spPr>
            <a:xfrm>
              <a:off x="515117" y="281941"/>
              <a:ext cx="11086577" cy="6195093"/>
            </a:xfrm>
            <a:prstGeom prst="roundRect">
              <a:avLst/>
            </a:prstGeom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590" dirty="0">
                <a:solidFill>
                  <a:srgbClr val="FF0000"/>
                </a:solidFill>
                <a:latin typeface="Times New Roman" panose="02020603050405020304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BE71BBF-0122-441D-BDA1-119FA3FAE53C}"/>
              </a:ext>
            </a:extLst>
          </p:cNvPr>
          <p:cNvSpPr txBox="1"/>
          <p:nvPr/>
        </p:nvSpPr>
        <p:spPr>
          <a:xfrm>
            <a:off x="2275254" y="706102"/>
            <a:ext cx="7626947" cy="2862090"/>
          </a:xfrm>
          <a:prstGeom prst="rect">
            <a:avLst/>
          </a:prstGeom>
          <a:noFill/>
        </p:spPr>
        <p:txBody>
          <a:bodyPr wrap="none" lIns="91211" tIns="45605" rIns="91211" bIns="45605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Thứ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atin typeface="Times New Roman" panose="02020603050405020304" charset="0"/>
                <a:cs typeface="Times New Roman" panose="02020603050405020304" charset="0"/>
              </a:rPr>
              <a:t>năm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ngày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 27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tháng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 2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năm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 2025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Toán</a:t>
            </a:r>
            <a:endParaRPr lang="en-US" sz="4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 48: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Luyện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tập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chung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 (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3)</a:t>
            </a:r>
            <a:endParaRPr lang="en-US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608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790732" y="672869"/>
            <a:ext cx="2200118" cy="64183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Đ, S?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7811" y="454939"/>
            <a:ext cx="1005840" cy="995422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AAF414-6BAC-6E4C-1C45-E153996F5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25" y="2143125"/>
            <a:ext cx="10272004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0617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xmlns="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5724" y="2969665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xmlns="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4763" y="3098799"/>
            <a:ext cx="2649545" cy="3308058"/>
          </a:xfrm>
          <a:prstGeom prst="rect">
            <a:avLst/>
          </a:prstGeom>
        </p:spPr>
      </p:pic>
      <p:pic>
        <p:nvPicPr>
          <p:cNvPr id="17" name="Picture 16">
            <a:hlinkClick r:id="rId11" action="ppaction://hlinksldjump"/>
            <a:extLst>
              <a:ext uri="{FF2B5EF4-FFF2-40B4-BE49-F238E27FC236}">
                <a16:creationId xmlns:a16="http://schemas.microsoft.com/office/drawing/2014/main" xmlns="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1147" y="3045056"/>
            <a:ext cx="2723980" cy="3391078"/>
          </a:xfrm>
          <a:prstGeom prst="rect">
            <a:avLst/>
          </a:prstGeom>
        </p:spPr>
      </p:pic>
      <p:pic>
        <p:nvPicPr>
          <p:cNvPr id="19" name="Picture 18">
            <a:hlinkClick r:id="rId14" action="ppaction://hlinksldjump"/>
            <a:extLst>
              <a:ext uri="{FF2B5EF4-FFF2-40B4-BE49-F238E27FC236}">
                <a16:creationId xmlns:a16="http://schemas.microsoft.com/office/drawing/2014/main" xmlns="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1202642"/>
            <a:ext cx="9656064" cy="1311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Trò chơi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  <p:pic>
        <p:nvPicPr>
          <p:cNvPr id="2" name="Các bạn ơi bây giờ tớ sẽ tổ chức cho các bạn 1 trò chơi mang tên Cỏ chăm chỉ. Các bạn giơ hoa xoay chọn đáp án tương ứng với mỗi câu hỏi dưới đây nhé. ">
            <a:hlinkClick r:id="" action="ppaction://media"/>
            <a:extLst>
              <a:ext uri="{FF2B5EF4-FFF2-40B4-BE49-F238E27FC236}">
                <a16:creationId xmlns:a16="http://schemas.microsoft.com/office/drawing/2014/main" xmlns="" id="{319CB449-A925-4C08-8087-45280FC838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235127" y="6120657"/>
            <a:ext cx="406400" cy="406400"/>
          </a:xfrm>
          <a:prstGeom prst="rect">
            <a:avLst/>
          </a:prstGeom>
        </p:spPr>
      </p:pic>
      <p:sp>
        <p:nvSpPr>
          <p:cNvPr id="12" name="Freeform 3">
            <a:extLst>
              <a:ext uri="{FF2B5EF4-FFF2-40B4-BE49-F238E27FC236}">
                <a16:creationId xmlns:a16="http://schemas.microsoft.com/office/drawing/2014/main" xmlns="" id="{28249958-0FDB-4CB7-BCE9-4D6BB3F221FB}"/>
              </a:ext>
            </a:extLst>
          </p:cNvPr>
          <p:cNvSpPr/>
          <p:nvPr/>
        </p:nvSpPr>
        <p:spPr>
          <a:xfrm>
            <a:off x="112531" y="2930594"/>
            <a:ext cx="3077474" cy="3555743"/>
          </a:xfrm>
          <a:custGeom>
            <a:avLst/>
            <a:gdLst/>
            <a:ahLst/>
            <a:cxnLst/>
            <a:rect l="l" t="t" r="r" b="b"/>
            <a:pathLst>
              <a:path w="5003723" h="6627447">
                <a:moveTo>
                  <a:pt x="0" y="0"/>
                </a:moveTo>
                <a:lnTo>
                  <a:pt x="5003723" y="0"/>
                </a:lnTo>
                <a:lnTo>
                  <a:pt x="5003723" y="6627447"/>
                </a:lnTo>
                <a:lnTo>
                  <a:pt x="0" y="6627447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1945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1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xmlns="" id="{752DE730-BCF3-BA8A-5D58-FA6B371B6B5D}"/>
              </a:ext>
            </a:extLst>
          </p:cNvPr>
          <p:cNvGrpSpPr/>
          <p:nvPr/>
        </p:nvGrpSpPr>
        <p:grpSpPr>
          <a:xfrm>
            <a:off x="-777342" y="0"/>
            <a:ext cx="13655984" cy="2632266"/>
            <a:chOff x="-700459" y="0"/>
            <a:chExt cx="13579140" cy="263226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18AADB9A-A95C-884C-5CCA-1ABEC885DA5C}"/>
                </a:ext>
              </a:extLst>
            </p:cNvPr>
            <p:cNvSpPr/>
            <p:nvPr/>
          </p:nvSpPr>
          <p:spPr>
            <a:xfrm>
              <a:off x="-700459" y="0"/>
              <a:ext cx="13579140" cy="2159323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598F94FB-0DF1-8F15-172B-E40A0E96B477}"/>
                </a:ext>
              </a:extLst>
            </p:cNvPr>
            <p:cNvSpPr txBox="1"/>
            <p:nvPr/>
          </p:nvSpPr>
          <p:spPr>
            <a:xfrm>
              <a:off x="1492177" y="269754"/>
              <a:ext cx="7227768" cy="160043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US" sz="4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endPara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4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4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4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hay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r>
                <a:rPr lang="en-US" sz="4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5">
              <a:hlinkClick r:id="rId7" action="ppaction://hlinksldjump"/>
              <a:extLst>
                <a:ext uri="{FF2B5EF4-FFF2-40B4-BE49-F238E27FC236}">
                  <a16:creationId xmlns:a16="http://schemas.microsoft.com/office/drawing/2014/main" xmlns="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xmlns="" id="{E678A712-A920-F12A-1FD7-4F015E49E559}"/>
              </a:ext>
            </a:extLst>
          </p:cNvPr>
          <p:cNvGrpSpPr/>
          <p:nvPr/>
        </p:nvGrpSpPr>
        <p:grpSpPr>
          <a:xfrm>
            <a:off x="2796068" y="4372658"/>
            <a:ext cx="8546543" cy="1364750"/>
            <a:chOff x="2098496" y="3659454"/>
            <a:chExt cx="8546543" cy="1198789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xmlns="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xmlns="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xmlns="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xmlns="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xmlns="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xmlns="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xmlns="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xmlns="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xmlns="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xmlns="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xmlns="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xmlns="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xmlns="" id="{24AC993B-554E-CC2D-0060-47F597751116}"/>
                </a:ext>
              </a:extLst>
            </p:cNvPr>
            <p:cNvSpPr txBox="1"/>
            <p:nvPr/>
          </p:nvSpPr>
          <p:spPr>
            <a:xfrm>
              <a:off x="3081338" y="3836248"/>
              <a:ext cx="7376845" cy="98706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xmlns="" id="{1F27C772-953E-D932-D4B0-B43A2F14DBBA}"/>
              </a:ext>
            </a:extLst>
          </p:cNvPr>
          <p:cNvGrpSpPr/>
          <p:nvPr/>
        </p:nvGrpSpPr>
        <p:grpSpPr>
          <a:xfrm>
            <a:off x="2656738" y="2490889"/>
            <a:ext cx="8819884" cy="1507248"/>
            <a:chOff x="1861723" y="2134893"/>
            <a:chExt cx="8819884" cy="1270717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xmlns="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xmlns="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xmlns="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xmlns="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xmlns="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xmlns="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xmlns="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xmlns="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xmlns="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xmlns="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xmlns="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xmlns="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xmlns="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xmlns="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xmlns="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xmlns="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xmlns="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xmlns="" id="{F80F56AF-4931-0BED-1F77-B3545920AC09}"/>
                </a:ext>
              </a:extLst>
            </p:cNvPr>
            <p:cNvSpPr txBox="1"/>
            <p:nvPr/>
          </p:nvSpPr>
          <p:spPr>
            <a:xfrm>
              <a:off x="3131259" y="2443037"/>
              <a:ext cx="6534364" cy="86124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Đúng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xmlns="" id="{AC3EB7E7-6058-FACE-2896-CBF8EFA4941E}"/>
              </a:ext>
            </a:extLst>
          </p:cNvPr>
          <p:cNvGrpSpPr/>
          <p:nvPr/>
        </p:nvGrpSpPr>
        <p:grpSpPr>
          <a:xfrm flipH="1">
            <a:off x="10234964" y="2542657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xmlns="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xmlns="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xmlns="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xmlns="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xmlns="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xmlns="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xmlns="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xmlns="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xmlns="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xmlns="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xmlns="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xmlns="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xmlns="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xmlns="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xmlns="" id="{488F3532-9D55-1B46-E972-02247F9E28B9}"/>
              </a:ext>
            </a:extLst>
          </p:cNvPr>
          <p:cNvSpPr/>
          <p:nvPr/>
        </p:nvSpPr>
        <p:spPr>
          <a:xfrm rot="19980337">
            <a:off x="10267982" y="4283317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6" name="Freeform 3">
            <a:extLst>
              <a:ext uri="{FF2B5EF4-FFF2-40B4-BE49-F238E27FC236}">
                <a16:creationId xmlns:a16="http://schemas.microsoft.com/office/drawing/2014/main" xmlns="" id="{929ACA50-AAB1-44E2-8874-C496A7011C53}"/>
              </a:ext>
            </a:extLst>
          </p:cNvPr>
          <p:cNvSpPr/>
          <p:nvPr/>
        </p:nvSpPr>
        <p:spPr>
          <a:xfrm>
            <a:off x="157038" y="3286716"/>
            <a:ext cx="2837265" cy="3350419"/>
          </a:xfrm>
          <a:custGeom>
            <a:avLst/>
            <a:gdLst/>
            <a:ahLst/>
            <a:cxnLst/>
            <a:rect l="l" t="t" r="r" b="b"/>
            <a:pathLst>
              <a:path w="5003723" h="6627447">
                <a:moveTo>
                  <a:pt x="0" y="0"/>
                </a:moveTo>
                <a:lnTo>
                  <a:pt x="5003723" y="0"/>
                </a:lnTo>
                <a:lnTo>
                  <a:pt x="5003723" y="6627447"/>
                </a:lnTo>
                <a:lnTo>
                  <a:pt x="0" y="662744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5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xmlns="" id="{46662314-D4E9-4339-9E76-695EB46580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73177" y="5802569"/>
            <a:ext cx="1272493" cy="100021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D6AAF414-6BAC-6E4C-1C45-E153996F5E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73339" b="33093"/>
          <a:stretch/>
        </p:blipFill>
        <p:spPr>
          <a:xfrm>
            <a:off x="8289972" y="15843"/>
            <a:ext cx="3902028" cy="215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83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7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81B5AFD3-5981-F001-A767-DB1D415D8BAA}"/>
              </a:ext>
            </a:extLst>
          </p:cNvPr>
          <p:cNvGrpSpPr/>
          <p:nvPr/>
        </p:nvGrpSpPr>
        <p:grpSpPr>
          <a:xfrm>
            <a:off x="2937739" y="3952997"/>
            <a:ext cx="8546543" cy="1364750"/>
            <a:chOff x="2098496" y="3659454"/>
            <a:chExt cx="8546543" cy="119878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xmlns="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xmlns="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xmlns="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xmlns="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xmlns="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xmlns="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xmlns="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xmlns="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xmlns="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xmlns="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xmlns="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0449302-55B8-5159-512B-AC19A442E2FF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Sai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34E0A765-4243-5ACC-1606-ED36C165E155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xmlns="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xmlns="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xmlns="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xmlns="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xmlns="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xmlns="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xmlns="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xmlns="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xmlns="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xmlns="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xmlns="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xmlns="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xmlns="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xmlns="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xmlns="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xmlns="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xmlns="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3E03E25C-E3D4-F050-0A70-F53C2687B0C6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Đúng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xmlns="" id="{C2478A37-2BF7-8F3F-2FAE-9BDF35EBD811}"/>
              </a:ext>
            </a:extLst>
          </p:cNvPr>
          <p:cNvGrpSpPr/>
          <p:nvPr/>
        </p:nvGrpSpPr>
        <p:grpSpPr>
          <a:xfrm flipH="1">
            <a:off x="10249628" y="3741278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xmlns="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xmlns="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xmlns="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xmlns="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xmlns="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xmlns="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xmlns="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xmlns="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xmlns="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xmlns="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xmlns="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xmlns="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xmlns="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xmlns="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xmlns="" id="{1E0F6780-2ABA-DF79-611B-5BF2C3008B53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xmlns="" id="{5FBE8033-E0B7-318A-C12A-A6116D6A19FA}"/>
              </a:ext>
            </a:extLst>
          </p:cNvPr>
          <p:cNvGrpSpPr/>
          <p:nvPr/>
        </p:nvGrpSpPr>
        <p:grpSpPr>
          <a:xfrm>
            <a:off x="-693571" y="-57043"/>
            <a:ext cx="13579140" cy="2602739"/>
            <a:chOff x="-693571" y="-57043"/>
            <a:chExt cx="13579140" cy="260273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D4371CF6-959F-296A-DCCC-51765A410DAB}"/>
                </a:ext>
              </a:extLst>
            </p:cNvPr>
            <p:cNvSpPr/>
            <p:nvPr/>
          </p:nvSpPr>
          <p:spPr>
            <a:xfrm>
              <a:off x="-693571" y="-57043"/>
              <a:ext cx="13579140" cy="2375342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95" name="Picture 94">
              <a:hlinkClick r:id="rId6" action="ppaction://hlinksldjump"/>
              <a:extLst>
                <a:ext uri="{FF2B5EF4-FFF2-40B4-BE49-F238E27FC236}">
                  <a16:creationId xmlns:a16="http://schemas.microsoft.com/office/drawing/2014/main" xmlns="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78159" y="93544"/>
              <a:ext cx="1990020" cy="2452152"/>
            </a:xfrm>
            <a:prstGeom prst="rect">
              <a:avLst/>
            </a:prstGeom>
          </p:spPr>
        </p:pic>
      </p:grpSp>
      <p:sp>
        <p:nvSpPr>
          <p:cNvPr id="55" name="Freeform 3">
            <a:extLst>
              <a:ext uri="{FF2B5EF4-FFF2-40B4-BE49-F238E27FC236}">
                <a16:creationId xmlns:a16="http://schemas.microsoft.com/office/drawing/2014/main" xmlns="" id="{C2CB28F5-7EF7-43CF-A14D-C05FF63044F7}"/>
              </a:ext>
            </a:extLst>
          </p:cNvPr>
          <p:cNvSpPr/>
          <p:nvPr/>
        </p:nvSpPr>
        <p:spPr>
          <a:xfrm>
            <a:off x="112531" y="3282917"/>
            <a:ext cx="2844710" cy="3203420"/>
          </a:xfrm>
          <a:custGeom>
            <a:avLst/>
            <a:gdLst/>
            <a:ahLst/>
            <a:cxnLst/>
            <a:rect l="l" t="t" r="r" b="b"/>
            <a:pathLst>
              <a:path w="5003723" h="6627447">
                <a:moveTo>
                  <a:pt x="0" y="0"/>
                </a:moveTo>
                <a:lnTo>
                  <a:pt x="5003723" y="0"/>
                </a:lnTo>
                <a:lnTo>
                  <a:pt x="5003723" y="6627447"/>
                </a:lnTo>
                <a:lnTo>
                  <a:pt x="0" y="662744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61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xmlns="" id="{C760EAEB-F1FC-4BB5-B614-B421DEAD90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48035" y="5807447"/>
            <a:ext cx="1272493" cy="100021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D6AAF414-6BAC-6E4C-1C45-E153996F5E0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4432" r="37365"/>
          <a:stretch/>
        </p:blipFill>
        <p:spPr>
          <a:xfrm>
            <a:off x="8628526" y="-58178"/>
            <a:ext cx="3492002" cy="2322390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598F94FB-0DF1-8F15-172B-E40A0E96B477}"/>
              </a:ext>
            </a:extLst>
          </p:cNvPr>
          <p:cNvSpPr txBox="1"/>
          <p:nvPr/>
        </p:nvSpPr>
        <p:spPr>
          <a:xfrm>
            <a:off x="1021302" y="210725"/>
            <a:ext cx="7638768" cy="1600438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endParaRPr lang="en-US" sz="40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54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4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756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61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790732" y="672869"/>
            <a:ext cx="2200118" cy="64183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Đ, S?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7811" y="454939"/>
            <a:ext cx="1005840" cy="995422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AAF414-6BAC-6E4C-1C45-E153996F5E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08" r="30966"/>
          <a:stretch/>
        </p:blipFill>
        <p:spPr>
          <a:xfrm>
            <a:off x="5307806" y="2128838"/>
            <a:ext cx="4100512" cy="27146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2CD38A7-7F08-D202-D915-64DCF19F1E7C}"/>
              </a:ext>
            </a:extLst>
          </p:cNvPr>
          <p:cNvSpPr/>
          <p:nvPr/>
        </p:nvSpPr>
        <p:spPr>
          <a:xfrm>
            <a:off x="7981950" y="4176712"/>
            <a:ext cx="533400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E9DACC9B-10E4-ABE4-4B17-E6F9DB1BD863}"/>
              </a:ext>
            </a:extLst>
          </p:cNvPr>
          <p:cNvSpPr/>
          <p:nvPr/>
        </p:nvSpPr>
        <p:spPr>
          <a:xfrm>
            <a:off x="6434137" y="3757612"/>
            <a:ext cx="1476375" cy="419100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18 070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CEEA7DE4-161B-EECC-812E-9B109A2F6E63}"/>
              </a:ext>
            </a:extLst>
          </p:cNvPr>
          <p:cNvSpPr/>
          <p:nvPr/>
        </p:nvSpPr>
        <p:spPr>
          <a:xfrm>
            <a:off x="6186487" y="4267200"/>
            <a:ext cx="1724025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205 998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6AAF414-6BAC-6E4C-1C45-E153996F5E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45" r="30966"/>
          <a:stretch/>
        </p:blipFill>
        <p:spPr>
          <a:xfrm>
            <a:off x="1450181" y="2128837"/>
            <a:ext cx="3486150" cy="2714625"/>
          </a:xfrm>
          <a:prstGeom prst="rect">
            <a:avLst/>
          </a:prstGeom>
        </p:spPr>
      </p:pic>
      <p:sp>
        <p:nvSpPr>
          <p:cNvPr id="13" name="Rectangle: Rounded Corners 4">
            <a:extLst>
              <a:ext uri="{FF2B5EF4-FFF2-40B4-BE49-F238E27FC236}">
                <a16:creationId xmlns:a16="http://schemas.microsoft.com/office/drawing/2014/main" xmlns="" id="{C2CD38A7-7F08-D202-D915-64DCF19F1E7C}"/>
              </a:ext>
            </a:extLst>
          </p:cNvPr>
          <p:cNvSpPr/>
          <p:nvPr/>
        </p:nvSpPr>
        <p:spPr>
          <a:xfrm>
            <a:off x="3543300" y="4176712"/>
            <a:ext cx="533400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332128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C1D243B2-748F-559A-C2C1-282EC8A3B486}"/>
              </a:ext>
            </a:extLst>
          </p:cNvPr>
          <p:cNvGrpSpPr/>
          <p:nvPr/>
        </p:nvGrpSpPr>
        <p:grpSpPr>
          <a:xfrm>
            <a:off x="406311" y="3959720"/>
            <a:ext cx="8546543" cy="1364750"/>
            <a:chOff x="2098496" y="3659454"/>
            <a:chExt cx="8546543" cy="11987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xmlns="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xmlns="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xmlns="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xmlns="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xmlns="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xmlns="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xmlns="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xmlns="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xmlns="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xmlns="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xmlns="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AD0FD5D8-A7C3-6F46-A212-A20077D9FD75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Đúng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05CD5CE6-7705-1DEB-93FE-5CF567542DEC}"/>
              </a:ext>
            </a:extLst>
          </p:cNvPr>
          <p:cNvGrpSpPr/>
          <p:nvPr/>
        </p:nvGrpSpPr>
        <p:grpSpPr>
          <a:xfrm>
            <a:off x="338337" y="2040379"/>
            <a:ext cx="8819884" cy="1507248"/>
            <a:chOff x="1861723" y="2134893"/>
            <a:chExt cx="8819884" cy="127071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xmlns="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xmlns="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xmlns="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xmlns="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xmlns="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xmlns="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xmlns="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xmlns="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xmlns="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xmlns="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xmlns="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xmlns="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xmlns="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xmlns="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xmlns="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xmlns="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xmlns="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ABA69331-7FCB-BEC3-E92F-EA285263B32D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xmlns="" id="{35C9ED2D-3065-1429-522E-9A75A0CC80BF}"/>
              </a:ext>
            </a:extLst>
          </p:cNvPr>
          <p:cNvGrpSpPr/>
          <p:nvPr/>
        </p:nvGrpSpPr>
        <p:grpSpPr>
          <a:xfrm flipH="1">
            <a:off x="7439616" y="3962689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xmlns="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xmlns="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xmlns="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xmlns="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xmlns="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xmlns="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xmlns="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xmlns="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xmlns="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xmlns="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xmlns="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xmlns="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xmlns="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xmlns="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9E6FC00E-EB73-4CD7-A805-52C164B9C4C9}"/>
              </a:ext>
            </a:extLst>
          </p:cNvPr>
          <p:cNvGrpSpPr/>
          <p:nvPr/>
        </p:nvGrpSpPr>
        <p:grpSpPr>
          <a:xfrm>
            <a:off x="-737113" y="-18104"/>
            <a:ext cx="13579140" cy="2284531"/>
            <a:chOff x="-693571" y="4037"/>
            <a:chExt cx="13579140" cy="235774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0B513573-BCD9-445B-BAC8-6557DDE11B53}"/>
                </a:ext>
              </a:extLst>
            </p:cNvPr>
            <p:cNvSpPr/>
            <p:nvPr/>
          </p:nvSpPr>
          <p:spPr>
            <a:xfrm>
              <a:off x="-693571" y="4037"/>
              <a:ext cx="13579140" cy="2357747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96" name="Picture 95">
              <a:hlinkClick r:id="rId6" action="ppaction://hlinksldjump"/>
              <a:extLst>
                <a:ext uri="{FF2B5EF4-FFF2-40B4-BE49-F238E27FC236}">
                  <a16:creationId xmlns:a16="http://schemas.microsoft.com/office/drawing/2014/main" xmlns="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93742" y="169046"/>
              <a:ext cx="1711838" cy="1958571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xmlns="" id="{04343CA0-0DB8-ED8F-B49C-E3DFD4AF16B2}"/>
              </a:ext>
            </a:extLst>
          </p:cNvPr>
          <p:cNvSpPr/>
          <p:nvPr/>
        </p:nvSpPr>
        <p:spPr>
          <a:xfrm rot="19980337">
            <a:off x="7588003" y="2218254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6" name="Freeform 3">
            <a:extLst>
              <a:ext uri="{FF2B5EF4-FFF2-40B4-BE49-F238E27FC236}">
                <a16:creationId xmlns:a16="http://schemas.microsoft.com/office/drawing/2014/main" xmlns="" id="{2B6DD7F9-DB1C-4335-8FC6-E7634C3DE0FB}"/>
              </a:ext>
            </a:extLst>
          </p:cNvPr>
          <p:cNvSpPr/>
          <p:nvPr/>
        </p:nvSpPr>
        <p:spPr>
          <a:xfrm>
            <a:off x="9096656" y="2573737"/>
            <a:ext cx="3077474" cy="3555743"/>
          </a:xfrm>
          <a:custGeom>
            <a:avLst/>
            <a:gdLst/>
            <a:ahLst/>
            <a:cxnLst/>
            <a:rect l="l" t="t" r="r" b="b"/>
            <a:pathLst>
              <a:path w="5003723" h="6627447">
                <a:moveTo>
                  <a:pt x="0" y="0"/>
                </a:moveTo>
                <a:lnTo>
                  <a:pt x="5003723" y="0"/>
                </a:lnTo>
                <a:lnTo>
                  <a:pt x="5003723" y="6627447"/>
                </a:lnTo>
                <a:lnTo>
                  <a:pt x="0" y="662744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58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xmlns="" id="{B4AD2319-55F5-4F92-9569-5D386579B4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9058" y="5844796"/>
            <a:ext cx="1266411" cy="99543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D6AAF414-6BAC-6E4C-1C45-E153996F5E0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6301" t="-267" r="1977" b="267"/>
          <a:stretch/>
        </p:blipFill>
        <p:spPr>
          <a:xfrm>
            <a:off x="7685706" y="-50060"/>
            <a:ext cx="3410466" cy="2339582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598F94FB-0DF1-8F15-172B-E40A0E96B477}"/>
              </a:ext>
            </a:extLst>
          </p:cNvPr>
          <p:cNvSpPr txBox="1"/>
          <p:nvPr/>
        </p:nvSpPr>
        <p:spPr>
          <a:xfrm>
            <a:off x="718635" y="231422"/>
            <a:ext cx="7638768" cy="1600438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3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3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75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58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97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77000">
              <a:srgbClr val="FEBF2C"/>
            </a:gs>
            <a:gs pos="0">
              <a:srgbClr val="F99102"/>
            </a:gs>
          </a:gsLst>
          <a:lin ang="4200000" scaled="0"/>
        </a:gra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77000">
              <a:srgbClr val="FEBF2C"/>
            </a:gs>
            <a:gs pos="0">
              <a:srgbClr val="F99102"/>
            </a:gs>
          </a:gsLst>
          <a:lin ang="4200000" scaled="0"/>
        </a:gra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77000">
              <a:srgbClr val="FEBF2C"/>
            </a:gs>
            <a:gs pos="0">
              <a:srgbClr val="F99102"/>
            </a:gs>
          </a:gsLst>
          <a:lin ang="4200000" scaled="0"/>
        </a:gra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77000">
              <a:srgbClr val="FEBF2C"/>
            </a:gs>
            <a:gs pos="0">
              <a:srgbClr val="F99102"/>
            </a:gs>
          </a:gsLst>
          <a:lin ang="4200000" scaled="0"/>
        </a:gra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77000">
              <a:srgbClr val="FEBF2C"/>
            </a:gs>
            <a:gs pos="0">
              <a:srgbClr val="F99102"/>
            </a:gs>
          </a:gsLst>
          <a:lin ang="4200000" scaled="0"/>
        </a:gra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Kawaii Food Vocabulary for Pre-K">
  <a:themeElements>
    <a:clrScheme name="Simple Light">
      <a:dk1>
        <a:srgbClr val="182648"/>
      </a:dk1>
      <a:lt1>
        <a:srgbClr val="E0A882"/>
      </a:lt1>
      <a:dk2>
        <a:srgbClr val="F9C9C9"/>
      </a:dk2>
      <a:lt2>
        <a:srgbClr val="FFCD6C"/>
      </a:lt2>
      <a:accent1>
        <a:srgbClr val="FFFFFF"/>
      </a:accent1>
      <a:accent2>
        <a:srgbClr val="FC6F87"/>
      </a:accent2>
      <a:accent3>
        <a:srgbClr val="C2CC89"/>
      </a:accent3>
      <a:accent4>
        <a:srgbClr val="DBE4F8"/>
      </a:accent4>
      <a:accent5>
        <a:srgbClr val="A5A6C9"/>
      </a:accent5>
      <a:accent6>
        <a:srgbClr val="FFF3DD"/>
      </a:accent6>
      <a:hlink>
        <a:srgbClr val="18274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1298</TotalTime>
  <Words>411</Words>
  <Application>Microsoft Office PowerPoint</Application>
  <PresentationFormat>Widescreen</PresentationFormat>
  <Paragraphs>84</Paragraphs>
  <Slides>17</Slides>
  <Notes>9</Notes>
  <HiddenSlides>0</HiddenSlides>
  <MMClips>6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17</vt:i4>
      </vt:variant>
    </vt:vector>
  </HeadingPairs>
  <TitlesOfParts>
    <vt:vector size="46" baseType="lpstr">
      <vt:lpstr>宋体</vt:lpstr>
      <vt:lpstr>#9Slide02 Noi dung dai</vt:lpstr>
      <vt:lpstr>#9Slide03 Montserrat Black</vt:lpstr>
      <vt:lpstr>#9Slide05 Angelline</vt:lpstr>
      <vt:lpstr>#9Slide07 HoneyCream</vt:lpstr>
      <vt:lpstr>Arial</vt:lpstr>
      <vt:lpstr>Arimo</vt:lpstr>
      <vt:lpstr>Calibri</vt:lpstr>
      <vt:lpstr>Calibri Light</vt:lpstr>
      <vt:lpstr>Cambria</vt:lpstr>
      <vt:lpstr>Chewy</vt:lpstr>
      <vt:lpstr>Fredoka One</vt:lpstr>
      <vt:lpstr>Gaegu</vt:lpstr>
      <vt:lpstr>Poetsen Bold</vt:lpstr>
      <vt:lpstr>Times New Roman</vt:lpstr>
      <vt:lpstr>UTM Avo</vt:lpstr>
      <vt:lpstr>思源黑体 CN</vt:lpstr>
      <vt:lpstr>思源黑体 CN Bold</vt:lpstr>
      <vt:lpstr>思源黑体 CN Medium</vt:lpstr>
      <vt:lpstr>等线</vt:lpstr>
      <vt:lpstr>Office 主题</vt:lpstr>
      <vt:lpstr>2_Office Theme</vt:lpstr>
      <vt:lpstr>3_Office Theme</vt:lpstr>
      <vt:lpstr>1_Office 主题​​</vt:lpstr>
      <vt:lpstr>2_Office 主题​​</vt:lpstr>
      <vt:lpstr>3_Office 主题​​</vt:lpstr>
      <vt:lpstr>4_Office 主题​​</vt:lpstr>
      <vt:lpstr>5_Office 主题​​</vt:lpstr>
      <vt:lpstr>Kawaii Food Vocabulary for Pre-K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PC</cp:lastModifiedBy>
  <cp:revision>83</cp:revision>
  <dcterms:created xsi:type="dcterms:W3CDTF">2023-09-16T14:15:39Z</dcterms:created>
  <dcterms:modified xsi:type="dcterms:W3CDTF">2025-03-04T07:32:23Z</dcterms:modified>
</cp:coreProperties>
</file>