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758" r:id="rId3"/>
    <p:sldMasterId id="2147483782" r:id="rId4"/>
  </p:sldMasterIdLst>
  <p:notesMasterIdLst>
    <p:notesMasterId r:id="rId26"/>
  </p:notesMasterIdLst>
  <p:sldIdLst>
    <p:sldId id="287" r:id="rId5"/>
    <p:sldId id="7608" r:id="rId6"/>
    <p:sldId id="7602" r:id="rId7"/>
    <p:sldId id="7607" r:id="rId8"/>
    <p:sldId id="7559" r:id="rId9"/>
    <p:sldId id="7609" r:id="rId10"/>
    <p:sldId id="7610" r:id="rId11"/>
    <p:sldId id="7611" r:id="rId12"/>
    <p:sldId id="7612" r:id="rId13"/>
    <p:sldId id="7613" r:id="rId14"/>
    <p:sldId id="7614" r:id="rId15"/>
    <p:sldId id="7615" r:id="rId16"/>
    <p:sldId id="7616" r:id="rId17"/>
    <p:sldId id="7617" r:id="rId18"/>
    <p:sldId id="7618" r:id="rId19"/>
    <p:sldId id="7619" r:id="rId20"/>
    <p:sldId id="7620" r:id="rId21"/>
    <p:sldId id="7621" r:id="rId22"/>
    <p:sldId id="7622" r:id="rId23"/>
    <p:sldId id="272" r:id="rId24"/>
    <p:sldId id="279"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1" d="100"/>
          <a:sy n="61" d="100"/>
        </p:scale>
        <p:origin x="8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E0EC-692F-4B93-A573-0E669CC07230}"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9E04-4649-4619-A034-C9E7928B9D4F}" type="slidenum">
              <a:rPr lang="en-US" smtClean="0"/>
              <a:t>‹#›</a:t>
            </a:fld>
            <a:endParaRPr lang="en-US"/>
          </a:p>
        </p:txBody>
      </p:sp>
    </p:spTree>
    <p:extLst>
      <p:ext uri="{BB962C8B-B14F-4D97-AF65-F5344CB8AC3E}">
        <p14:creationId xmlns:p14="http://schemas.microsoft.com/office/powerpoint/2010/main" val="289487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1</a:t>
            </a:fld>
            <a:endParaRPr lang="en-US"/>
          </a:p>
        </p:txBody>
      </p:sp>
    </p:spTree>
    <p:extLst>
      <p:ext uri="{BB962C8B-B14F-4D97-AF65-F5344CB8AC3E}">
        <p14:creationId xmlns:p14="http://schemas.microsoft.com/office/powerpoint/2010/main" val="89979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10</a:t>
            </a:fld>
            <a:endParaRPr lang="en-US"/>
          </a:p>
        </p:txBody>
      </p:sp>
    </p:spTree>
    <p:extLst>
      <p:ext uri="{BB962C8B-B14F-4D97-AF65-F5344CB8AC3E}">
        <p14:creationId xmlns:p14="http://schemas.microsoft.com/office/powerpoint/2010/main" val="2904710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11</a:t>
            </a:fld>
            <a:endParaRPr lang="en-US"/>
          </a:p>
        </p:txBody>
      </p:sp>
    </p:spTree>
    <p:extLst>
      <p:ext uri="{BB962C8B-B14F-4D97-AF65-F5344CB8AC3E}">
        <p14:creationId xmlns:p14="http://schemas.microsoft.com/office/powerpoint/2010/main" val="299475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12</a:t>
            </a:fld>
            <a:endParaRPr lang="en-US"/>
          </a:p>
        </p:txBody>
      </p:sp>
    </p:spTree>
    <p:extLst>
      <p:ext uri="{BB962C8B-B14F-4D97-AF65-F5344CB8AC3E}">
        <p14:creationId xmlns:p14="http://schemas.microsoft.com/office/powerpoint/2010/main" val="2817278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13</a:t>
            </a:fld>
            <a:endParaRPr lang="en-US"/>
          </a:p>
        </p:txBody>
      </p:sp>
    </p:spTree>
    <p:extLst>
      <p:ext uri="{BB962C8B-B14F-4D97-AF65-F5344CB8AC3E}">
        <p14:creationId xmlns:p14="http://schemas.microsoft.com/office/powerpoint/2010/main" val="552135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14</a:t>
            </a:fld>
            <a:endParaRPr lang="en-US"/>
          </a:p>
        </p:txBody>
      </p:sp>
    </p:spTree>
    <p:extLst>
      <p:ext uri="{BB962C8B-B14F-4D97-AF65-F5344CB8AC3E}">
        <p14:creationId xmlns:p14="http://schemas.microsoft.com/office/powerpoint/2010/main" val="2280102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15</a:t>
            </a:fld>
            <a:endParaRPr lang="en-US"/>
          </a:p>
        </p:txBody>
      </p:sp>
    </p:spTree>
    <p:extLst>
      <p:ext uri="{BB962C8B-B14F-4D97-AF65-F5344CB8AC3E}">
        <p14:creationId xmlns:p14="http://schemas.microsoft.com/office/powerpoint/2010/main" val="4276263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16</a:t>
            </a:fld>
            <a:endParaRPr lang="en-US"/>
          </a:p>
        </p:txBody>
      </p:sp>
    </p:spTree>
    <p:extLst>
      <p:ext uri="{BB962C8B-B14F-4D97-AF65-F5344CB8AC3E}">
        <p14:creationId xmlns:p14="http://schemas.microsoft.com/office/powerpoint/2010/main" val="2736219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17</a:t>
            </a:fld>
            <a:endParaRPr lang="en-US"/>
          </a:p>
        </p:txBody>
      </p:sp>
    </p:spTree>
    <p:extLst>
      <p:ext uri="{BB962C8B-B14F-4D97-AF65-F5344CB8AC3E}">
        <p14:creationId xmlns:p14="http://schemas.microsoft.com/office/powerpoint/2010/main" val="4115506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18</a:t>
            </a:fld>
            <a:endParaRPr lang="en-US"/>
          </a:p>
        </p:txBody>
      </p:sp>
    </p:spTree>
    <p:extLst>
      <p:ext uri="{BB962C8B-B14F-4D97-AF65-F5344CB8AC3E}">
        <p14:creationId xmlns:p14="http://schemas.microsoft.com/office/powerpoint/2010/main" val="176574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19</a:t>
            </a:fld>
            <a:endParaRPr lang="en-US"/>
          </a:p>
        </p:txBody>
      </p:sp>
    </p:spTree>
    <p:extLst>
      <p:ext uri="{BB962C8B-B14F-4D97-AF65-F5344CB8AC3E}">
        <p14:creationId xmlns:p14="http://schemas.microsoft.com/office/powerpoint/2010/main" val="242263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2</a:t>
            </a:fld>
            <a:endParaRPr lang="en-US"/>
          </a:p>
        </p:txBody>
      </p:sp>
    </p:spTree>
    <p:extLst>
      <p:ext uri="{BB962C8B-B14F-4D97-AF65-F5344CB8AC3E}">
        <p14:creationId xmlns:p14="http://schemas.microsoft.com/office/powerpoint/2010/main" val="1793607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20</a:t>
            </a:fld>
            <a:endParaRPr lang="en-US"/>
          </a:p>
        </p:txBody>
      </p:sp>
    </p:spTree>
    <p:extLst>
      <p:ext uri="{BB962C8B-B14F-4D97-AF65-F5344CB8AC3E}">
        <p14:creationId xmlns:p14="http://schemas.microsoft.com/office/powerpoint/2010/main" val="4180788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21</a:t>
            </a:fld>
            <a:endParaRPr lang="en-US"/>
          </a:p>
        </p:txBody>
      </p:sp>
    </p:spTree>
    <p:extLst>
      <p:ext uri="{BB962C8B-B14F-4D97-AF65-F5344CB8AC3E}">
        <p14:creationId xmlns:p14="http://schemas.microsoft.com/office/powerpoint/2010/main" val="1966790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solidFill>
                  <a:srgbClr val="000000"/>
                </a:solidFill>
                <a:effectLst/>
                <a:latin typeface="Times New Roman" panose="02020603050405020304" pitchFamily="18" charset="0"/>
                <a:ea typeface="Calibri" panose="020F0502020204030204" pitchFamily="34" charset="0"/>
              </a:rPr>
              <a:t>Gia đình là nơi tiếp cho ta sức mạnh và niềm tin để vững bước trên đường đời, là chỗ dựa vững chắc để ta có thể dựa vào khi gặp khó khăn, và là nơi luôn chào đón mỗi lần ta quay về.</a:t>
            </a:r>
            <a:r>
              <a:rPr lang="nl-NL" sz="1800" dirty="0">
                <a:effectLst/>
                <a:latin typeface="Times New Roman" panose="02020603050405020304" pitchFamily="18" charset="0"/>
                <a:ea typeface="Times New Roman" panose="02020603050405020304" pitchFamily="18" charset="0"/>
              </a:rPr>
              <a:t> Là học sinh các em cần làm gì để góp phần làm cho gia đình vui vẻ, hạnh phúc. Chúng ta cùng tìm hiểu tiết học ngày hôm nay</a:t>
            </a:r>
            <a:endParaRPr lang="en-US" dirty="0"/>
          </a:p>
        </p:txBody>
      </p:sp>
      <p:sp>
        <p:nvSpPr>
          <p:cNvPr id="4" name="Slide Number Placeholder 3"/>
          <p:cNvSpPr>
            <a:spLocks noGrp="1"/>
          </p:cNvSpPr>
          <p:nvPr>
            <p:ph type="sldNum" sz="quarter" idx="5"/>
          </p:nvPr>
        </p:nvSpPr>
        <p:spPr/>
        <p:txBody>
          <a:bodyPr/>
          <a:lstStyle/>
          <a:p>
            <a:fld id="{36309E04-4649-4619-A034-C9E7928B9D4F}" type="slidenum">
              <a:rPr lang="en-US" smtClean="0"/>
              <a:t>3</a:t>
            </a:fld>
            <a:endParaRPr lang="en-US"/>
          </a:p>
        </p:txBody>
      </p:sp>
    </p:spTree>
    <p:extLst>
      <p:ext uri="{BB962C8B-B14F-4D97-AF65-F5344CB8AC3E}">
        <p14:creationId xmlns:p14="http://schemas.microsoft.com/office/powerpoint/2010/main" val="411223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4</a:t>
            </a:fld>
            <a:endParaRPr lang="en-US"/>
          </a:p>
        </p:txBody>
      </p:sp>
    </p:spTree>
    <p:extLst>
      <p:ext uri="{BB962C8B-B14F-4D97-AF65-F5344CB8AC3E}">
        <p14:creationId xmlns:p14="http://schemas.microsoft.com/office/powerpoint/2010/main" val="133514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5</a:t>
            </a:fld>
            <a:endParaRPr lang="en-US"/>
          </a:p>
        </p:txBody>
      </p:sp>
    </p:spTree>
    <p:extLst>
      <p:ext uri="{BB962C8B-B14F-4D97-AF65-F5344CB8AC3E}">
        <p14:creationId xmlns:p14="http://schemas.microsoft.com/office/powerpoint/2010/main" val="150387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6</a:t>
            </a:fld>
            <a:endParaRPr lang="en-US"/>
          </a:p>
        </p:txBody>
      </p:sp>
    </p:spTree>
    <p:extLst>
      <p:ext uri="{BB962C8B-B14F-4D97-AF65-F5344CB8AC3E}">
        <p14:creationId xmlns:p14="http://schemas.microsoft.com/office/powerpoint/2010/main" val="190258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7</a:t>
            </a:fld>
            <a:endParaRPr lang="en-US"/>
          </a:p>
        </p:txBody>
      </p:sp>
    </p:spTree>
    <p:extLst>
      <p:ext uri="{BB962C8B-B14F-4D97-AF65-F5344CB8AC3E}">
        <p14:creationId xmlns:p14="http://schemas.microsoft.com/office/powerpoint/2010/main" val="38398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8</a:t>
            </a:fld>
            <a:endParaRPr lang="en-US"/>
          </a:p>
        </p:txBody>
      </p:sp>
    </p:spTree>
    <p:extLst>
      <p:ext uri="{BB962C8B-B14F-4D97-AF65-F5344CB8AC3E}">
        <p14:creationId xmlns:p14="http://schemas.microsoft.com/office/powerpoint/2010/main" val="1386203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9E04-4649-4619-A034-C9E7928B9D4F}" type="slidenum">
              <a:rPr lang="en-US" smtClean="0"/>
              <a:t>9</a:t>
            </a:fld>
            <a:endParaRPr lang="en-US"/>
          </a:p>
        </p:txBody>
      </p:sp>
    </p:spTree>
    <p:extLst>
      <p:ext uri="{BB962C8B-B14F-4D97-AF65-F5344CB8AC3E}">
        <p14:creationId xmlns:p14="http://schemas.microsoft.com/office/powerpoint/2010/main" val="4135824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217348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77438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042173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42104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500"/>
              <a:buNone/>
              <a:defRPr/>
            </a:lvl7pPr>
            <a:lvl8pPr lvl="7">
              <a:spcBef>
                <a:spcPts val="2133"/>
              </a:spcBef>
              <a:spcAft>
                <a:spcPts val="0"/>
              </a:spcAft>
              <a:buSzPts val="1500"/>
              <a:buNone/>
              <a:defRPr/>
            </a:lvl8pPr>
            <a:lvl9pPr lvl="8">
              <a:spcBef>
                <a:spcPts val="2133"/>
              </a:spcBef>
              <a:spcAft>
                <a:spcPts val="2133"/>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0"/>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500"/>
              <a:buNone/>
              <a:defRPr/>
            </a:lvl7pPr>
            <a:lvl8pPr lvl="7" rtl="0">
              <a:spcBef>
                <a:spcPts val="2133"/>
              </a:spcBef>
              <a:spcAft>
                <a:spcPts val="0"/>
              </a:spcAft>
              <a:buSzPts val="1500"/>
              <a:buNone/>
              <a:defRPr/>
            </a:lvl8pPr>
            <a:lvl9pPr lvl="8"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1438337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87233"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1" name="Google Shape;81;p19"/>
          <p:cNvSpPr txBox="1">
            <a:spLocks noGrp="1"/>
          </p:cNvSpPr>
          <p:nvPr>
            <p:ph type="subTitle" idx="1"/>
          </p:nvPr>
        </p:nvSpPr>
        <p:spPr>
          <a:xfrm>
            <a:off x="1223833" y="4297649"/>
            <a:ext cx="34004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2" name="Google Shape;82;p19"/>
          <p:cNvSpPr txBox="1">
            <a:spLocks noGrp="1"/>
          </p:cNvSpPr>
          <p:nvPr>
            <p:ph type="title" idx="2"/>
          </p:nvPr>
        </p:nvSpPr>
        <p:spPr>
          <a:xfrm>
            <a:off x="4614967"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3" name="Google Shape;83;p19"/>
          <p:cNvSpPr txBox="1">
            <a:spLocks noGrp="1"/>
          </p:cNvSpPr>
          <p:nvPr>
            <p:ph type="subTitle" idx="3"/>
          </p:nvPr>
        </p:nvSpPr>
        <p:spPr>
          <a:xfrm>
            <a:off x="4544267" y="4297683"/>
            <a:ext cx="3118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4" name="Google Shape;84;p19"/>
          <p:cNvSpPr txBox="1">
            <a:spLocks noGrp="1"/>
          </p:cNvSpPr>
          <p:nvPr>
            <p:ph type="title" idx="4"/>
          </p:nvPr>
        </p:nvSpPr>
        <p:spPr>
          <a:xfrm>
            <a:off x="7742700" y="35818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5" name="Google Shape;85;p19"/>
          <p:cNvSpPr txBox="1">
            <a:spLocks noGrp="1"/>
          </p:cNvSpPr>
          <p:nvPr>
            <p:ph type="subTitle" idx="5"/>
          </p:nvPr>
        </p:nvSpPr>
        <p:spPr>
          <a:xfrm>
            <a:off x="7583100" y="4290948"/>
            <a:ext cx="3192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6" name="Google Shape;86;p19"/>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78260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74467"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9" name="Google Shape;89;p20"/>
          <p:cNvSpPr txBox="1">
            <a:spLocks noGrp="1"/>
          </p:cNvSpPr>
          <p:nvPr>
            <p:ph type="subTitle" idx="1"/>
          </p:nvPr>
        </p:nvSpPr>
        <p:spPr>
          <a:xfrm>
            <a:off x="3174467"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0" name="Google Shape;90;p20"/>
          <p:cNvSpPr txBox="1">
            <a:spLocks noGrp="1"/>
          </p:cNvSpPr>
          <p:nvPr>
            <p:ph type="title" idx="2"/>
          </p:nvPr>
        </p:nvSpPr>
        <p:spPr>
          <a:xfrm>
            <a:off x="8196533"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20"/>
          <p:cNvSpPr txBox="1">
            <a:spLocks noGrp="1"/>
          </p:cNvSpPr>
          <p:nvPr>
            <p:ph type="subTitle" idx="3"/>
          </p:nvPr>
        </p:nvSpPr>
        <p:spPr>
          <a:xfrm>
            <a:off x="8196533"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2" name="Google Shape;92;p20"/>
          <p:cNvSpPr txBox="1">
            <a:spLocks noGrp="1"/>
          </p:cNvSpPr>
          <p:nvPr>
            <p:ph type="title" idx="4"/>
          </p:nvPr>
        </p:nvSpPr>
        <p:spPr>
          <a:xfrm>
            <a:off x="3174467"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3" name="Google Shape;93;p20"/>
          <p:cNvSpPr txBox="1">
            <a:spLocks noGrp="1"/>
          </p:cNvSpPr>
          <p:nvPr>
            <p:ph type="subTitle" idx="5"/>
          </p:nvPr>
        </p:nvSpPr>
        <p:spPr>
          <a:xfrm>
            <a:off x="3174467" y="45826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4" name="Google Shape;94;p20"/>
          <p:cNvSpPr txBox="1">
            <a:spLocks noGrp="1"/>
          </p:cNvSpPr>
          <p:nvPr>
            <p:ph type="title" idx="6"/>
          </p:nvPr>
        </p:nvSpPr>
        <p:spPr>
          <a:xfrm>
            <a:off x="8196533"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20"/>
          <p:cNvSpPr txBox="1">
            <a:spLocks noGrp="1"/>
          </p:cNvSpPr>
          <p:nvPr>
            <p:ph type="subTitle" idx="7"/>
          </p:nvPr>
        </p:nvSpPr>
        <p:spPr>
          <a:xfrm>
            <a:off x="8196533" y="4582635"/>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6" name="Google Shape;96;p20"/>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42292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Title only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0620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6">
  <p:cSld name="Title only 6">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276783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43892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8">
  <p:cSld name="Title only 8">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18076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3163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9">
  <p:cSld name="Title only 9">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06268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59497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3" name="Google Shape;113;p28"/>
          <p:cNvSpPr txBox="1">
            <a:spLocks noGrp="1"/>
          </p:cNvSpPr>
          <p:nvPr>
            <p:ph type="title" idx="2" hasCustomPrompt="1"/>
          </p:nvPr>
        </p:nvSpPr>
        <p:spPr>
          <a:xfrm>
            <a:off x="73807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28"/>
          <p:cNvSpPr txBox="1">
            <a:spLocks noGrp="1"/>
          </p:cNvSpPr>
          <p:nvPr>
            <p:ph type="subTitle" idx="1"/>
          </p:nvPr>
        </p:nvSpPr>
        <p:spPr>
          <a:xfrm>
            <a:off x="67381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03980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3">
  <p:cSld name="Title only 13">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16303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2">
  <p:cSld name="Title only 12">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59066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9228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1" name="Google Shape;121;p31"/>
          <p:cNvSpPr txBox="1">
            <a:spLocks noGrp="1"/>
          </p:cNvSpPr>
          <p:nvPr>
            <p:ph type="title" idx="2" hasCustomPrompt="1"/>
          </p:nvPr>
        </p:nvSpPr>
        <p:spPr>
          <a:xfrm>
            <a:off x="23538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2" name="Google Shape;122;p31"/>
          <p:cNvSpPr txBox="1">
            <a:spLocks noGrp="1"/>
          </p:cNvSpPr>
          <p:nvPr>
            <p:ph type="subTitle" idx="1"/>
          </p:nvPr>
        </p:nvSpPr>
        <p:spPr>
          <a:xfrm>
            <a:off x="17112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908237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2769600" y="2750633"/>
            <a:ext cx="6652800" cy="15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32"/>
          <p:cNvSpPr txBox="1">
            <a:spLocks noGrp="1"/>
          </p:cNvSpPr>
          <p:nvPr>
            <p:ph type="title" idx="2" hasCustomPrompt="1"/>
          </p:nvPr>
        </p:nvSpPr>
        <p:spPr>
          <a:xfrm>
            <a:off x="5034200" y="16759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6" name="Google Shape;126;p32"/>
          <p:cNvSpPr txBox="1">
            <a:spLocks noGrp="1"/>
          </p:cNvSpPr>
          <p:nvPr>
            <p:ph type="subTitle" idx="1"/>
          </p:nvPr>
        </p:nvSpPr>
        <p:spPr>
          <a:xfrm>
            <a:off x="4391600" y="4462100"/>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878510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0">
  <p:cSld name="Title only 10">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34066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1">
  <p:cSld name="Title only 1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8837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15387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slide">
  <p:cSld name="Thanks slide">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2396933" y="780000"/>
            <a:ext cx="7398000" cy="16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2000"/>
            </a:lvl1pPr>
            <a:lvl2pPr lvl="1" rtl="0">
              <a:spcBef>
                <a:spcPts val="0"/>
              </a:spcBef>
              <a:spcAft>
                <a:spcPts val="0"/>
              </a:spcAft>
              <a:buSzPts val="3000"/>
              <a:buNone/>
              <a:defRPr>
                <a:latin typeface="Nunito"/>
                <a:ea typeface="Nunito"/>
                <a:cs typeface="Nunito"/>
                <a:sym typeface="Nunito"/>
              </a:defRPr>
            </a:lvl2pPr>
            <a:lvl3pPr lvl="2" rtl="0">
              <a:spcBef>
                <a:spcPts val="0"/>
              </a:spcBef>
              <a:spcAft>
                <a:spcPts val="0"/>
              </a:spcAft>
              <a:buSzPts val="3000"/>
              <a:buNone/>
              <a:defRPr>
                <a:latin typeface="Nunito"/>
                <a:ea typeface="Nunito"/>
                <a:cs typeface="Nunito"/>
                <a:sym typeface="Nunito"/>
              </a:defRPr>
            </a:lvl3pPr>
            <a:lvl4pPr lvl="3" rtl="0">
              <a:spcBef>
                <a:spcPts val="0"/>
              </a:spcBef>
              <a:spcAft>
                <a:spcPts val="0"/>
              </a:spcAft>
              <a:buSzPts val="3000"/>
              <a:buNone/>
              <a:defRPr>
                <a:latin typeface="Nunito"/>
                <a:ea typeface="Nunito"/>
                <a:cs typeface="Nunito"/>
                <a:sym typeface="Nunito"/>
              </a:defRPr>
            </a:lvl4pPr>
            <a:lvl5pPr lvl="4" rtl="0">
              <a:spcBef>
                <a:spcPts val="0"/>
              </a:spcBef>
              <a:spcAft>
                <a:spcPts val="0"/>
              </a:spcAft>
              <a:buSzPts val="3000"/>
              <a:buNone/>
              <a:defRPr>
                <a:latin typeface="Nunito"/>
                <a:ea typeface="Nunito"/>
                <a:cs typeface="Nunito"/>
                <a:sym typeface="Nunito"/>
              </a:defRPr>
            </a:lvl5pPr>
            <a:lvl6pPr lvl="5" rtl="0">
              <a:spcBef>
                <a:spcPts val="0"/>
              </a:spcBef>
              <a:spcAft>
                <a:spcPts val="0"/>
              </a:spcAft>
              <a:buSzPts val="3000"/>
              <a:buNone/>
              <a:defRPr>
                <a:latin typeface="Nunito"/>
                <a:ea typeface="Nunito"/>
                <a:cs typeface="Nunito"/>
                <a:sym typeface="Nunito"/>
              </a:defRPr>
            </a:lvl6pPr>
            <a:lvl7pPr lvl="6" rtl="0">
              <a:spcBef>
                <a:spcPts val="0"/>
              </a:spcBef>
              <a:spcAft>
                <a:spcPts val="0"/>
              </a:spcAft>
              <a:buSzPts val="3000"/>
              <a:buNone/>
              <a:defRPr>
                <a:latin typeface="Nunito"/>
                <a:ea typeface="Nunito"/>
                <a:cs typeface="Nunito"/>
                <a:sym typeface="Nunito"/>
              </a:defRPr>
            </a:lvl7pPr>
            <a:lvl8pPr lvl="7" rtl="0">
              <a:spcBef>
                <a:spcPts val="0"/>
              </a:spcBef>
              <a:spcAft>
                <a:spcPts val="0"/>
              </a:spcAft>
              <a:buSzPts val="3000"/>
              <a:buNone/>
              <a:defRPr>
                <a:latin typeface="Nunito"/>
                <a:ea typeface="Nunito"/>
                <a:cs typeface="Nunito"/>
                <a:sym typeface="Nunito"/>
              </a:defRPr>
            </a:lvl8pPr>
            <a:lvl9pPr lvl="8" rtl="0">
              <a:spcBef>
                <a:spcPts val="0"/>
              </a:spcBef>
              <a:spcAft>
                <a:spcPts val="0"/>
              </a:spcAft>
              <a:buSzPts val="3000"/>
              <a:buNone/>
              <a:defRPr>
                <a:latin typeface="Nunito"/>
                <a:ea typeface="Nunito"/>
                <a:cs typeface="Nunito"/>
                <a:sym typeface="Nunito"/>
              </a:defRPr>
            </a:lvl9pPr>
          </a:lstStyle>
          <a:p>
            <a:endParaRPr/>
          </a:p>
        </p:txBody>
      </p:sp>
      <p:sp>
        <p:nvSpPr>
          <p:cNvPr id="135" name="Google Shape;135;p36"/>
          <p:cNvSpPr txBox="1"/>
          <p:nvPr/>
        </p:nvSpPr>
        <p:spPr>
          <a:xfrm>
            <a:off x="2246633" y="4678367"/>
            <a:ext cx="7698800" cy="6564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F09420"/>
                </a:solidFill>
                <a:latin typeface="Nunito"/>
                <a:ea typeface="Nunito"/>
                <a:cs typeface="Nunito"/>
                <a:sym typeface="Nunito"/>
              </a:rPr>
              <a:t>CREDITS: This presentation template was created by </a:t>
            </a:r>
            <a:r>
              <a:rPr lang="en" sz="1600" b="1" kern="0">
                <a:solidFill>
                  <a:srgbClr val="F09420"/>
                </a:solidFill>
                <a:uFill>
                  <a:noFill/>
                </a:uFill>
                <a:latin typeface="Nunito"/>
                <a:ea typeface="Nunito"/>
                <a:cs typeface="Nunito"/>
                <a:sym typeface="Nunito"/>
                <a:hlinkClick r:id="rId3">
                  <a:extLst>
                    <a:ext uri="{A12FA001-AC4F-418D-AE19-62706E023703}">
                      <ahyp:hlinkClr xmlns:ahyp="http://schemas.microsoft.com/office/drawing/2018/hyperlinkcolor" xmlns="" val="tx"/>
                    </a:ext>
                  </a:extLst>
                </a:hlinkClick>
              </a:rPr>
              <a:t>Slidesgo</a:t>
            </a:r>
            <a:r>
              <a:rPr lang="en" sz="1600" kern="0">
                <a:solidFill>
                  <a:srgbClr val="F09420"/>
                </a:solidFill>
                <a:latin typeface="Nunito"/>
                <a:ea typeface="Nunito"/>
                <a:cs typeface="Nunito"/>
                <a:sym typeface="Nunito"/>
              </a:rPr>
              <a:t>, including icons by </a:t>
            </a:r>
            <a:r>
              <a:rPr lang="en" sz="1600" b="1" kern="0">
                <a:solidFill>
                  <a:srgbClr val="F09420"/>
                </a:solidFill>
                <a:uFill>
                  <a:noFill/>
                </a:uFill>
                <a:latin typeface="Nunito"/>
                <a:ea typeface="Nunito"/>
                <a:cs typeface="Nunito"/>
                <a:sym typeface="Nunito"/>
                <a:hlinkClick r:id="rId4">
                  <a:extLst>
                    <a:ext uri="{A12FA001-AC4F-418D-AE19-62706E023703}">
                      <ahyp:hlinkClr xmlns:ahyp="http://schemas.microsoft.com/office/drawing/2018/hyperlinkcolor" xmlns="" val="tx"/>
                    </a:ext>
                  </a:extLst>
                </a:hlinkClick>
              </a:rPr>
              <a:t>Flaticon</a:t>
            </a:r>
            <a:r>
              <a:rPr lang="en" sz="1600" kern="0">
                <a:solidFill>
                  <a:srgbClr val="F09420"/>
                </a:solidFill>
                <a:latin typeface="Nunito"/>
                <a:ea typeface="Nunito"/>
                <a:cs typeface="Nunito"/>
                <a:sym typeface="Nunito"/>
              </a:rPr>
              <a:t>, and </a:t>
            </a:r>
            <a:r>
              <a:rPr lang="en" sz="1600" kern="0">
                <a:solidFill>
                  <a:srgbClr val="F09420"/>
                </a:solidFill>
                <a:latin typeface="Montserrat"/>
                <a:ea typeface="Montserrat"/>
                <a:cs typeface="Montserrat"/>
                <a:sym typeface="Montserrat"/>
              </a:rPr>
              <a:t>i</a:t>
            </a:r>
            <a:r>
              <a:rPr lang="en" sz="1600" kern="0">
                <a:solidFill>
                  <a:srgbClr val="F09420"/>
                </a:solidFill>
                <a:latin typeface="Nunito"/>
                <a:ea typeface="Nunito"/>
                <a:cs typeface="Nunito"/>
                <a:sym typeface="Nunito"/>
              </a:rPr>
              <a:t>nfographics &amp; images by </a:t>
            </a:r>
            <a:r>
              <a:rPr lang="en" sz="1600" b="1" kern="0">
                <a:solidFill>
                  <a:srgbClr val="F09420"/>
                </a:solidFill>
                <a:uFill>
                  <a:noFill/>
                </a:uFill>
                <a:latin typeface="Nunito"/>
                <a:ea typeface="Nunito"/>
                <a:cs typeface="Nunito"/>
                <a:sym typeface="Nunito"/>
                <a:hlinkClick r:id="rId5">
                  <a:extLst>
                    <a:ext uri="{A12FA001-AC4F-418D-AE19-62706E023703}">
                      <ahyp:hlinkClr xmlns:ahyp="http://schemas.microsoft.com/office/drawing/2018/hyperlinkcolor" xmlns="" val="tx"/>
                    </a:ext>
                  </a:extLst>
                </a:hlinkClick>
              </a:rPr>
              <a:t>Freepik</a:t>
            </a:r>
            <a:r>
              <a:rPr lang="en" sz="1600" kern="0">
                <a:solidFill>
                  <a:srgbClr val="F09420"/>
                </a:solidFill>
                <a:latin typeface="Nunito"/>
                <a:ea typeface="Nunito"/>
                <a:cs typeface="Nunito"/>
                <a:sym typeface="Nunito"/>
              </a:rPr>
              <a:t> </a:t>
            </a:r>
            <a:endParaRPr sz="1600" kern="0">
              <a:solidFill>
                <a:srgbClr val="F09420"/>
              </a:solidFill>
              <a:latin typeface="Nunito"/>
              <a:ea typeface="Nunito"/>
              <a:cs typeface="Nunito"/>
              <a:sym typeface="Nunito"/>
            </a:endParaRPr>
          </a:p>
        </p:txBody>
      </p:sp>
      <p:sp>
        <p:nvSpPr>
          <p:cNvPr id="136" name="Google Shape;136;p36"/>
          <p:cNvSpPr txBox="1">
            <a:spLocks noGrp="1"/>
          </p:cNvSpPr>
          <p:nvPr>
            <p:ph type="subTitle" idx="1"/>
          </p:nvPr>
        </p:nvSpPr>
        <p:spPr>
          <a:xfrm>
            <a:off x="1120033" y="2711833"/>
            <a:ext cx="9952000" cy="12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500"/>
              <a:buNone/>
              <a:defRPr/>
            </a:lvl2pPr>
            <a:lvl3pPr lvl="2" algn="ctr" rtl="0">
              <a:spcBef>
                <a:spcPts val="2133"/>
              </a:spcBef>
              <a:spcAft>
                <a:spcPts val="0"/>
              </a:spcAft>
              <a:buSzPts val="1500"/>
              <a:buNone/>
              <a:defRPr/>
            </a:lvl3pPr>
            <a:lvl4pPr lvl="3" algn="ctr" rtl="0">
              <a:spcBef>
                <a:spcPts val="2133"/>
              </a:spcBef>
              <a:spcAft>
                <a:spcPts val="0"/>
              </a:spcAft>
              <a:buSzPts val="1500"/>
              <a:buNone/>
              <a:defRPr/>
            </a:lvl4pPr>
            <a:lvl5pPr lvl="4" algn="ctr" rtl="0">
              <a:spcBef>
                <a:spcPts val="2133"/>
              </a:spcBef>
              <a:spcAft>
                <a:spcPts val="0"/>
              </a:spcAft>
              <a:buSzPts val="1500"/>
              <a:buNone/>
              <a:defRPr/>
            </a:lvl5pPr>
            <a:lvl6pPr lvl="5" algn="ctr" rtl="0">
              <a:spcBef>
                <a:spcPts val="2133"/>
              </a:spcBef>
              <a:spcAft>
                <a:spcPts val="0"/>
              </a:spcAft>
              <a:buSzPts val="1500"/>
              <a:buNone/>
              <a:defRPr/>
            </a:lvl6pPr>
            <a:lvl7pPr lvl="6" algn="ctr" rtl="0">
              <a:spcBef>
                <a:spcPts val="2133"/>
              </a:spcBef>
              <a:spcAft>
                <a:spcPts val="0"/>
              </a:spcAft>
              <a:buSzPts val="1500"/>
              <a:buNone/>
              <a:defRPr/>
            </a:lvl7pPr>
            <a:lvl8pPr lvl="7" algn="ctr" rtl="0">
              <a:spcBef>
                <a:spcPts val="2133"/>
              </a:spcBef>
              <a:spcAft>
                <a:spcPts val="0"/>
              </a:spcAft>
              <a:buSzPts val="1500"/>
              <a:buNone/>
              <a:defRPr/>
            </a:lvl8pPr>
            <a:lvl9pPr lvl="8" algn="ctr"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350261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10472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698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924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6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278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69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712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THANH TÂ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3874987" y="6490952"/>
            <a:ext cx="1091966" cy="477054"/>
          </a:xfrm>
          <a:prstGeom prst="rect">
            <a:avLst/>
          </a:prstGeom>
          <a:noFill/>
        </p:spPr>
        <p:txBody>
          <a:bodyPr wrap="none" lIns="91440" tIns="45720" rIns="91440" bIns="45720">
            <a:spAutoFit/>
          </a:bodyPr>
          <a:lstStyle/>
          <a:p>
            <a:pPr algn="ctr"/>
            <a:r>
              <a:rPr lang="en-US" sz="2500" b="0" cap="none" spc="0" dirty="0" err="1">
                <a:ln w="0"/>
                <a:solidFill>
                  <a:schemeClr val="bg1">
                    <a:lumMod val="50000"/>
                  </a:schemeClr>
                </a:solidFill>
                <a:effectLst/>
                <a:latin typeface="#9Slide06 SVNLast Paradise" pitchFamily="2" charset="0"/>
              </a:rPr>
              <a:t>Edufive</a:t>
            </a:r>
            <a:endParaRPr lang="en-US" sz="2500" b="0" cap="none" spc="0" dirty="0">
              <a:ln w="0"/>
              <a:solidFill>
                <a:schemeClr val="bg1">
                  <a:lumMod val="50000"/>
                </a:schemeClr>
              </a:solidFill>
              <a:effectLst/>
              <a:latin typeface="#9Slide06 SVNLast Paradise" pitchFamily="2" charset="0"/>
            </a:endParaRPr>
          </a:p>
        </p:txBody>
      </p:sp>
      <p:sp>
        <p:nvSpPr>
          <p:cNvPr id="9" name="Rectangle 8"/>
          <p:cNvSpPr/>
          <p:nvPr userDrawn="1"/>
        </p:nvSpPr>
        <p:spPr>
          <a:xfrm>
            <a:off x="6770587" y="6507050"/>
            <a:ext cx="1091966" cy="477054"/>
          </a:xfrm>
          <a:prstGeom prst="rect">
            <a:avLst/>
          </a:prstGeom>
          <a:noFill/>
        </p:spPr>
        <p:txBody>
          <a:bodyPr wrap="none" lIns="91440" tIns="45720" rIns="91440" bIns="45720">
            <a:spAutoFit/>
          </a:bodyPr>
          <a:lstStyle/>
          <a:p>
            <a:pPr algn="ctr"/>
            <a:r>
              <a:rPr lang="en-US" sz="2500" b="0" cap="none" spc="0" dirty="0" err="1">
                <a:ln w="0"/>
                <a:solidFill>
                  <a:schemeClr val="bg1">
                    <a:lumMod val="50000"/>
                  </a:schemeClr>
                </a:solidFill>
                <a:effectLst/>
                <a:latin typeface="#9Slide06 SVNLast Paradise" pitchFamily="2" charset="0"/>
              </a:rPr>
              <a:t>Edufive</a:t>
            </a:r>
            <a:endParaRPr lang="en-US" sz="2500" b="0" cap="none" spc="0" dirty="0">
              <a:ln w="0"/>
              <a:solidFill>
                <a:schemeClr val="bg1">
                  <a:lumMod val="50000"/>
                </a:schemeClr>
              </a:solidFill>
              <a:effectLst/>
              <a:latin typeface="#9Slide06 SVNLast Paradise" pitchFamily="2" charset="0"/>
            </a:endParaRPr>
          </a:p>
        </p:txBody>
      </p:sp>
    </p:spTree>
    <p:extLst>
      <p:ext uri="{BB962C8B-B14F-4D97-AF65-F5344CB8AC3E}">
        <p14:creationId xmlns:p14="http://schemas.microsoft.com/office/powerpoint/2010/main" val="3081256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11125792" y="6452315"/>
            <a:ext cx="1091966" cy="477054"/>
          </a:xfrm>
          <a:prstGeom prst="rect">
            <a:avLst/>
          </a:prstGeom>
          <a:noFill/>
        </p:spPr>
        <p:txBody>
          <a:bodyPr wrap="none" lIns="91440" tIns="45720" rIns="91440" bIns="45720">
            <a:spAutoFit/>
          </a:bodyPr>
          <a:lstStyle/>
          <a:p>
            <a:pPr algn="ctr"/>
            <a:r>
              <a:rPr lang="en-US" sz="2500" b="0" cap="none" spc="0" dirty="0" err="1">
                <a:ln w="0"/>
                <a:solidFill>
                  <a:schemeClr val="bg1">
                    <a:lumMod val="50000"/>
                  </a:schemeClr>
                </a:solidFill>
                <a:effectLst/>
                <a:latin typeface="#9Slide06 SVNLast Paradise" pitchFamily="2" charset="0"/>
              </a:rPr>
              <a:t>Edufive</a:t>
            </a:r>
            <a:endParaRPr lang="en-US" sz="2500" b="0" cap="none" spc="0" dirty="0">
              <a:ln w="0"/>
              <a:solidFill>
                <a:schemeClr val="bg1">
                  <a:lumMod val="50000"/>
                </a:schemeClr>
              </a:solidFill>
              <a:effectLst/>
              <a:latin typeface="#9Slide06 SVNLast Paradise" pitchFamily="2" charset="0"/>
            </a:endParaRPr>
          </a:p>
        </p:txBody>
      </p:sp>
    </p:spTree>
    <p:extLst>
      <p:ext uri="{BB962C8B-B14F-4D97-AF65-F5344CB8AC3E}">
        <p14:creationId xmlns:p14="http://schemas.microsoft.com/office/powerpoint/2010/main" val="2616748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040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014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12000" y="1760900"/>
            <a:ext cx="8768000" cy="338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25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12000" y="4637500"/>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42" name="Google Shape;42;p1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404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4697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01105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0546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201421448"/>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1942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3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78102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8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937372"/>
      </p:ext>
    </p:extLst>
  </p:cSld>
  <p:clrMap bg1="lt1" tx1="dk1" bg2="lt2" tx2="dk2" accent1="accent1" accent2="accent2" accent3="accent3" accent4="accent4" accent5="accent5" accent6="accent6" hlink="hlink" folHlink="folHlink"/>
  <p:sldLayoutIdLst>
    <p:sldLayoutId id="2147483783" r:id="rId1"/>
    <p:sldLayoutId id="2147483784"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png"/><Relationship Id="rId2" Type="http://schemas.openxmlformats.org/officeDocument/2006/relationships/slideLayout" Target="../slideLayouts/slideLayout31.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10.xml"/><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2.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2.xml"/><Relationship Id="rId7" Type="http://schemas.openxmlformats.org/officeDocument/2006/relationships/image" Target="../media/image36.svg"/><Relationship Id="rId2" Type="http://schemas.openxmlformats.org/officeDocument/2006/relationships/slideLayout" Target="../slideLayouts/slideLayout10.xml"/><Relationship Id="rId1" Type="http://schemas.openxmlformats.org/officeDocument/2006/relationships/tags" Target="../tags/tag13.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notesSlide" Target="../notesSlides/notesSlide13.xml"/><Relationship Id="rId7" Type="http://schemas.openxmlformats.org/officeDocument/2006/relationships/image" Target="../media/image33.png"/><Relationship Id="rId2" Type="http://schemas.openxmlformats.org/officeDocument/2006/relationships/slideLayout" Target="../slideLayouts/slideLayout10.xml"/><Relationship Id="rId1" Type="http://schemas.openxmlformats.org/officeDocument/2006/relationships/tags" Target="../tags/tag14.xml"/><Relationship Id="rId6" Type="http://schemas.openxmlformats.org/officeDocument/2006/relationships/image" Target="../media/image32.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4.xml"/><Relationship Id="rId7" Type="http://schemas.openxmlformats.org/officeDocument/2006/relationships/image" Target="../media/image40.svg"/><Relationship Id="rId2" Type="http://schemas.openxmlformats.org/officeDocument/2006/relationships/slideLayout" Target="../slideLayouts/slideLayout10.xml"/><Relationship Id="rId1" Type="http://schemas.openxmlformats.org/officeDocument/2006/relationships/tags" Target="../tags/tag15.xml"/><Relationship Id="rId6" Type="http://schemas.openxmlformats.org/officeDocument/2006/relationships/image" Target="../media/image3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5.xml"/><Relationship Id="rId7" Type="http://schemas.openxmlformats.org/officeDocument/2006/relationships/image" Target="../media/image40.svg"/><Relationship Id="rId2" Type="http://schemas.openxmlformats.org/officeDocument/2006/relationships/slideLayout" Target="../slideLayouts/slideLayout10.xml"/><Relationship Id="rId1" Type="http://schemas.openxmlformats.org/officeDocument/2006/relationships/tags" Target="../tags/tag16.xml"/><Relationship Id="rId6" Type="http://schemas.openxmlformats.org/officeDocument/2006/relationships/image" Target="../media/image3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6.xml"/><Relationship Id="rId7" Type="http://schemas.openxmlformats.org/officeDocument/2006/relationships/image" Target="../media/image40.svg"/><Relationship Id="rId2" Type="http://schemas.openxmlformats.org/officeDocument/2006/relationships/slideLayout" Target="../slideLayouts/slideLayout10.xml"/><Relationship Id="rId1" Type="http://schemas.openxmlformats.org/officeDocument/2006/relationships/tags" Target="../tags/tag17.xml"/><Relationship Id="rId6" Type="http://schemas.openxmlformats.org/officeDocument/2006/relationships/image" Target="../media/image3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7.png"/><Relationship Id="rId2" Type="http://schemas.openxmlformats.org/officeDocument/2006/relationships/slideLayout" Target="../slideLayouts/slideLayout10.xml"/><Relationship Id="rId1" Type="http://schemas.openxmlformats.org/officeDocument/2006/relationships/tags" Target="../tags/tag18.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8.png"/><Relationship Id="rId2" Type="http://schemas.openxmlformats.org/officeDocument/2006/relationships/slideLayout" Target="../slideLayouts/slideLayout31.xml"/><Relationship Id="rId1" Type="http://schemas.openxmlformats.org/officeDocument/2006/relationships/tags" Target="../tags/tag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tags" Target="../tags/tag20.xml"/><Relationship Id="rId6" Type="http://schemas.openxmlformats.org/officeDocument/2006/relationships/image" Target="../media/image39.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31.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2.png"/><Relationship Id="rId2" Type="http://schemas.openxmlformats.org/officeDocument/2006/relationships/slideLayout" Target="../slideLayouts/slideLayout37.xml"/><Relationship Id="rId1" Type="http://schemas.openxmlformats.org/officeDocument/2006/relationships/tags" Target="../tags/tag21.xml"/><Relationship Id="rId6" Type="http://schemas.openxmlformats.org/officeDocument/2006/relationships/image" Target="../media/image49.svg"/><Relationship Id="rId5" Type="http://schemas.openxmlformats.org/officeDocument/2006/relationships/image" Target="../media/image41.png"/><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3.png"/><Relationship Id="rId2" Type="http://schemas.openxmlformats.org/officeDocument/2006/relationships/slideLayout" Target="../slideLayouts/slideLayout34.xml"/><Relationship Id="rId1" Type="http://schemas.openxmlformats.org/officeDocument/2006/relationships/tags" Target="../tags/tag2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31.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2.png"/><Relationship Id="rId2" Type="http://schemas.openxmlformats.org/officeDocument/2006/relationships/slideLayout" Target="../slideLayouts/slideLayout31.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notesSlide" Target="../notesSlides/notesSlide5.xml"/><Relationship Id="rId7" Type="http://schemas.openxmlformats.org/officeDocument/2006/relationships/image" Target="../media/image24.pn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7.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7.xml"/><Relationship Id="rId7" Type="http://schemas.microsoft.com/office/2007/relationships/hdphoto" Target="../media/hdphoto1.wdp"/><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8.xml"/><Relationship Id="rId7" Type="http://schemas.openxmlformats.org/officeDocument/2006/relationships/image" Target="../media/image33.svg"/><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image" Target="../media/image28.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9.xml"/><Relationship Id="rId7" Type="http://schemas.openxmlformats.org/officeDocument/2006/relationships/image" Target="../media/image33.svg"/><Relationship Id="rId2" Type="http://schemas.openxmlformats.org/officeDocument/2006/relationships/slideLayout" Target="../slideLayouts/slideLayout10.xml"/><Relationship Id="rId1" Type="http://schemas.openxmlformats.org/officeDocument/2006/relationships/tags" Target="../tags/tag10.xml"/><Relationship Id="rId6" Type="http://schemas.openxmlformats.org/officeDocument/2006/relationships/image" Target="../media/image28.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2" name="Picture 1"/>
          <p:cNvPicPr>
            <a:picLocks noChangeAspect="1"/>
          </p:cNvPicPr>
          <p:nvPr/>
        </p:nvPicPr>
        <p:blipFill>
          <a:blip r:embed="rId7"/>
          <a:stretch>
            <a:fillRect/>
          </a:stretch>
        </p:blipFill>
        <p:spPr>
          <a:xfrm>
            <a:off x="1547990" y="791950"/>
            <a:ext cx="9096020" cy="3158002"/>
          </a:xfrm>
          <a:prstGeom prst="rect">
            <a:avLst/>
          </a:prstGeom>
        </p:spPr>
      </p:pic>
    </p:spTree>
    <p:custDataLst>
      <p:tags r:id="rId1"/>
    </p:custDataLst>
    <p:extLst>
      <p:ext uri="{BB962C8B-B14F-4D97-AF65-F5344CB8AC3E}">
        <p14:creationId xmlns:p14="http://schemas.microsoft.com/office/powerpoint/2010/main" val="509712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3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5">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380" name="图片 5">
            <a:extLst>
              <a:ext uri="{FF2B5EF4-FFF2-40B4-BE49-F238E27FC236}">
                <a16:creationId xmlns:a16="http://schemas.microsoft.com/office/drawing/2014/main" id="{7CCFC8FF-44BF-17F1-DA66-CD2F8147AB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356" y="3714640"/>
            <a:ext cx="3247226" cy="3247226"/>
          </a:xfrm>
          <a:prstGeom prst="rect">
            <a:avLst/>
          </a:prstGeom>
        </p:spPr>
      </p:pic>
      <p:grpSp>
        <p:nvGrpSpPr>
          <p:cNvPr id="13" name="Group 12">
            <a:extLst>
              <a:ext uri="{FF2B5EF4-FFF2-40B4-BE49-F238E27FC236}">
                <a16:creationId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a16="http://schemas.microsoft.com/office/drawing/2014/main" id="{7F10543C-DCA8-9BAE-07E4-F5F7ECCAF9CF}"/>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grpSp>
        <p:sp>
          <p:nvSpPr>
            <p:cNvPr id="16" name="Hộp Văn bản 10">
              <a:extLst>
                <a:ext uri="{FF2B5EF4-FFF2-40B4-BE49-F238E27FC236}">
                  <a16:creationId xmlns:a16="http://schemas.microsoft.com/office/drawing/2014/main" id="{8BF847E6-08B4-E90A-A6EE-69EA695E4CA9}"/>
                </a:ext>
              </a:extLst>
            </p:cNvPr>
            <p:cNvSpPr txBox="1"/>
            <p:nvPr/>
          </p:nvSpPr>
          <p:spPr>
            <a:xfrm>
              <a:off x="6584736" y="2524642"/>
              <a:ext cx="4688508" cy="2328301"/>
            </a:xfrm>
            <a:prstGeom prst="rect">
              <a:avLst/>
            </a:prstGeom>
            <a:noFill/>
          </p:spPr>
          <p:txBody>
            <a:bodyPr wrap="square">
              <a:spAutoFit/>
            </a:bodyPr>
            <a:lstStyle/>
            <a:p>
              <a:pPr marL="0" marR="0" algn="ctr">
                <a:spcBef>
                  <a:spcPts val="0"/>
                </a:spcBef>
                <a:spcAft>
                  <a:spcPts val="0"/>
                </a:spcAft>
              </a:pP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Hoạt</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2: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Xác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định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227565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wipe(down)">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5">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225F3D4E-F054-5E19-4E25-628869B6867D}"/>
              </a:ext>
            </a:extLst>
          </p:cNvPr>
          <p:cNvGrpSpPr/>
          <p:nvPr/>
        </p:nvGrpSpPr>
        <p:grpSpPr>
          <a:xfrm>
            <a:off x="530860" y="121921"/>
            <a:ext cx="11076772" cy="1239519"/>
            <a:chOff x="672213" y="794946"/>
            <a:chExt cx="10725861" cy="1073193"/>
          </a:xfrm>
        </p:grpSpPr>
        <p:sp>
          <p:nvSpPr>
            <p:cNvPr id="10" name="Rectangle: Rounded Corners 7">
              <a:extLst>
                <a:ext uri="{FF2B5EF4-FFF2-40B4-BE49-F238E27FC236}">
                  <a16:creationId xmlns:a16="http://schemas.microsoft.com/office/drawing/2014/main" id="{D958C55C-A197-E84C-9956-B019129917D0}"/>
                </a:ext>
              </a:extLst>
            </p:cNvPr>
            <p:cNvSpPr/>
            <p:nvPr/>
          </p:nvSpPr>
          <p:spPr>
            <a:xfrm>
              <a:off x="750131" y="794946"/>
              <a:ext cx="10603669" cy="1073193"/>
            </a:xfrm>
            <a:prstGeom prst="roundRect">
              <a:avLst/>
            </a:prstGeom>
            <a:solidFill>
              <a:schemeClr val="bg1">
                <a:alpha val="96000"/>
              </a:schemeClr>
            </a:solidFill>
            <a:ln w="44450" cap="rnd" cmpd="thickThin">
              <a:solidFill>
                <a:schemeClr val="accent1">
                  <a:lumMod val="50000"/>
                </a:schemeClr>
              </a:solidFill>
              <a:prstDash val="dash"/>
              <a:round/>
              <a:extLst>
                <a:ext uri="{C807C97D-BFC1-408E-A445-0C87EB9F89A2}">
                  <ask:lineSketchStyleProps xmlns:ask="http://schemas.microsoft.com/office/drawing/2018/sketchyshapes" xmlns="" sd="1219033472">
                    <a:custGeom>
                      <a:avLst/>
                      <a:gdLst>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0582" h="1361440" fill="none" extrusionOk="0">
                          <a:moveTo>
                            <a:pt x="0" y="135368"/>
                          </a:moveTo>
                          <a:cubicBezTo>
                            <a:pt x="-45739" y="55427"/>
                            <a:pt x="154341" y="14211"/>
                            <a:pt x="284440" y="0"/>
                          </a:cubicBezTo>
                          <a:cubicBezTo>
                            <a:pt x="3686570" y="345807"/>
                            <a:pt x="6299665" y="248081"/>
                            <a:pt x="10666141" y="0"/>
                          </a:cubicBezTo>
                          <a:cubicBezTo>
                            <a:pt x="10830444" y="5746"/>
                            <a:pt x="10966139" y="72465"/>
                            <a:pt x="10950582" y="135368"/>
                          </a:cubicBezTo>
                          <a:cubicBezTo>
                            <a:pt x="10827132" y="270679"/>
                            <a:pt x="11034539" y="1018545"/>
                            <a:pt x="10950582" y="1226071"/>
                          </a:cubicBezTo>
                          <a:cubicBezTo>
                            <a:pt x="10925944" y="1303731"/>
                            <a:pt x="10782417" y="1339994"/>
                            <a:pt x="10666141" y="1361440"/>
                          </a:cubicBezTo>
                          <a:cubicBezTo>
                            <a:pt x="5351964" y="1420791"/>
                            <a:pt x="3854182" y="1363088"/>
                            <a:pt x="284440" y="1361440"/>
                          </a:cubicBezTo>
                          <a:cubicBezTo>
                            <a:pt x="128937" y="1342921"/>
                            <a:pt x="-29376" y="1310841"/>
                            <a:pt x="0" y="1226071"/>
                          </a:cubicBezTo>
                          <a:cubicBezTo>
                            <a:pt x="51044" y="896244"/>
                            <a:pt x="-10078" y="493463"/>
                            <a:pt x="0" y="135368"/>
                          </a:cubicBezTo>
                          <a:close/>
                        </a:path>
                        <a:path w="10950582" h="1361440" stroke="0" extrusionOk="0">
                          <a:moveTo>
                            <a:pt x="0" y="135368"/>
                          </a:moveTo>
                          <a:cubicBezTo>
                            <a:pt x="-9152" y="65183"/>
                            <a:pt x="140300" y="-10902"/>
                            <a:pt x="284440" y="0"/>
                          </a:cubicBezTo>
                          <a:cubicBezTo>
                            <a:pt x="4872345" y="373738"/>
                            <a:pt x="7087540" y="-30759"/>
                            <a:pt x="10666141" y="0"/>
                          </a:cubicBezTo>
                          <a:cubicBezTo>
                            <a:pt x="10812951" y="17205"/>
                            <a:pt x="10938682" y="71814"/>
                            <a:pt x="10950582" y="135368"/>
                          </a:cubicBezTo>
                          <a:cubicBezTo>
                            <a:pt x="10977105" y="457921"/>
                            <a:pt x="11061351" y="724666"/>
                            <a:pt x="10950582" y="1226071"/>
                          </a:cubicBezTo>
                          <a:cubicBezTo>
                            <a:pt x="10975833" y="1316256"/>
                            <a:pt x="10818632" y="1381880"/>
                            <a:pt x="10666141" y="1361440"/>
                          </a:cubicBezTo>
                          <a:cubicBezTo>
                            <a:pt x="6855878" y="1448553"/>
                            <a:pt x="2312321" y="1452703"/>
                            <a:pt x="284440" y="1361440"/>
                          </a:cubicBezTo>
                          <a:cubicBezTo>
                            <a:pt x="135457" y="1356298"/>
                            <a:pt x="-10775" y="1299115"/>
                            <a:pt x="0" y="1226071"/>
                          </a:cubicBezTo>
                          <a:cubicBezTo>
                            <a:pt x="-33038" y="809754"/>
                            <a:pt x="44645" y="285686"/>
                            <a:pt x="0" y="135368"/>
                          </a:cubicBezTo>
                          <a:close/>
                        </a:path>
                        <a:path w="10950582" h="1361440" fill="none" stroke="0" extrusionOk="0">
                          <a:moveTo>
                            <a:pt x="0" y="135368"/>
                          </a:moveTo>
                          <a:cubicBezTo>
                            <a:pt x="-39589" y="50316"/>
                            <a:pt x="126911" y="14191"/>
                            <a:pt x="284440" y="0"/>
                          </a:cubicBezTo>
                          <a:cubicBezTo>
                            <a:pt x="4010267" y="168868"/>
                            <a:pt x="5978853" y="29582"/>
                            <a:pt x="10666141" y="0"/>
                          </a:cubicBezTo>
                          <a:cubicBezTo>
                            <a:pt x="10820998" y="13536"/>
                            <a:pt x="10961627" y="68060"/>
                            <a:pt x="10950582" y="135368"/>
                          </a:cubicBezTo>
                          <a:cubicBezTo>
                            <a:pt x="10791941" y="283056"/>
                            <a:pt x="11044672" y="1027501"/>
                            <a:pt x="10950582" y="1226071"/>
                          </a:cubicBezTo>
                          <a:cubicBezTo>
                            <a:pt x="10944931" y="1302786"/>
                            <a:pt x="10816307" y="1331368"/>
                            <a:pt x="10666141" y="1361440"/>
                          </a:cubicBezTo>
                          <a:cubicBezTo>
                            <a:pt x="5294990" y="1397977"/>
                            <a:pt x="3863776" y="1461476"/>
                            <a:pt x="284440" y="1361440"/>
                          </a:cubicBezTo>
                          <a:cubicBezTo>
                            <a:pt x="126436" y="1346031"/>
                            <a:pt x="-29883" y="1316403"/>
                            <a:pt x="0" y="1226071"/>
                          </a:cubicBezTo>
                          <a:cubicBezTo>
                            <a:pt x="80123" y="885367"/>
                            <a:pt x="27288" y="498844"/>
                            <a:pt x="0" y="13536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B28B811F-F653-2D6C-AA5D-F40F962CCA52}"/>
                </a:ext>
              </a:extLst>
            </p:cNvPr>
            <p:cNvSpPr/>
            <p:nvPr/>
          </p:nvSpPr>
          <p:spPr>
            <a:xfrm>
              <a:off x="672213" y="808085"/>
              <a:ext cx="10725861" cy="939482"/>
            </a:xfrm>
            <a:prstGeom prst="roundRect">
              <a:avLst/>
            </a:prstGeom>
            <a:ln>
              <a:noFill/>
              <a:extLst>
                <a:ext uri="{C807C97D-BFC1-408E-A445-0C87EB9F89A2}">
                  <ask:lineSketchStyleProps xmlns:ask="http://schemas.microsoft.com/office/drawing/2018/sketchyshapes" xmlns="">
                    <ask:type>
                      <ask:lineSketchNone/>
                    </ask:type>
                  </ask:lineSketchStyleProps>
                </a:ext>
              </a:extLst>
            </a:ln>
          </p:spPr>
          <p:txBody>
            <a:bodyPr wrap="square">
              <a:spAutoFit/>
            </a:bodyPr>
            <a:lstStyle/>
            <a:p>
              <a:pPr algn="ctr"/>
              <a:r>
                <a:rPr lang="en-US" sz="3200" b="0" i="0" dirty="0" err="1">
                  <a:solidFill>
                    <a:srgbClr val="002060"/>
                  </a:solidFill>
                  <a:effectLst/>
                  <a:latin typeface="Cambria" panose="02040503050406030204" pitchFamily="18" charset="0"/>
                  <a:ea typeface="Cambria" panose="02040503050406030204" pitchFamily="18" charset="0"/>
                </a:rPr>
                <a:t>Thảo</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luận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xác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định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những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việc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làm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thể</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hiện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trách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nhiệm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với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gia</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đình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trong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mỗi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tranh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sau</a:t>
              </a:r>
              <a:r>
                <a:rPr lang="en-US" sz="3200" b="0" i="0" dirty="0">
                  <a:solidFill>
                    <a:srgbClr val="002060"/>
                  </a:solidFill>
                  <a:effectLst/>
                  <a:latin typeface="Cambria" panose="02040503050406030204" pitchFamily="18" charset="0"/>
                  <a:ea typeface="Cambria" panose="02040503050406030204" pitchFamily="18" charset="0"/>
                </a:rPr>
                <a:t>:</a:t>
              </a:r>
              <a:endPar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13" name="Picture 12">
            <a:extLst>
              <a:ext uri="{FF2B5EF4-FFF2-40B4-BE49-F238E27FC236}">
                <a16:creationId xmlns:a16="http://schemas.microsoft.com/office/drawing/2014/main" id="{943F1DB7-F611-C101-5F15-FFF9E77E7765}"/>
              </a:ext>
            </a:extLst>
          </p:cNvPr>
          <p:cNvPicPr>
            <a:picLocks noChangeAspect="1"/>
          </p:cNvPicPr>
          <p:nvPr/>
        </p:nvPicPr>
        <p:blipFill>
          <a:blip r:embed="rId6"/>
          <a:stretch>
            <a:fillRect/>
          </a:stretch>
        </p:blipFill>
        <p:spPr>
          <a:xfrm>
            <a:off x="2479040" y="1537646"/>
            <a:ext cx="7279640" cy="4967611"/>
          </a:xfrm>
          <a:prstGeom prst="rect">
            <a:avLst/>
          </a:prstGeom>
        </p:spPr>
      </p:pic>
    </p:spTree>
    <p:custDataLst>
      <p:tags r:id="rId1"/>
    </p:custDataLst>
    <p:extLst>
      <p:ext uri="{BB962C8B-B14F-4D97-AF65-F5344CB8AC3E}">
        <p14:creationId xmlns:p14="http://schemas.microsoft.com/office/powerpoint/2010/main" val="36308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5">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9D76BFDA-2A8B-C945-6751-46FE932DFFC3}"/>
              </a:ext>
            </a:extLst>
          </p:cNvPr>
          <p:cNvGrpSpPr/>
          <p:nvPr/>
        </p:nvGrpSpPr>
        <p:grpSpPr>
          <a:xfrm>
            <a:off x="516144" y="1030768"/>
            <a:ext cx="5169710" cy="3773887"/>
            <a:chOff x="621490" y="1736799"/>
            <a:chExt cx="5169710" cy="3773887"/>
          </a:xfrm>
        </p:grpSpPr>
        <p:pic>
          <p:nvPicPr>
            <p:cNvPr id="7" name="Picture 7">
              <a:extLst>
                <a:ext uri="{FF2B5EF4-FFF2-40B4-BE49-F238E27FC236}">
                  <a16:creationId xmlns:a16="http://schemas.microsoft.com/office/drawing/2014/main" id="{2332F099-AA12-4CB5-B3CF-F9DBC796DB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21490" y="1736799"/>
              <a:ext cx="5169710" cy="3773887"/>
            </a:xfrm>
            <a:prstGeom prst="rect">
              <a:avLst/>
            </a:prstGeom>
          </p:spPr>
        </p:pic>
        <p:sp>
          <p:nvSpPr>
            <p:cNvPr id="8" name="Rectangle 7">
              <a:extLst>
                <a:ext uri="{FF2B5EF4-FFF2-40B4-BE49-F238E27FC236}">
                  <a16:creationId xmlns:a16="http://schemas.microsoft.com/office/drawing/2014/main" id="{C8FD280C-CAB5-D3F8-00BD-E767A42572B6}"/>
                </a:ext>
              </a:extLst>
            </p:cNvPr>
            <p:cNvSpPr/>
            <p:nvPr/>
          </p:nvSpPr>
          <p:spPr>
            <a:xfrm>
              <a:off x="1083656" y="2632429"/>
              <a:ext cx="4209604" cy="1446550"/>
            </a:xfrm>
            <a:prstGeom prst="rect">
              <a:avLst/>
            </a:prstGeom>
          </p:spPr>
          <p:txBody>
            <a:bodyPr wrap="square">
              <a:spAutoFit/>
            </a:bodyPr>
            <a:lstStyle/>
            <a:p>
              <a:pPr marL="0" marR="0" algn="ctr">
                <a:spcBef>
                  <a:spcPts val="0"/>
                </a:spcBef>
                <a:spcAft>
                  <a:spcPts val="0"/>
                </a:spcAft>
              </a:pP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tranh</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đã</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1D9603B6-FCE0-06F3-65FF-2D2183A61442}"/>
              </a:ext>
            </a:extLst>
          </p:cNvPr>
          <p:cNvGrpSpPr/>
          <p:nvPr/>
        </p:nvGrpSpPr>
        <p:grpSpPr>
          <a:xfrm>
            <a:off x="5913120" y="2346961"/>
            <a:ext cx="5557350" cy="4253892"/>
            <a:chOff x="621490" y="1736799"/>
            <a:chExt cx="5169710" cy="3773887"/>
          </a:xfrm>
        </p:grpSpPr>
        <p:pic>
          <p:nvPicPr>
            <p:cNvPr id="12" name="Picture 12">
              <a:extLst>
                <a:ext uri="{FF2B5EF4-FFF2-40B4-BE49-F238E27FC236}">
                  <a16:creationId xmlns:a16="http://schemas.microsoft.com/office/drawing/2014/main" id="{A46BBA27-EB42-1961-B97E-1EAC664449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21490" y="1736799"/>
              <a:ext cx="5169710" cy="3773887"/>
            </a:xfrm>
            <a:prstGeom prst="rect">
              <a:avLst/>
            </a:prstGeom>
          </p:spPr>
        </p:pic>
        <p:sp>
          <p:nvSpPr>
            <p:cNvPr id="14" name="Rectangle 13">
              <a:extLst>
                <a:ext uri="{FF2B5EF4-FFF2-40B4-BE49-F238E27FC236}">
                  <a16:creationId xmlns:a16="http://schemas.microsoft.com/office/drawing/2014/main" id="{DB239957-455C-89C3-D2DE-D5A7D3A08B18}"/>
                </a:ext>
              </a:extLst>
            </p:cNvPr>
            <p:cNvSpPr/>
            <p:nvPr/>
          </p:nvSpPr>
          <p:spPr>
            <a:xfrm>
              <a:off x="1228981" y="2590643"/>
              <a:ext cx="3787370" cy="1829417"/>
            </a:xfrm>
            <a:prstGeom prst="rect">
              <a:avLst/>
            </a:prstGeom>
          </p:spPr>
          <p:txBody>
            <a:bodyPr wrap="square">
              <a:spAutoFit/>
            </a:bodyPr>
            <a:lstStyle/>
            <a:p>
              <a:pPr marL="0" marR="0" algn="ctr">
                <a:spcBef>
                  <a:spcPts val="0"/>
                </a:spcBef>
                <a:spcAft>
                  <a:spcPts val="0"/>
                </a:spcAft>
              </a:pP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thành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viên</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thế</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9BE189B2-8035-99E7-80CD-4F378353E726}"/>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9792" t="24629" r="25000" b="24039"/>
          <a:stretch/>
        </p:blipFill>
        <p:spPr>
          <a:xfrm rot="19528557">
            <a:off x="211546" y="4347108"/>
            <a:ext cx="1773810" cy="2031751"/>
          </a:xfrm>
          <a:prstGeom prst="rect">
            <a:avLst/>
          </a:prstGeom>
        </p:spPr>
      </p:pic>
      <p:pic>
        <p:nvPicPr>
          <p:cNvPr id="16" name="Picture 15">
            <a:extLst>
              <a:ext uri="{FF2B5EF4-FFF2-40B4-BE49-F238E27FC236}">
                <a16:creationId xmlns:a16="http://schemas.microsoft.com/office/drawing/2014/main" id="{571A178A-1199-ADFE-F62B-2BB70A94FA8B}"/>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9792" t="24629" r="25000" b="24039"/>
          <a:stretch/>
        </p:blipFill>
        <p:spPr>
          <a:xfrm rot="1787996">
            <a:off x="9923557" y="1068054"/>
            <a:ext cx="1773810" cy="2031751"/>
          </a:xfrm>
          <a:prstGeom prst="rect">
            <a:avLst/>
          </a:prstGeom>
        </p:spPr>
      </p:pic>
    </p:spTree>
    <p:custDataLst>
      <p:tags r:id="rId1"/>
    </p:custDataLst>
    <p:extLst>
      <p:ext uri="{BB962C8B-B14F-4D97-AF65-F5344CB8AC3E}">
        <p14:creationId xmlns:p14="http://schemas.microsoft.com/office/powerpoint/2010/main" val="66784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5">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10" name="Picture 9">
            <a:extLst>
              <a:ext uri="{FF2B5EF4-FFF2-40B4-BE49-F238E27FC236}">
                <a16:creationId xmlns:a16="http://schemas.microsoft.com/office/drawing/2014/main" id="{A5F8BCB4-0765-1CAE-2A69-FFF68C1A0485}"/>
              </a:ext>
            </a:extLst>
          </p:cNvPr>
          <p:cNvPicPr>
            <a:picLocks noChangeAspect="1"/>
          </p:cNvPicPr>
          <p:nvPr/>
        </p:nvPicPr>
        <p:blipFill>
          <a:blip r:embed="rId6"/>
          <a:stretch>
            <a:fillRect/>
          </a:stretch>
        </p:blipFill>
        <p:spPr>
          <a:xfrm>
            <a:off x="735647" y="2028507"/>
            <a:ext cx="5452229" cy="3234373"/>
          </a:xfrm>
          <a:prstGeom prst="rect">
            <a:avLst/>
          </a:prstGeom>
        </p:spPr>
      </p:pic>
      <p:grpSp>
        <p:nvGrpSpPr>
          <p:cNvPr id="11" name="Group 10">
            <a:extLst>
              <a:ext uri="{FF2B5EF4-FFF2-40B4-BE49-F238E27FC236}">
                <a16:creationId xmlns:a16="http://schemas.microsoft.com/office/drawing/2014/main" id="{C7903CEF-D400-788F-8ED1-42F070378DF4}"/>
              </a:ext>
            </a:extLst>
          </p:cNvPr>
          <p:cNvGrpSpPr/>
          <p:nvPr/>
        </p:nvGrpSpPr>
        <p:grpSpPr>
          <a:xfrm>
            <a:off x="6497879" y="2352575"/>
            <a:ext cx="526489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7"/>
              <a:ext cx="4865541" cy="1714508"/>
            </a:xfrm>
            <a:prstGeom prst="rect">
              <a:avLst/>
            </a:prstGeom>
          </p:spPr>
          <p:txBody>
            <a:bodyPr wrap="square">
              <a:spAutoFit/>
            </a:bodyPr>
            <a:lstStyle/>
            <a:p>
              <a:pPr algn="just" fontAlgn="base">
                <a:lnSpc>
                  <a:spcPct val="130000"/>
                </a:lnSpc>
              </a:pPr>
              <a:r>
                <a:rPr lang="vi-VN" sz="2800" b="1" dirty="0">
                  <a:solidFill>
                    <a:srgbClr val="002060"/>
                  </a:solidFill>
                </a:rPr>
                <a:t>Thể hiện trách nhiệm với gia đình qua việc lễ phép, quan tâm, chăm sóc bà</a:t>
              </a:r>
              <a:endParaRPr lang="en-US" sz="2800" b="1" dirty="0">
                <a:solidFill>
                  <a:srgbClr val="002060"/>
                </a:solidFill>
                <a:cs typeface="Arial" panose="020B0604020202020204" pitchFamily="34" charset="0"/>
              </a:endParaRPr>
            </a:p>
          </p:txBody>
        </p:sp>
      </p:grpSp>
    </p:spTree>
    <p:custDataLst>
      <p:tags r:id="rId1"/>
    </p:custDataLst>
    <p:extLst>
      <p:ext uri="{BB962C8B-B14F-4D97-AF65-F5344CB8AC3E}">
        <p14:creationId xmlns:p14="http://schemas.microsoft.com/office/powerpoint/2010/main" val="37240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5">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6284519" y="2220495"/>
            <a:ext cx="526489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quét dọn nhà cửa</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a16="http://schemas.microsoft.com/office/drawing/2014/main" id="{3DD93B6D-94F9-B448-E33D-E28CF4F75F5E}"/>
              </a:ext>
            </a:extLst>
          </p:cNvPr>
          <p:cNvPicPr>
            <a:picLocks noChangeAspect="1"/>
          </p:cNvPicPr>
          <p:nvPr/>
        </p:nvPicPr>
        <p:blipFill>
          <a:blip r:embed="rId8"/>
          <a:stretch>
            <a:fillRect/>
          </a:stretch>
        </p:blipFill>
        <p:spPr>
          <a:xfrm>
            <a:off x="1184592" y="1847500"/>
            <a:ext cx="4423728" cy="3328068"/>
          </a:xfrm>
          <a:prstGeom prst="rect">
            <a:avLst/>
          </a:prstGeom>
        </p:spPr>
      </p:pic>
    </p:spTree>
    <p:custDataLst>
      <p:tags r:id="rId1"/>
    </p:custDataLst>
    <p:extLst>
      <p:ext uri="{BB962C8B-B14F-4D97-AF65-F5344CB8AC3E}">
        <p14:creationId xmlns:p14="http://schemas.microsoft.com/office/powerpoint/2010/main" val="239325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5">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5821681" y="2220495"/>
            <a:ext cx="5727734" cy="2747319"/>
            <a:chOff x="6487719" y="666014"/>
            <a:chExt cx="5264895" cy="7063789"/>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6650077"/>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chăm sóc, yêu thương em nhỏ</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7" name="Picture 6">
            <a:extLst>
              <a:ext uri="{FF2B5EF4-FFF2-40B4-BE49-F238E27FC236}">
                <a16:creationId xmlns:a16="http://schemas.microsoft.com/office/drawing/2014/main" id="{5170AE70-5B73-7F15-2E3B-59C14F276D8B}"/>
              </a:ext>
            </a:extLst>
          </p:cNvPr>
          <p:cNvPicPr>
            <a:picLocks noChangeAspect="1"/>
          </p:cNvPicPr>
          <p:nvPr/>
        </p:nvPicPr>
        <p:blipFill>
          <a:blip r:embed="rId8"/>
          <a:stretch>
            <a:fillRect/>
          </a:stretch>
        </p:blipFill>
        <p:spPr>
          <a:xfrm>
            <a:off x="1146175" y="1879601"/>
            <a:ext cx="4299478" cy="3902392"/>
          </a:xfrm>
          <a:prstGeom prst="rect">
            <a:avLst/>
          </a:prstGeom>
        </p:spPr>
      </p:pic>
    </p:spTree>
    <p:custDataLst>
      <p:tags r:id="rId1"/>
    </p:custDataLst>
    <p:extLst>
      <p:ext uri="{BB962C8B-B14F-4D97-AF65-F5344CB8AC3E}">
        <p14:creationId xmlns:p14="http://schemas.microsoft.com/office/powerpoint/2010/main" val="266554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5">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5720080" y="2220495"/>
            <a:ext cx="582933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tham gia chúc mừng sinh nhật bố</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a16="http://schemas.microsoft.com/office/drawing/2014/main" id="{2D84AC8E-9FC2-79D7-DD51-11A95DC8177C}"/>
              </a:ext>
            </a:extLst>
          </p:cNvPr>
          <p:cNvPicPr>
            <a:picLocks noChangeAspect="1"/>
          </p:cNvPicPr>
          <p:nvPr/>
        </p:nvPicPr>
        <p:blipFill>
          <a:blip r:embed="rId8"/>
          <a:stretch>
            <a:fillRect/>
          </a:stretch>
        </p:blipFill>
        <p:spPr>
          <a:xfrm>
            <a:off x="884555" y="2062480"/>
            <a:ext cx="4161000" cy="3708717"/>
          </a:xfrm>
          <a:prstGeom prst="rect">
            <a:avLst/>
          </a:prstGeom>
        </p:spPr>
      </p:pic>
    </p:spTree>
    <p:custDataLst>
      <p:tags r:id="rId1"/>
    </p:custDataLst>
    <p:extLst>
      <p:ext uri="{BB962C8B-B14F-4D97-AF65-F5344CB8AC3E}">
        <p14:creationId xmlns:p14="http://schemas.microsoft.com/office/powerpoint/2010/main" val="347702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5">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5" name="Rectangle 1">
            <a:extLst>
              <a:ext uri="{FF2B5EF4-FFF2-40B4-BE49-F238E27FC236}">
                <a16:creationId xmlns:a16="http://schemas.microsoft.com/office/drawing/2014/main" id="{D5CBA881-4F09-1B63-B02E-ED96EBE8A4F6}"/>
              </a:ext>
            </a:extLst>
          </p:cNvPr>
          <p:cNvSpPr>
            <a:spLocks noChangeArrowheads="1"/>
          </p:cNvSpPr>
          <p:nvPr/>
        </p:nvSpPr>
        <p:spPr bwMode="auto">
          <a:xfrm>
            <a:off x="3547679" y="1659070"/>
            <a:ext cx="809277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Tình yêu thương người thân được biểu hiện qua từng việc làm thể hiện trách nhiệm, lòng biết ơn của chúng ta với các thành viên trong gia đình. Khi chúng ta biết yêu quý, biết ơn thì chúng ta sẽ chủ động thể hiện trách nhiệm của mình với người thân</a:t>
            </a:r>
            <a:r>
              <a:rPr lang="en-US"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10" name="Picture 23">
            <a:extLst>
              <a:ext uri="{FF2B5EF4-FFF2-40B4-BE49-F238E27FC236}">
                <a16:creationId xmlns:a16="http://schemas.microsoft.com/office/drawing/2014/main" id="{63BB222C-A76A-2E41-7FBD-D33AF8DBFAE4}"/>
              </a:ext>
            </a:extLst>
          </p:cNvPr>
          <p:cNvPicPr>
            <a:picLocks noChangeAspect="1"/>
          </p:cNvPicPr>
          <p:nvPr/>
        </p:nvPicPr>
        <p:blipFill>
          <a:blip r:embed="rId6"/>
          <a:srcRect/>
          <a:stretch>
            <a:fillRect/>
          </a:stretch>
        </p:blipFill>
        <p:spPr>
          <a:xfrm flipH="1">
            <a:off x="206488" y="1016152"/>
            <a:ext cx="3506573" cy="5648170"/>
          </a:xfrm>
          <a:prstGeom prst="rect">
            <a:avLst/>
          </a:prstGeom>
        </p:spPr>
      </p:pic>
      <p:pic>
        <p:nvPicPr>
          <p:cNvPr id="12" name="Picture 11">
            <a:extLst>
              <a:ext uri="{FF2B5EF4-FFF2-40B4-BE49-F238E27FC236}">
                <a16:creationId xmlns:a16="http://schemas.microsoft.com/office/drawing/2014/main" id="{CBABE8B2-E348-4F30-E6AF-0DB61E1F1BFE}"/>
              </a:ext>
            </a:extLst>
          </p:cNvPr>
          <p:cNvPicPr>
            <a:picLocks noChangeAspect="1"/>
          </p:cNvPicPr>
          <p:nvPr/>
        </p:nvPicPr>
        <p:blipFill>
          <a:blip r:embed="rId7"/>
          <a:stretch>
            <a:fillRect/>
          </a:stretch>
        </p:blipFill>
        <p:spPr>
          <a:xfrm>
            <a:off x="5336863" y="0"/>
            <a:ext cx="4261473" cy="1548518"/>
          </a:xfrm>
          <a:prstGeom prst="rect">
            <a:avLst/>
          </a:prstGeom>
        </p:spPr>
      </p:pic>
    </p:spTree>
    <p:custDataLst>
      <p:tags r:id="rId1"/>
    </p:custDataLst>
    <p:extLst>
      <p:ext uri="{BB962C8B-B14F-4D97-AF65-F5344CB8AC3E}">
        <p14:creationId xmlns:p14="http://schemas.microsoft.com/office/powerpoint/2010/main" val="28312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4" name="Picture 3">
            <a:extLst>
              <a:ext uri="{FF2B5EF4-FFF2-40B4-BE49-F238E27FC236}">
                <a16:creationId xmlns:a16="http://schemas.microsoft.com/office/drawing/2014/main" id="{8B330C60-D560-627B-2B9D-D028AFD263B9}"/>
              </a:ext>
            </a:extLst>
          </p:cNvPr>
          <p:cNvPicPr>
            <a:picLocks noChangeAspect="1"/>
          </p:cNvPicPr>
          <p:nvPr/>
        </p:nvPicPr>
        <p:blipFill>
          <a:blip r:embed="rId7"/>
          <a:stretch>
            <a:fillRect/>
          </a:stretch>
        </p:blipFill>
        <p:spPr>
          <a:xfrm>
            <a:off x="3268207" y="1987221"/>
            <a:ext cx="6102625" cy="1725318"/>
          </a:xfrm>
          <a:prstGeom prst="rect">
            <a:avLst/>
          </a:prstGeom>
        </p:spPr>
      </p:pic>
    </p:spTree>
    <p:custDataLst>
      <p:tags r:id="rId1"/>
    </p:custDataLst>
    <p:extLst>
      <p:ext uri="{BB962C8B-B14F-4D97-AF65-F5344CB8AC3E}">
        <p14:creationId xmlns:p14="http://schemas.microsoft.com/office/powerpoint/2010/main" val="76580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5">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2FC8480E-BCDB-E8E2-0FAB-B5DA328F4AF4}"/>
              </a:ext>
            </a:extLst>
          </p:cNvPr>
          <p:cNvGrpSpPr/>
          <p:nvPr/>
        </p:nvGrpSpPr>
        <p:grpSpPr>
          <a:xfrm>
            <a:off x="666506" y="1039604"/>
            <a:ext cx="10858984" cy="1350412"/>
            <a:chOff x="750131" y="794946"/>
            <a:chExt cx="10603669" cy="1073193"/>
          </a:xfrm>
        </p:grpSpPr>
        <p:sp>
          <p:nvSpPr>
            <p:cNvPr id="7" name="Rectangle: Rounded Corners 7">
              <a:extLst>
                <a:ext uri="{FF2B5EF4-FFF2-40B4-BE49-F238E27FC236}">
                  <a16:creationId xmlns:a16="http://schemas.microsoft.com/office/drawing/2014/main" id="{AB22B847-8A03-2913-332A-CED356DB0C6B}"/>
                </a:ext>
              </a:extLst>
            </p:cNvPr>
            <p:cNvSpPr/>
            <p:nvPr/>
          </p:nvSpPr>
          <p:spPr>
            <a:xfrm>
              <a:off x="750131" y="794946"/>
              <a:ext cx="10603669" cy="1073193"/>
            </a:xfrm>
            <a:custGeom>
              <a:avLst/>
              <a:gdLst>
                <a:gd name="connsiteX0" fmla="*/ 0 w 11308080"/>
                <a:gd name="connsiteY0" fmla="*/ 293726 h 2954094"/>
                <a:gd name="connsiteX1" fmla="*/ 293726 w 11308080"/>
                <a:gd name="connsiteY1" fmla="*/ 0 h 2954094"/>
                <a:gd name="connsiteX2" fmla="*/ 11014354 w 11308080"/>
                <a:gd name="connsiteY2" fmla="*/ 0 h 2954094"/>
                <a:gd name="connsiteX3" fmla="*/ 11308080 w 11308080"/>
                <a:gd name="connsiteY3" fmla="*/ 293726 h 2954094"/>
                <a:gd name="connsiteX4" fmla="*/ 11308080 w 11308080"/>
                <a:gd name="connsiteY4" fmla="*/ 2660368 h 2954094"/>
                <a:gd name="connsiteX5" fmla="*/ 11014354 w 11308080"/>
                <a:gd name="connsiteY5" fmla="*/ 2954094 h 2954094"/>
                <a:gd name="connsiteX6" fmla="*/ 293726 w 11308080"/>
                <a:gd name="connsiteY6" fmla="*/ 2954094 h 2954094"/>
                <a:gd name="connsiteX7" fmla="*/ 0 w 11308080"/>
                <a:gd name="connsiteY7" fmla="*/ 2660368 h 2954094"/>
                <a:gd name="connsiteX8" fmla="*/ 0 w 11308080"/>
                <a:gd name="connsiteY8" fmla="*/ 293726 h 295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8080" h="2954094" fill="none" extrusionOk="0">
                  <a:moveTo>
                    <a:pt x="0" y="293726"/>
                  </a:moveTo>
                  <a:cubicBezTo>
                    <a:pt x="-27025" y="127135"/>
                    <a:pt x="150453" y="15495"/>
                    <a:pt x="293726" y="0"/>
                  </a:cubicBezTo>
                  <a:cubicBezTo>
                    <a:pt x="3608903" y="130954"/>
                    <a:pt x="6482595" y="43574"/>
                    <a:pt x="11014354" y="0"/>
                  </a:cubicBezTo>
                  <a:cubicBezTo>
                    <a:pt x="11183432" y="10563"/>
                    <a:pt x="11319657" y="145687"/>
                    <a:pt x="11308080" y="293726"/>
                  </a:cubicBezTo>
                  <a:cubicBezTo>
                    <a:pt x="11157641" y="629566"/>
                    <a:pt x="11393959" y="2218175"/>
                    <a:pt x="11308080" y="2660368"/>
                  </a:cubicBezTo>
                  <a:cubicBezTo>
                    <a:pt x="11294311" y="2824849"/>
                    <a:pt x="11157394" y="2940860"/>
                    <a:pt x="11014354" y="2954094"/>
                  </a:cubicBezTo>
                  <a:cubicBezTo>
                    <a:pt x="5703780" y="3109291"/>
                    <a:pt x="4017233" y="3117114"/>
                    <a:pt x="293726" y="2954094"/>
                  </a:cubicBezTo>
                  <a:cubicBezTo>
                    <a:pt x="131940" y="2948219"/>
                    <a:pt x="-24110" y="2836666"/>
                    <a:pt x="0" y="2660368"/>
                  </a:cubicBezTo>
                  <a:cubicBezTo>
                    <a:pt x="64656" y="1899824"/>
                    <a:pt x="-17807" y="1059176"/>
                    <a:pt x="0" y="293726"/>
                  </a:cubicBezTo>
                  <a:close/>
                </a:path>
                <a:path w="11308080" h="2954094" stroke="0" extrusionOk="0">
                  <a:moveTo>
                    <a:pt x="0" y="293726"/>
                  </a:moveTo>
                  <a:cubicBezTo>
                    <a:pt x="-9138" y="125869"/>
                    <a:pt x="123486" y="3010"/>
                    <a:pt x="293726" y="0"/>
                  </a:cubicBezTo>
                  <a:cubicBezTo>
                    <a:pt x="5234680" y="132882"/>
                    <a:pt x="7481442" y="-84951"/>
                    <a:pt x="11014354" y="0"/>
                  </a:cubicBezTo>
                  <a:cubicBezTo>
                    <a:pt x="11160707" y="15495"/>
                    <a:pt x="11305658" y="144894"/>
                    <a:pt x="11308080" y="293726"/>
                  </a:cubicBezTo>
                  <a:cubicBezTo>
                    <a:pt x="11328267" y="1080166"/>
                    <a:pt x="11460560" y="1576935"/>
                    <a:pt x="11308080" y="2660368"/>
                  </a:cubicBezTo>
                  <a:cubicBezTo>
                    <a:pt x="11316188" y="2823550"/>
                    <a:pt x="11179888" y="2947273"/>
                    <a:pt x="11014354" y="2954094"/>
                  </a:cubicBezTo>
                  <a:cubicBezTo>
                    <a:pt x="5888917" y="3041733"/>
                    <a:pt x="3977072" y="2881415"/>
                    <a:pt x="293726" y="2954094"/>
                  </a:cubicBezTo>
                  <a:cubicBezTo>
                    <a:pt x="129628" y="2936187"/>
                    <a:pt x="-10700" y="2837457"/>
                    <a:pt x="0" y="2660368"/>
                  </a:cubicBezTo>
                  <a:cubicBezTo>
                    <a:pt x="-38581" y="1751119"/>
                    <a:pt x="63341" y="611944"/>
                    <a:pt x="0" y="293726"/>
                  </a:cubicBezTo>
                  <a:close/>
                </a:path>
              </a:pathLst>
            </a:custGeom>
            <a:solidFill>
              <a:schemeClr val="bg1">
                <a:alpha val="96000"/>
              </a:schemeClr>
            </a:solidFill>
            <a:ln w="44450" cap="rnd" cmpd="thickThin">
              <a:solidFill>
                <a:schemeClr val="accent1">
                  <a:lumMod val="50000"/>
                </a:schemeClr>
              </a:solidFill>
              <a:prstDash val="dash"/>
              <a:round/>
              <a:extLst>
                <a:ext uri="{C807C97D-BFC1-408E-A445-0C87EB9F89A2}">
                  <ask:lineSketchStyleProps xmlns:ask="http://schemas.microsoft.com/office/drawing/2018/sketchyshapes" xmlns="" sd="1219033472">
                    <a:custGeom>
                      <a:avLst/>
                      <a:gdLst>
                        <a:gd name="connsiteX0" fmla="*/ 0 w 10858984"/>
                        <a:gd name="connsiteY0" fmla="*/ 134271 h 1350412"/>
                        <a:gd name="connsiteX1" fmla="*/ 134271 w 10858984"/>
                        <a:gd name="connsiteY1" fmla="*/ 0 h 1350412"/>
                        <a:gd name="connsiteX2" fmla="*/ 10724713 w 10858984"/>
                        <a:gd name="connsiteY2" fmla="*/ 0 h 1350412"/>
                        <a:gd name="connsiteX3" fmla="*/ 10858984 w 10858984"/>
                        <a:gd name="connsiteY3" fmla="*/ 134271 h 1350412"/>
                        <a:gd name="connsiteX4" fmla="*/ 10858984 w 10858984"/>
                        <a:gd name="connsiteY4" fmla="*/ 1216141 h 1350412"/>
                        <a:gd name="connsiteX5" fmla="*/ 10724713 w 10858984"/>
                        <a:gd name="connsiteY5" fmla="*/ 1350412 h 1350412"/>
                        <a:gd name="connsiteX6" fmla="*/ 134271 w 10858984"/>
                        <a:gd name="connsiteY6" fmla="*/ 1350412 h 1350412"/>
                        <a:gd name="connsiteX7" fmla="*/ 0 w 10858984"/>
                        <a:gd name="connsiteY7" fmla="*/ 1216141 h 1350412"/>
                        <a:gd name="connsiteX8" fmla="*/ 0 w 10858984"/>
                        <a:gd name="connsiteY8" fmla="*/ 134271 h 13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984" h="1350412" fill="none" extrusionOk="0">
                          <a:moveTo>
                            <a:pt x="0" y="134271"/>
                          </a:moveTo>
                          <a:cubicBezTo>
                            <a:pt x="-7753" y="58861"/>
                            <a:pt x="71114" y="8995"/>
                            <a:pt x="134271" y="0"/>
                          </a:cubicBezTo>
                          <a:cubicBezTo>
                            <a:pt x="2270262" y="130954"/>
                            <a:pt x="8945384" y="43574"/>
                            <a:pt x="10724713" y="0"/>
                          </a:cubicBezTo>
                          <a:cubicBezTo>
                            <a:pt x="10803325" y="6864"/>
                            <a:pt x="10862336" y="64221"/>
                            <a:pt x="10858984" y="134271"/>
                          </a:cubicBezTo>
                          <a:cubicBezTo>
                            <a:pt x="10798090" y="501787"/>
                            <a:pt x="10903090" y="1066921"/>
                            <a:pt x="10858984" y="1216141"/>
                          </a:cubicBezTo>
                          <a:cubicBezTo>
                            <a:pt x="10855083" y="1290938"/>
                            <a:pt x="10797189" y="1349253"/>
                            <a:pt x="10724713" y="1350412"/>
                          </a:cubicBezTo>
                          <a:cubicBezTo>
                            <a:pt x="7084906" y="1505609"/>
                            <a:pt x="4401806" y="1513432"/>
                            <a:pt x="134271" y="1350412"/>
                          </a:cubicBezTo>
                          <a:cubicBezTo>
                            <a:pt x="61171" y="1336124"/>
                            <a:pt x="-12108" y="1297367"/>
                            <a:pt x="0" y="1216141"/>
                          </a:cubicBezTo>
                          <a:cubicBezTo>
                            <a:pt x="-31818" y="769621"/>
                            <a:pt x="-80657" y="320214"/>
                            <a:pt x="0" y="134271"/>
                          </a:cubicBezTo>
                          <a:close/>
                        </a:path>
                        <a:path w="10858984" h="1350412" stroke="0" extrusionOk="0">
                          <a:moveTo>
                            <a:pt x="0" y="134271"/>
                          </a:moveTo>
                          <a:cubicBezTo>
                            <a:pt x="-4204" y="57522"/>
                            <a:pt x="47279" y="4818"/>
                            <a:pt x="134271" y="0"/>
                          </a:cubicBezTo>
                          <a:cubicBezTo>
                            <a:pt x="3510986" y="132882"/>
                            <a:pt x="7978796" y="-84951"/>
                            <a:pt x="10724713" y="0"/>
                          </a:cubicBezTo>
                          <a:cubicBezTo>
                            <a:pt x="10797320" y="1512"/>
                            <a:pt x="10858074" y="65144"/>
                            <a:pt x="10858984" y="134271"/>
                          </a:cubicBezTo>
                          <a:cubicBezTo>
                            <a:pt x="10782316" y="497026"/>
                            <a:pt x="10777563" y="953526"/>
                            <a:pt x="10858984" y="1216141"/>
                          </a:cubicBezTo>
                          <a:cubicBezTo>
                            <a:pt x="10860841" y="1290517"/>
                            <a:pt x="10804298" y="1339238"/>
                            <a:pt x="10724713" y="1350412"/>
                          </a:cubicBezTo>
                          <a:cubicBezTo>
                            <a:pt x="8048779" y="1438051"/>
                            <a:pt x="2036449" y="1277733"/>
                            <a:pt x="134271" y="1350412"/>
                          </a:cubicBezTo>
                          <a:cubicBezTo>
                            <a:pt x="58971" y="1339501"/>
                            <a:pt x="-2626" y="1293946"/>
                            <a:pt x="0" y="1216141"/>
                          </a:cubicBezTo>
                          <a:cubicBezTo>
                            <a:pt x="-72957" y="878339"/>
                            <a:pt x="93878" y="489114"/>
                            <a:pt x="0" y="13427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2C95123A-AFC1-1A6A-ADFA-748B8CE1641B}"/>
                </a:ext>
              </a:extLst>
            </p:cNvPr>
            <p:cNvSpPr/>
            <p:nvPr/>
          </p:nvSpPr>
          <p:spPr>
            <a:xfrm>
              <a:off x="928435" y="813808"/>
              <a:ext cx="10114692" cy="1037948"/>
            </a:xfrm>
            <a:prstGeom prst="rect">
              <a:avLst/>
            </a:prstGeom>
          </p:spPr>
          <p:txBody>
            <a:bodyPr wrap="square">
              <a:spAutoFit/>
            </a:bodyPr>
            <a:lstStyle/>
            <a:p>
              <a:pPr algn="ctr">
                <a:lnSpc>
                  <a:spcPct val="130000"/>
                </a:lnSpc>
              </a:pPr>
              <a:r>
                <a:rPr lang="en-US" sz="3200" b="1" dirty="0" err="1">
                  <a:solidFill>
                    <a:srgbClr val="FF0000"/>
                  </a:solidFill>
                  <a:latin typeface="Arial" panose="020B0604020202020204" pitchFamily="34" charset="0"/>
                  <a:cs typeface="Arial" panose="020B0604020202020204" pitchFamily="34" charset="0"/>
                </a:rPr>
                <a:t>Thực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đóng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vai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xử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tình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huống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các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bức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tranh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trong</a:t>
              </a:r>
              <a:r>
                <a:rPr lang="en-US" sz="3200" b="1" dirty="0">
                  <a:solidFill>
                    <a:srgbClr val="FF0000"/>
                  </a:solidFill>
                  <a:latin typeface="Arial" panose="020B0604020202020204" pitchFamily="34" charset="0"/>
                  <a:cs typeface="Arial" panose="020B0604020202020204" pitchFamily="34" charset="0"/>
                </a:rPr>
                <a:t> SGK</a:t>
              </a:r>
            </a:p>
          </p:txBody>
        </p:sp>
      </p:grpSp>
      <p:pic>
        <p:nvPicPr>
          <p:cNvPr id="9" name="Hình ảnh 11" descr="Ảnh có chứa Phim hoạt hình, trang phục, Mặt người, Hoạt hình&#10;&#10;Mô tả được tạo tự động">
            <a:extLst>
              <a:ext uri="{FF2B5EF4-FFF2-40B4-BE49-F238E27FC236}">
                <a16:creationId xmlns:a16="http://schemas.microsoft.com/office/drawing/2014/main" id="{0EED0630-2A1B-AADB-8B7D-92DA73F733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6169" y="2801257"/>
            <a:ext cx="7348982" cy="3727307"/>
          </a:xfrm>
          <a:prstGeom prst="rect">
            <a:avLst/>
          </a:prstGeom>
        </p:spPr>
      </p:pic>
      <p:grpSp>
        <p:nvGrpSpPr>
          <p:cNvPr id="10" name="Group 9">
            <a:extLst>
              <a:ext uri="{FF2B5EF4-FFF2-40B4-BE49-F238E27FC236}">
                <a16:creationId xmlns:a16="http://schemas.microsoft.com/office/drawing/2014/main" id="{F2B294AA-8157-DDFC-7D2A-6B6D732073A7}"/>
              </a:ext>
            </a:extLst>
          </p:cNvPr>
          <p:cNvGrpSpPr/>
          <p:nvPr/>
        </p:nvGrpSpPr>
        <p:grpSpPr>
          <a:xfrm>
            <a:off x="8548654" y="2721949"/>
            <a:ext cx="2915391" cy="2075566"/>
            <a:chOff x="8875987" y="2273361"/>
            <a:chExt cx="2915391" cy="2075566"/>
          </a:xfrm>
        </p:grpSpPr>
        <p:pic>
          <p:nvPicPr>
            <p:cNvPr id="12" name="Picture 11" descr="Text&#10;&#10;Description automatically generated">
              <a:extLst>
                <a:ext uri="{FF2B5EF4-FFF2-40B4-BE49-F238E27FC236}">
                  <a16:creationId xmlns:a16="http://schemas.microsoft.com/office/drawing/2014/main" id="{7A1A7CC9-9919-BFD5-ABAC-A70E65CBBC3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068" b="63769"/>
            <a:stretch/>
          </p:blipFill>
          <p:spPr>
            <a:xfrm>
              <a:off x="8875987" y="2273361"/>
              <a:ext cx="2915391" cy="2075566"/>
            </a:xfrm>
            <a:prstGeom prst="rect">
              <a:avLst/>
            </a:prstGeom>
          </p:spPr>
        </p:pic>
        <p:sp>
          <p:nvSpPr>
            <p:cNvPr id="14" name="文本框 31">
              <a:extLst>
                <a:ext uri="{FF2B5EF4-FFF2-40B4-BE49-F238E27FC236}">
                  <a16:creationId xmlns:a16="http://schemas.microsoft.com/office/drawing/2014/main" id="{FBDA732D-2A5A-DA2F-1D45-205E553BFC62}"/>
                </a:ext>
              </a:extLst>
            </p:cNvPr>
            <p:cNvSpPr txBox="1">
              <a:spLocks noChangeArrowheads="1"/>
            </p:cNvSpPr>
            <p:nvPr/>
          </p:nvSpPr>
          <p:spPr bwMode="auto">
            <a:xfrm>
              <a:off x="9225164" y="2653964"/>
              <a:ext cx="239739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5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45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4</a:t>
              </a:r>
              <a:endParaRPr lang="zh-CN" altLang="en-US" sz="45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2130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6">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grpSp>
        <p:nvGrpSpPr>
          <p:cNvPr id="2" name="Group 1">
            <a:extLst>
              <a:ext uri="{FF2B5EF4-FFF2-40B4-BE49-F238E27FC236}">
                <a16:creationId xmlns:a16="http://schemas.microsoft.com/office/drawing/2014/main" id="{E9884298-3A87-6885-BC2D-AE4768BA22BD}"/>
              </a:ext>
            </a:extLst>
          </p:cNvPr>
          <p:cNvGrpSpPr/>
          <p:nvPr/>
        </p:nvGrpSpPr>
        <p:grpSpPr>
          <a:xfrm>
            <a:off x="4435698" y="805688"/>
            <a:ext cx="5724302" cy="3851378"/>
            <a:chOff x="788258" y="1837903"/>
            <a:chExt cx="4834547" cy="3851378"/>
          </a:xfrm>
        </p:grpSpPr>
        <p:pic>
          <p:nvPicPr>
            <p:cNvPr id="7" name="Picture 6" descr="Text&#10;&#10;Description automatically generated">
              <a:extLst>
                <a:ext uri="{FF2B5EF4-FFF2-40B4-BE49-F238E27FC236}">
                  <a16:creationId xmlns:a16="http://schemas.microsoft.com/office/drawing/2014/main" id="{BBF020ED-8A31-E1F7-9F90-BEA3F58EA93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8122" t="53380" r="2509"/>
            <a:stretch/>
          </p:blipFill>
          <p:spPr>
            <a:xfrm>
              <a:off x="788258" y="1837903"/>
              <a:ext cx="4834547" cy="3851378"/>
            </a:xfrm>
            <a:prstGeom prst="rect">
              <a:avLst/>
            </a:prstGeom>
          </p:spPr>
        </p:pic>
        <p:sp>
          <p:nvSpPr>
            <p:cNvPr id="9" name="文本框 31">
              <a:extLst>
                <a:ext uri="{FF2B5EF4-FFF2-40B4-BE49-F238E27FC236}">
                  <a16:creationId xmlns:a16="http://schemas.microsoft.com/office/drawing/2014/main" id="{F678A3F8-E16A-7F1F-E96D-B899E5826E95}"/>
                </a:ext>
              </a:extLst>
            </p:cNvPr>
            <p:cNvSpPr txBox="1">
              <a:spLocks noChangeArrowheads="1"/>
            </p:cNvSpPr>
            <p:nvPr/>
          </p:nvSpPr>
          <p:spPr bwMode="auto">
            <a:xfrm>
              <a:off x="1242307" y="2450764"/>
              <a:ext cx="3924779" cy="199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algn="ctr">
                <a:lnSpc>
                  <a:spcPct val="120000"/>
                </a:lnSpc>
                <a:spcBef>
                  <a:spcPts val="0"/>
                </a:spcBef>
                <a:spcAft>
                  <a:spcPts val="0"/>
                </a:spcAft>
                <a:buNone/>
              </a:pPr>
              <a:r>
                <a:rPr lang="nl-NL" sz="5400" b="1" dirty="0">
                  <a:effectLst/>
                  <a:latin typeface="Cambria" panose="02040503050406030204" pitchFamily="18" charset="0"/>
                  <a:ea typeface="Cambria" panose="02040503050406030204" pitchFamily="18" charset="0"/>
                </a:rPr>
                <a:t>Bài hát nói về chủ đề gì?</a:t>
              </a:r>
              <a:endParaRPr lang="en-US" sz="5400" b="1" dirty="0">
                <a:effectLst/>
                <a:latin typeface="Cambria" panose="02040503050406030204" pitchFamily="18" charset="0"/>
                <a:ea typeface="Cambria" panose="02040503050406030204" pitchFamily="18" charset="0"/>
              </a:endParaRPr>
            </a:p>
          </p:txBody>
        </p:sp>
      </p:grpSp>
      <p:pic>
        <p:nvPicPr>
          <p:cNvPr id="10" name="Picture 23">
            <a:extLst>
              <a:ext uri="{FF2B5EF4-FFF2-40B4-BE49-F238E27FC236}">
                <a16:creationId xmlns:a16="http://schemas.microsoft.com/office/drawing/2014/main" id="{6351E0E8-3D7A-AD5E-99A1-BA3616022C42}"/>
              </a:ext>
            </a:extLst>
          </p:cNvPr>
          <p:cNvPicPr>
            <a:picLocks noChangeAspect="1"/>
          </p:cNvPicPr>
          <p:nvPr/>
        </p:nvPicPr>
        <p:blipFill>
          <a:blip r:embed="rId8"/>
          <a:srcRect/>
          <a:stretch>
            <a:fillRect/>
          </a:stretch>
        </p:blipFill>
        <p:spPr>
          <a:xfrm flipH="1">
            <a:off x="1334089" y="878589"/>
            <a:ext cx="3506573" cy="5648170"/>
          </a:xfrm>
          <a:prstGeom prst="rect">
            <a:avLst/>
          </a:prstGeom>
        </p:spPr>
      </p:pic>
    </p:spTree>
    <p:custDataLst>
      <p:tags r:id="rId1"/>
    </p:custDataLst>
    <p:extLst>
      <p:ext uri="{BB962C8B-B14F-4D97-AF65-F5344CB8AC3E}">
        <p14:creationId xmlns:p14="http://schemas.microsoft.com/office/powerpoint/2010/main" val="1318148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800" y="313872"/>
            <a:ext cx="11469189" cy="6348549"/>
          </a:xfrm>
          <a:prstGeom prst="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87552" y="848932"/>
            <a:ext cx="7916323" cy="52784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Graphic 2">
            <a:extLst>
              <a:ext uri="{FF2B5EF4-FFF2-40B4-BE49-F238E27FC236}">
                <a16:creationId xmlns:a16="http://schemas.microsoft.com/office/drawing/2014/main" id="{44E12411-FEFC-EDEB-F8F2-0EB44EAD17A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82902" y="4897837"/>
            <a:ext cx="3304650" cy="1785742"/>
          </a:xfrm>
          <a:prstGeom prst="rect">
            <a:avLst/>
          </a:prstGeom>
        </p:spPr>
      </p:pic>
      <p:pic>
        <p:nvPicPr>
          <p:cNvPr id="10" name="Picture 9">
            <a:extLst>
              <a:ext uri="{FF2B5EF4-FFF2-40B4-BE49-F238E27FC236}">
                <a16:creationId xmlns:a16="http://schemas.microsoft.com/office/drawing/2014/main" id="{A677120B-0042-AD40-F7DD-37CF766A38A9}"/>
              </a:ext>
            </a:extLst>
          </p:cNvPr>
          <p:cNvPicPr>
            <a:picLocks noChangeAspect="1"/>
          </p:cNvPicPr>
          <p:nvPr/>
        </p:nvPicPr>
        <p:blipFill>
          <a:blip r:embed="rId7"/>
          <a:stretch>
            <a:fillRect/>
          </a:stretch>
        </p:blipFill>
        <p:spPr>
          <a:xfrm>
            <a:off x="420488" y="876648"/>
            <a:ext cx="3121423" cy="3682303"/>
          </a:xfrm>
          <a:prstGeom prst="rect">
            <a:avLst/>
          </a:prstGeom>
        </p:spPr>
      </p:pic>
    </p:spTree>
    <p:custDataLst>
      <p:tags r:id="rId1"/>
    </p:custDataLst>
    <p:extLst>
      <p:ext uri="{BB962C8B-B14F-4D97-AF65-F5344CB8AC3E}">
        <p14:creationId xmlns:p14="http://schemas.microsoft.com/office/powerpoint/2010/main" val="55832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6">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7" name="Picture 6" descr="khoidong">
            <a:extLst>
              <a:ext uri="{FF2B5EF4-FFF2-40B4-BE49-F238E27FC236}">
                <a16:creationId xmlns:a16="http://schemas.microsoft.com/office/drawing/2014/main" id="{6BDD6FC2-9239-895E-4B86-AF9FB36ECE7B}"/>
              </a:ext>
            </a:extLst>
          </p:cNvPr>
          <p:cNvPicPr>
            <a:picLocks noChangeAspect="1"/>
          </p:cNvPicPr>
          <p:nvPr/>
        </p:nvPicPr>
        <p:blipFill>
          <a:blip r:embed="rId7"/>
          <a:stretch>
            <a:fillRect/>
          </a:stretch>
        </p:blipFill>
        <p:spPr>
          <a:xfrm>
            <a:off x="3027681" y="1272312"/>
            <a:ext cx="6587374" cy="3139677"/>
          </a:xfrm>
          <a:prstGeom prst="rect">
            <a:avLst/>
          </a:prstGeom>
        </p:spPr>
      </p:pic>
    </p:spTree>
    <p:custDataLst>
      <p:tags r:id="rId1"/>
    </p:custDataLst>
    <p:extLst>
      <p:ext uri="{BB962C8B-B14F-4D97-AF65-F5344CB8AC3E}">
        <p14:creationId xmlns:p14="http://schemas.microsoft.com/office/powerpoint/2010/main" val="123624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6">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9"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937" y="2797382"/>
            <a:ext cx="4060617" cy="4060617"/>
          </a:xfrm>
          <a:prstGeom prst="rect">
            <a:avLst/>
          </a:prstGeom>
        </p:spPr>
      </p:pic>
      <p:pic>
        <p:nvPicPr>
          <p:cNvPr id="13" name="Picture 12">
            <a:extLst>
              <a:ext uri="{FF2B5EF4-FFF2-40B4-BE49-F238E27FC236}">
                <a16:creationId xmlns:a16="http://schemas.microsoft.com/office/drawing/2014/main" id="{BFC332F5-F738-B471-2814-B48867D1BEE3}"/>
              </a:ext>
            </a:extLst>
          </p:cNvPr>
          <p:cNvPicPr>
            <a:picLocks noChangeAspect="1"/>
          </p:cNvPicPr>
          <p:nvPr/>
        </p:nvPicPr>
        <p:blipFill>
          <a:blip r:embed="rId8"/>
          <a:stretch>
            <a:fillRect/>
          </a:stretch>
        </p:blipFill>
        <p:spPr>
          <a:xfrm>
            <a:off x="397747" y="1385692"/>
            <a:ext cx="12107705" cy="3029975"/>
          </a:xfrm>
          <a:prstGeom prst="rect">
            <a:avLst/>
          </a:prstGeom>
        </p:spPr>
      </p:pic>
      <p:pic>
        <p:nvPicPr>
          <p:cNvPr id="14" name="Picture 13">
            <a:extLst>
              <a:ext uri="{FF2B5EF4-FFF2-40B4-BE49-F238E27FC236}">
                <a16:creationId xmlns:a16="http://schemas.microsoft.com/office/drawing/2014/main" id="{711C5484-8EFB-FB9C-C47B-9C3D49BA239D}"/>
              </a:ext>
            </a:extLst>
          </p:cNvPr>
          <p:cNvPicPr>
            <a:picLocks noChangeAspect="1"/>
          </p:cNvPicPr>
          <p:nvPr/>
        </p:nvPicPr>
        <p:blipFill>
          <a:blip r:embed="rId9"/>
          <a:stretch>
            <a:fillRect/>
          </a:stretch>
        </p:blipFill>
        <p:spPr>
          <a:xfrm>
            <a:off x="3222523" y="554693"/>
            <a:ext cx="5279594" cy="993734"/>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F8849DFE-E817-557E-6726-06F3C98A52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91347" y="5093194"/>
            <a:ext cx="1604812" cy="1604812"/>
          </a:xfrm>
          <a:prstGeom prst="rect">
            <a:avLst/>
          </a:prstGeom>
        </p:spPr>
      </p:pic>
    </p:spTree>
    <p:custDataLst>
      <p:tags r:id="rId1"/>
    </p:custDataLst>
    <p:extLst>
      <p:ext uri="{BB962C8B-B14F-4D97-AF65-F5344CB8AC3E}">
        <p14:creationId xmlns:p14="http://schemas.microsoft.com/office/powerpoint/2010/main" val="2574194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6" name="Picture 5">
            <a:extLst>
              <a:ext uri="{FF2B5EF4-FFF2-40B4-BE49-F238E27FC236}">
                <a16:creationId xmlns:a16="http://schemas.microsoft.com/office/drawing/2014/main" id="{5FE2A476-EEA2-7351-EF7A-171A61EBD853}"/>
              </a:ext>
            </a:extLst>
          </p:cNvPr>
          <p:cNvPicPr>
            <a:picLocks noChangeAspect="1"/>
          </p:cNvPicPr>
          <p:nvPr/>
        </p:nvPicPr>
        <p:blipFill>
          <a:blip r:embed="rId7"/>
          <a:stretch>
            <a:fillRect/>
          </a:stretch>
        </p:blipFill>
        <p:spPr>
          <a:xfrm>
            <a:off x="3529332" y="2363152"/>
            <a:ext cx="5803895" cy="1481456"/>
          </a:xfrm>
          <a:prstGeom prst="rect">
            <a:avLst/>
          </a:prstGeom>
        </p:spPr>
      </p:pic>
    </p:spTree>
    <p:custDataLst>
      <p:tags r:id="rId1"/>
    </p:custDataLst>
    <p:extLst>
      <p:ext uri="{BB962C8B-B14F-4D97-AF65-F5344CB8AC3E}">
        <p14:creationId xmlns:p14="http://schemas.microsoft.com/office/powerpoint/2010/main" val="2745071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5">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380" name="图片 5">
            <a:extLst>
              <a:ext uri="{FF2B5EF4-FFF2-40B4-BE49-F238E27FC236}">
                <a16:creationId xmlns:a16="http://schemas.microsoft.com/office/drawing/2014/main" id="{7CCFC8FF-44BF-17F1-DA66-CD2F8147AB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356" y="3714640"/>
            <a:ext cx="3247226" cy="3247226"/>
          </a:xfrm>
          <a:prstGeom prst="rect">
            <a:avLst/>
          </a:prstGeom>
        </p:spPr>
      </p:pic>
      <p:grpSp>
        <p:nvGrpSpPr>
          <p:cNvPr id="13" name="Group 12">
            <a:extLst>
              <a:ext uri="{FF2B5EF4-FFF2-40B4-BE49-F238E27FC236}">
                <a16:creationId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a16="http://schemas.microsoft.com/office/drawing/2014/main" id="{7F10543C-DCA8-9BAE-07E4-F5F7ECCAF9CF}"/>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endParaRPr lang="en-US"/>
              </a:p>
            </p:txBody>
          </p:sp>
        </p:grpSp>
        <p:sp>
          <p:nvSpPr>
            <p:cNvPr id="16" name="Hộp Văn bản 10">
              <a:extLst>
                <a:ext uri="{FF2B5EF4-FFF2-40B4-BE49-F238E27FC236}">
                  <a16:creationId xmlns:a16="http://schemas.microsoft.com/office/drawing/2014/main" id="{8BF847E6-08B4-E90A-A6EE-69EA695E4CA9}"/>
                </a:ext>
              </a:extLst>
            </p:cNvPr>
            <p:cNvSpPr txBox="1"/>
            <p:nvPr/>
          </p:nvSpPr>
          <p:spPr>
            <a:xfrm>
              <a:off x="6584736" y="2524642"/>
              <a:ext cx="4688508" cy="3070658"/>
            </a:xfrm>
            <a:prstGeom prst="rect">
              <a:avLst/>
            </a:prstGeom>
            <a:noFill/>
          </p:spPr>
          <p:txBody>
            <a:bodyPr wrap="square">
              <a:spAutoFit/>
            </a:bodyPr>
            <a:lstStyle/>
            <a:p>
              <a:pPr algn="ctr"/>
              <a:r>
                <a:rPr lang="en-US" sz="4400" b="1" dirty="0" err="1">
                  <a:solidFill>
                    <a:srgbClr val="002060"/>
                  </a:solidFill>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2060"/>
                  </a:solidFill>
                  <a:latin typeface="Arial" panose="020B0604020202020204" pitchFamily="34" charset="0"/>
                  <a:ea typeface="Calibri" panose="020F0502020204030204" pitchFamily="34" charset="0"/>
                  <a:cs typeface="Arial" panose="020B0604020202020204" pitchFamily="34" charset="0"/>
                </a:rPr>
                <a:t>động</a:t>
              </a:r>
              <a:r>
                <a:rPr lang="en-US" sz="4400" b="1" dirty="0">
                  <a:solidFill>
                    <a:srgbClr val="002060"/>
                  </a:solidFill>
                  <a:latin typeface="Arial" panose="020B0604020202020204" pitchFamily="34" charset="0"/>
                  <a:ea typeface="Calibri" panose="020F0502020204030204" pitchFamily="34" charset="0"/>
                  <a:cs typeface="Arial" panose="020B0604020202020204" pitchFamily="34" charset="0"/>
                </a:rPr>
                <a:t> 1: </a:t>
              </a:r>
            </a:p>
            <a:p>
              <a:pPr algn="ct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Tìm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hiểu</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về</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trách</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nhiệm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của</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em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trong</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gia</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đình</a:t>
              </a:r>
              <a:endParaRPr lang="vi-VN"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42811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wipe(down)">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5">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a:extLst>
              <a:ext uri="{FF2B5EF4-FFF2-40B4-BE49-F238E27FC236}">
                <a16:creationId xmlns:a16="http://schemas.microsoft.com/office/drawing/2014/main" id="{6B3A67A5-E77B-85FE-5604-37068F3F3D71}"/>
              </a:ext>
            </a:extLst>
          </p:cNvPr>
          <p:cNvSpPr/>
          <p:nvPr/>
        </p:nvSpPr>
        <p:spPr>
          <a:xfrm>
            <a:off x="883920" y="64234"/>
            <a:ext cx="10444479" cy="2008406"/>
          </a:xfrm>
          <a:prstGeom prst="flowChartAlternateProcess">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Chia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sẻ</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về</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những</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thái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độ</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lời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nói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việc</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em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đã</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làm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hiện</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trách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nhiệm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với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gia</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đình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a:t>
            </a:r>
          </a:p>
          <a:p>
            <a:pPr marL="457200" indent="-457200" algn="just">
              <a:buFont typeface="Arial" panose="020B0604020202020204" pitchFamily="34" charset="0"/>
              <a:buChar char="•"/>
            </a:pPr>
            <a:r>
              <a:rPr lang="en-US" sz="3200" b="1" i="0" dirty="0" err="1">
                <a:solidFill>
                  <a:schemeClr val="tx2"/>
                </a:solidFill>
                <a:effectLst/>
                <a:latin typeface="Cambria" panose="02040503050406030204" pitchFamily="18" charset="0"/>
                <a:ea typeface="Cambria" panose="02040503050406030204" pitchFamily="18" charset="0"/>
              </a:rPr>
              <a:t>Thảo</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luận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về</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những</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cách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thể</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hiện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trách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nhiệm</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với</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gia</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đình</a:t>
            </a:r>
            <a:r>
              <a:rPr lang="en-US" sz="3200" b="1" i="0" dirty="0">
                <a:solidFill>
                  <a:schemeClr val="tx2"/>
                </a:solidFill>
                <a:effectLst/>
                <a:latin typeface="Cambria" panose="02040503050406030204" pitchFamily="18" charset="0"/>
                <a:ea typeface="Cambria" panose="02040503050406030204" pitchFamily="18" charset="0"/>
              </a:rPr>
              <a:t>.</a:t>
            </a:r>
            <a:endPar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9FBD8F8D-E4EF-C416-2968-2D8C317FA8FC}"/>
              </a:ext>
            </a:extLst>
          </p:cNvPr>
          <p:cNvPicPr>
            <a:picLocks noChangeAspect="1"/>
          </p:cNvPicPr>
          <p:nvPr/>
        </p:nvPicPr>
        <p:blipFill>
          <a:blip r:embed="rId6"/>
          <a:stretch>
            <a:fillRect/>
          </a:stretch>
        </p:blipFill>
        <p:spPr>
          <a:xfrm>
            <a:off x="762000" y="2678112"/>
            <a:ext cx="10436686" cy="3092768"/>
          </a:xfrm>
          <a:prstGeom prst="rect">
            <a:avLst/>
          </a:prstGeom>
        </p:spPr>
      </p:pic>
    </p:spTree>
    <p:custDataLst>
      <p:tags r:id="rId1"/>
    </p:custDataLst>
    <p:extLst>
      <p:ext uri="{BB962C8B-B14F-4D97-AF65-F5344CB8AC3E}">
        <p14:creationId xmlns:p14="http://schemas.microsoft.com/office/powerpoint/2010/main" val="171451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5">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6" name="Picture 5">
            <a:extLst>
              <a:ext uri="{FF2B5EF4-FFF2-40B4-BE49-F238E27FC236}">
                <a16:creationId xmlns:a16="http://schemas.microsoft.com/office/drawing/2014/main" id="{BA1BFF37-A5F5-38FB-9963-6826C36812D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797" b="89865" l="5270" r="94865">
                        <a14:foregroundMark x1="5405" y1="49493" x2="14865" y2="56081"/>
                        <a14:foregroundMark x1="94865" y1="39358" x2="94865" y2="39358"/>
                        <a14:foregroundMark x1="72838" y1="73480" x2="75000" y2="79561"/>
                        <a14:foregroundMark x1="82432" y1="74662" x2="83919" y2="75169"/>
                        <a14:foregroundMark x1="13108" y1="69595" x2="16081" y2="69088"/>
                        <a14:foregroundMark x1="26622" y1="75845" x2="26892" y2="81588"/>
                        <a14:foregroundMark x1="28514" y1="84291" x2="31486" y2="84966"/>
                        <a14:foregroundMark x1="35676" y1="83446" x2="37973" y2="80743"/>
                        <a14:foregroundMark x1="47297" y1="81926" x2="50000" y2="82432"/>
                        <a14:foregroundMark x1="44459" y1="71622" x2="45135" y2="73818"/>
                        <a14:foregroundMark x1="54189" y1="82264" x2="57703" y2="81250"/>
                        <a14:foregroundMark x1="57027" y1="71622" x2="57027" y2="71622"/>
                        <a14:foregroundMark x1="61892" y1="71453" x2="61892" y2="71959"/>
                        <a14:foregroundMark x1="79459" y1="70777" x2="80135" y2="71622"/>
                        <a14:foregroundMark x1="85946" y1="76014" x2="86351" y2="78041"/>
                        <a14:foregroundMark x1="72162" y1="83446" x2="72162" y2="83446"/>
                      </a14:backgroundRemoval>
                    </a14:imgEffect>
                  </a14:imgLayer>
                </a14:imgProps>
              </a:ext>
            </a:extLst>
          </a:blip>
          <a:srcRect t="22076" r="2393" b="13552"/>
          <a:stretch/>
        </p:blipFill>
        <p:spPr>
          <a:xfrm>
            <a:off x="2218691" y="3241079"/>
            <a:ext cx="7020531" cy="3704045"/>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FEDFC042-144D-A32A-3CA4-A112127230B6}"/>
              </a:ext>
            </a:extLst>
          </p:cNvPr>
          <p:cNvPicPr>
            <a:picLocks noChangeAspect="1"/>
          </p:cNvPicPr>
          <p:nvPr/>
        </p:nvPicPr>
        <p:blipFill>
          <a:blip r:embed="rId8"/>
          <a:stretch>
            <a:fillRect/>
          </a:stretch>
        </p:blipFill>
        <p:spPr>
          <a:xfrm>
            <a:off x="1871114" y="439808"/>
            <a:ext cx="8266892" cy="2767824"/>
          </a:xfrm>
          <a:prstGeom prst="rect">
            <a:avLst/>
          </a:prstGeom>
        </p:spPr>
      </p:pic>
    </p:spTree>
    <p:custDataLst>
      <p:tags r:id="rId1"/>
    </p:custDataLst>
    <p:extLst>
      <p:ext uri="{BB962C8B-B14F-4D97-AF65-F5344CB8AC3E}">
        <p14:creationId xmlns:p14="http://schemas.microsoft.com/office/powerpoint/2010/main" val="157912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5">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1BD2E18E-1CC8-8DDD-5B11-06D4C50D3E7B}"/>
              </a:ext>
            </a:extLst>
          </p:cNvPr>
          <p:cNvGrpSpPr/>
          <p:nvPr/>
        </p:nvGrpSpPr>
        <p:grpSpPr>
          <a:xfrm>
            <a:off x="3200400" y="951969"/>
            <a:ext cx="8493760" cy="4705375"/>
            <a:chOff x="566208" y="1111225"/>
            <a:chExt cx="5275792" cy="4705375"/>
          </a:xfrm>
        </p:grpSpPr>
        <p:sp>
          <p:nvSpPr>
            <p:cNvPr id="7" name="Freeform 2">
              <a:extLst>
                <a:ext uri="{FF2B5EF4-FFF2-40B4-BE49-F238E27FC236}">
                  <a16:creationId xmlns:a16="http://schemas.microsoft.com/office/drawing/2014/main" id="{F4C00241-AF18-0C99-32FC-0DE2013B31BB}"/>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algn="just">
                <a:lnSpc>
                  <a:spcPct val="150000"/>
                </a:lnSpc>
              </a:pPr>
              <a:endParaRPr lang="en-US"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AB44812-13AA-5678-AFF6-24ECA416243F}"/>
                </a:ext>
              </a:extLst>
            </p:cNvPr>
            <p:cNvSpPr/>
            <p:nvPr/>
          </p:nvSpPr>
          <p:spPr>
            <a:xfrm>
              <a:off x="806660" y="1430495"/>
              <a:ext cx="4819439" cy="3919278"/>
            </a:xfrm>
            <a:prstGeom prst="rect">
              <a:avLst/>
            </a:prstGeom>
          </p:spPr>
          <p:txBody>
            <a:bodyPr wrap="square">
              <a:spAutoFit/>
            </a:bodyPr>
            <a:lstStyle/>
            <a:p>
              <a:pPr marL="0" marR="0" algn="just">
                <a:lnSpc>
                  <a:spcPct val="120000"/>
                </a:lnSpc>
                <a:spcBef>
                  <a:spcPts val="0"/>
                </a:spcBef>
                <a:spcAft>
                  <a:spcPts val="0"/>
                </a:spcAft>
              </a:pPr>
              <a:r>
                <a:rPr lang="nl-NL" sz="3000" b="1" i="1" dirty="0">
                  <a:solidFill>
                    <a:srgbClr val="002060"/>
                  </a:solidFill>
                  <a:effectLst/>
                  <a:latin typeface="Cambria" panose="02040503050406030204" pitchFamily="18" charset="0"/>
                  <a:ea typeface="Cambria" panose="02040503050406030204" pitchFamily="18" charset="0"/>
                </a:rPr>
                <a:t>Có nhiều cách để chúng ta thể hiện trách nhiệm với gia đình:</a:t>
              </a:r>
              <a:endParaRPr lang="en-US" sz="3000"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000" i="1" dirty="0">
                  <a:solidFill>
                    <a:srgbClr val="002060"/>
                  </a:solidFill>
                  <a:effectLst/>
                  <a:latin typeface="Cambria" panose="02040503050406030204" pitchFamily="18" charset="0"/>
                  <a:ea typeface="Cambria" panose="02040503050406030204" pitchFamily="18" charset="0"/>
                </a:rPr>
                <a:t>+ Đối với người thân trong gia đình: Yêu thương người thân, lễ phép với ông bà, cha mẹ, anh chị; nhường nhịn em nhỏ, quan tâm, chăm sóc người thân nhất là những lúc người thân ốm đau hoặc gặp khó khăn.</a:t>
              </a:r>
              <a:endParaRPr lang="en-US" sz="3000" dirty="0">
                <a:solidFill>
                  <a:srgbClr val="002060"/>
                </a:solidFill>
                <a:effectLst/>
                <a:latin typeface="Cambria" panose="02040503050406030204" pitchFamily="18" charset="0"/>
                <a:ea typeface="Cambria" panose="02040503050406030204" pitchFamily="18" charset="0"/>
              </a:endParaRPr>
            </a:p>
          </p:txBody>
        </p:sp>
      </p:grpSp>
      <p:pic>
        <p:nvPicPr>
          <p:cNvPr id="9" name="Picture 23">
            <a:extLst>
              <a:ext uri="{FF2B5EF4-FFF2-40B4-BE49-F238E27FC236}">
                <a16:creationId xmlns:a16="http://schemas.microsoft.com/office/drawing/2014/main" id="{22E9C9EF-1D12-FE48-2ACE-C4054471BBBE}"/>
              </a:ext>
            </a:extLst>
          </p:cNvPr>
          <p:cNvPicPr>
            <a:picLocks noChangeAspect="1"/>
          </p:cNvPicPr>
          <p:nvPr/>
        </p:nvPicPr>
        <p:blipFill>
          <a:blip r:embed="rId8"/>
          <a:srcRect/>
          <a:stretch>
            <a:fillRect/>
          </a:stretch>
        </p:blipFill>
        <p:spPr>
          <a:xfrm flipH="1">
            <a:off x="-108631" y="1325629"/>
            <a:ext cx="3506573" cy="5648170"/>
          </a:xfrm>
          <a:prstGeom prst="rect">
            <a:avLst/>
          </a:prstGeom>
        </p:spPr>
      </p:pic>
    </p:spTree>
    <p:custDataLst>
      <p:tags r:id="rId1"/>
    </p:custDataLst>
    <p:extLst>
      <p:ext uri="{BB962C8B-B14F-4D97-AF65-F5344CB8AC3E}">
        <p14:creationId xmlns:p14="http://schemas.microsoft.com/office/powerpoint/2010/main" val="102190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5">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1BD2E18E-1CC8-8DDD-5B11-06D4C50D3E7B}"/>
              </a:ext>
            </a:extLst>
          </p:cNvPr>
          <p:cNvGrpSpPr/>
          <p:nvPr/>
        </p:nvGrpSpPr>
        <p:grpSpPr>
          <a:xfrm>
            <a:off x="3180080" y="281409"/>
            <a:ext cx="8493760" cy="2482111"/>
            <a:chOff x="566208" y="1111225"/>
            <a:chExt cx="5275792" cy="4705375"/>
          </a:xfrm>
        </p:grpSpPr>
        <p:sp>
          <p:nvSpPr>
            <p:cNvPr id="7" name="Freeform 2">
              <a:extLst>
                <a:ext uri="{FF2B5EF4-FFF2-40B4-BE49-F238E27FC236}">
                  <a16:creationId xmlns:a16="http://schemas.microsoft.com/office/drawing/2014/main" id="{F4C00241-AF18-0C99-32FC-0DE2013B31BB}"/>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0942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9AB44812-13AA-5678-AFF6-24ECA416243F}"/>
                </a:ext>
              </a:extLst>
            </p:cNvPr>
            <p:cNvSpPr/>
            <p:nvPr/>
          </p:nvSpPr>
          <p:spPr>
            <a:xfrm>
              <a:off x="806660" y="1430495"/>
              <a:ext cx="4819439" cy="2025555"/>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Đối với công việc gia đình: </a:t>
              </a:r>
              <a:r>
                <a:rPr kumimoji="0" lang="nl-NL" sz="36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tự giác và làm tốt những công việc gia đình phù hợp với bản thân.</a:t>
              </a:r>
              <a:endParaRPr kumimoji="0" lang="en-US"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9" name="Picture 23">
            <a:extLst>
              <a:ext uri="{FF2B5EF4-FFF2-40B4-BE49-F238E27FC236}">
                <a16:creationId xmlns:a16="http://schemas.microsoft.com/office/drawing/2014/main" id="{22E9C9EF-1D12-FE48-2ACE-C4054471BBBE}"/>
              </a:ext>
            </a:extLst>
          </p:cNvPr>
          <p:cNvPicPr>
            <a:picLocks noChangeAspect="1"/>
          </p:cNvPicPr>
          <p:nvPr/>
        </p:nvPicPr>
        <p:blipFill>
          <a:blip r:embed="rId8"/>
          <a:srcRect/>
          <a:stretch>
            <a:fillRect/>
          </a:stretch>
        </p:blipFill>
        <p:spPr>
          <a:xfrm flipH="1">
            <a:off x="-108631" y="1325629"/>
            <a:ext cx="3506573" cy="5648170"/>
          </a:xfrm>
          <a:prstGeom prst="rect">
            <a:avLst/>
          </a:prstGeom>
        </p:spPr>
      </p:pic>
      <p:grpSp>
        <p:nvGrpSpPr>
          <p:cNvPr id="6" name="Group 5">
            <a:extLst>
              <a:ext uri="{FF2B5EF4-FFF2-40B4-BE49-F238E27FC236}">
                <a16:creationId xmlns:a16="http://schemas.microsoft.com/office/drawing/2014/main" id="{2E63F63A-CC46-2246-C5B7-6CE348E5C964}"/>
              </a:ext>
            </a:extLst>
          </p:cNvPr>
          <p:cNvGrpSpPr/>
          <p:nvPr/>
        </p:nvGrpSpPr>
        <p:grpSpPr>
          <a:xfrm>
            <a:off x="3230880" y="2905761"/>
            <a:ext cx="8493760" cy="3241040"/>
            <a:chOff x="566208" y="1111225"/>
            <a:chExt cx="5275792" cy="4705375"/>
          </a:xfrm>
        </p:grpSpPr>
        <p:sp>
          <p:nvSpPr>
            <p:cNvPr id="10" name="Freeform 2">
              <a:extLst>
                <a:ext uri="{FF2B5EF4-FFF2-40B4-BE49-F238E27FC236}">
                  <a16:creationId xmlns:a16="http://schemas.microsoft.com/office/drawing/2014/main" id="{648104FC-386B-1B1D-9923-641349316B64}"/>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09420"/>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2E00F131-E708-74C4-F598-BAD931C285A6}"/>
                </a:ext>
              </a:extLst>
            </p:cNvPr>
            <p:cNvSpPr/>
            <p:nvPr/>
          </p:nvSpPr>
          <p:spPr>
            <a:xfrm>
              <a:off x="806660" y="1430495"/>
              <a:ext cx="4819439" cy="4155548"/>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Đối với các hoạt động chung của gia đình: </a:t>
              </a:r>
              <a:r>
                <a:rPr kumimoji="0" lang="nl-NL" sz="36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Thực hiện những hoạt động phù hợp với khả năng của bản thân và hoàn thành tốt những việc mà mình đảm nhận.</a:t>
              </a:r>
              <a:endParaRPr kumimoji="0" lang="en-US"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298095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450AC6F-6979-4D95-AFF8-CD90B1678101"/>
  <p:tag name="ISPRING_CMI5_LAUNCH_METHOD" val="any window"/>
  <p:tag name="ISPRING_SCORM_RATE_SLIDES" val="1"/>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100.000000"/>
  <p:tag name="ISPRING_PRESENTATION_TITLE" val="HDTN TUẦN 17"/>
  <p:tag name="ISPRING_SCORM_ENDPOINT" val="&lt;endpoint&gt;&lt;enable&gt;0&lt;/enable&gt;&lt;lrs&gt;https://&lt;/lrs&gt;&lt;auth&gt;0&lt;/auth&gt;&lt;login&gt;&lt;/login&gt;&lt;password&gt;&lt;/password&gt;&lt;key&gt;&lt;/key&gt;&lt;name&gt;&lt;/name&gt;&lt;email&gt;&lt;/email&gt;&lt;/endpoint&gt;&#10;"/>
  <p:tag name="ISPRING_OUTPUT_FOLDER" val="[[&quot;\uFFFDh\uFFFD&lt;{892D384F-369D-4FCD-9D73-982E3F1A7382}&quot;,&quot;C:\\Users\\STD\\Desktop&quot;]]"/>
  <p:tag name="ISPRING_SCORM_RATE_QUIZZES" val="0"/>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14C2B8B5-FBB8-42D9-BA18-DA47FBC4C027}:7612"/>
</p:tagLst>
</file>

<file path=ppt/tags/tag11.xml><?xml version="1.0" encoding="utf-8"?>
<p:tagLst xmlns:a="http://schemas.openxmlformats.org/drawingml/2006/main" xmlns:r="http://schemas.openxmlformats.org/officeDocument/2006/relationships" xmlns:p="http://schemas.openxmlformats.org/presentationml/2006/main">
  <p:tag name="GENSWF_SLIDE_UID" val="{0EB47C80-CC79-465F-A9C2-7D6FCDF507DB}:7613"/>
</p:tagLst>
</file>

<file path=ppt/tags/tag12.xml><?xml version="1.0" encoding="utf-8"?>
<p:tagLst xmlns:a="http://schemas.openxmlformats.org/drawingml/2006/main" xmlns:r="http://schemas.openxmlformats.org/officeDocument/2006/relationships" xmlns:p="http://schemas.openxmlformats.org/presentationml/2006/main">
  <p:tag name="GENSWF_SLIDE_UID" val="{1967AEA4-5F9F-4884-B172-99BB49C1FA9A}:7614"/>
</p:tagLst>
</file>

<file path=ppt/tags/tag13.xml><?xml version="1.0" encoding="utf-8"?>
<p:tagLst xmlns:a="http://schemas.openxmlformats.org/drawingml/2006/main" xmlns:r="http://schemas.openxmlformats.org/officeDocument/2006/relationships" xmlns:p="http://schemas.openxmlformats.org/presentationml/2006/main">
  <p:tag name="GENSWF_SLIDE_UID" val="{6C287FDC-2FC9-4194-9B9F-0CCE39613AEE}:7615"/>
</p:tagLst>
</file>

<file path=ppt/tags/tag14.xml><?xml version="1.0" encoding="utf-8"?>
<p:tagLst xmlns:a="http://schemas.openxmlformats.org/drawingml/2006/main" xmlns:r="http://schemas.openxmlformats.org/officeDocument/2006/relationships" xmlns:p="http://schemas.openxmlformats.org/presentationml/2006/main">
  <p:tag name="GENSWF_SLIDE_UID" val="{84A4B491-25EA-48FE-969E-44B045FB8A09}:7616"/>
</p:tagLst>
</file>

<file path=ppt/tags/tag15.xml><?xml version="1.0" encoding="utf-8"?>
<p:tagLst xmlns:a="http://schemas.openxmlformats.org/drawingml/2006/main" xmlns:r="http://schemas.openxmlformats.org/officeDocument/2006/relationships" xmlns:p="http://schemas.openxmlformats.org/presentationml/2006/main">
  <p:tag name="GENSWF_SLIDE_UID" val="{5F9248EA-190A-4414-84CF-3A17FFA93FAB}:7617"/>
</p:tagLst>
</file>

<file path=ppt/tags/tag16.xml><?xml version="1.0" encoding="utf-8"?>
<p:tagLst xmlns:a="http://schemas.openxmlformats.org/drawingml/2006/main" xmlns:r="http://schemas.openxmlformats.org/officeDocument/2006/relationships" xmlns:p="http://schemas.openxmlformats.org/presentationml/2006/main">
  <p:tag name="GENSWF_SLIDE_UID" val="{3DA271ED-BF70-4F81-BCA1-BC60B2901ECF}:7618"/>
</p:tagLst>
</file>

<file path=ppt/tags/tag17.xml><?xml version="1.0" encoding="utf-8"?>
<p:tagLst xmlns:a="http://schemas.openxmlformats.org/drawingml/2006/main" xmlns:r="http://schemas.openxmlformats.org/officeDocument/2006/relationships" xmlns:p="http://schemas.openxmlformats.org/presentationml/2006/main">
  <p:tag name="GENSWF_SLIDE_UID" val="{89FA7819-31EC-4ACD-B443-098FA17ACFA1}:7619"/>
</p:tagLst>
</file>

<file path=ppt/tags/tag18.xml><?xml version="1.0" encoding="utf-8"?>
<p:tagLst xmlns:a="http://schemas.openxmlformats.org/drawingml/2006/main" xmlns:r="http://schemas.openxmlformats.org/officeDocument/2006/relationships" xmlns:p="http://schemas.openxmlformats.org/presentationml/2006/main">
  <p:tag name="GENSWF_SLIDE_UID" val="{9A97B4E4-835F-4BCE-B424-7B0C53B01D54}:7620"/>
</p:tagLst>
</file>

<file path=ppt/tags/tag19.xml><?xml version="1.0" encoding="utf-8"?>
<p:tagLst xmlns:a="http://schemas.openxmlformats.org/drawingml/2006/main" xmlns:r="http://schemas.openxmlformats.org/officeDocument/2006/relationships" xmlns:p="http://schemas.openxmlformats.org/presentationml/2006/main">
  <p:tag name="GENSWF_SLIDE_UID" val="{0DADEFC8-6146-456E-9805-59EE2CAFC166}:7621"/>
</p:tagLst>
</file>

<file path=ppt/tags/tag2.xml><?xml version="1.0" encoding="utf-8"?>
<p:tagLst xmlns:a="http://schemas.openxmlformats.org/drawingml/2006/main" xmlns:r="http://schemas.openxmlformats.org/officeDocument/2006/relationships" xmlns:p="http://schemas.openxmlformats.org/presentationml/2006/main">
  <p:tag name="GENSWF_SLIDE_UID" val="{1162F876-C79E-4344-A440-2E92919D726F}:287"/>
</p:tagLst>
</file>

<file path=ppt/tags/tag20.xml><?xml version="1.0" encoding="utf-8"?>
<p:tagLst xmlns:a="http://schemas.openxmlformats.org/drawingml/2006/main" xmlns:r="http://schemas.openxmlformats.org/officeDocument/2006/relationships" xmlns:p="http://schemas.openxmlformats.org/presentationml/2006/main">
  <p:tag name="GENSWF_SLIDE_UID" val="{F111679B-8B3C-4974-922C-6170ABC21493}:7622"/>
</p:tagLst>
</file>

<file path=ppt/tags/tag21.xml><?xml version="1.0" encoding="utf-8"?>
<p:tagLst xmlns:a="http://schemas.openxmlformats.org/drawingml/2006/main" xmlns:r="http://schemas.openxmlformats.org/officeDocument/2006/relationships" xmlns:p="http://schemas.openxmlformats.org/presentationml/2006/main">
  <p:tag name="GENSWF_SLIDE_UID" val="{EFC9047E-FAC5-4569-81C7-F037B284C65C}:272"/>
</p:tagLst>
</file>

<file path=ppt/tags/tag22.xml><?xml version="1.0" encoding="utf-8"?>
<p:tagLst xmlns:a="http://schemas.openxmlformats.org/drawingml/2006/main" xmlns:r="http://schemas.openxmlformats.org/officeDocument/2006/relationships" xmlns:p="http://schemas.openxmlformats.org/presentationml/2006/main">
  <p:tag name="GENSWF_SLIDE_UID" val="{71842E92-ED9D-4566-AB28-D2C8E2299CAB}:279"/>
</p:tagLst>
</file>

<file path=ppt/tags/tag3.xml><?xml version="1.0" encoding="utf-8"?>
<p:tagLst xmlns:a="http://schemas.openxmlformats.org/drawingml/2006/main" xmlns:r="http://schemas.openxmlformats.org/officeDocument/2006/relationships" xmlns:p="http://schemas.openxmlformats.org/presentationml/2006/main">
  <p:tag name="GENSWF_SLIDE_UID" val="{C85E3371-7D43-4183-B277-1D1CEBED91B2}:7608"/>
</p:tagLst>
</file>

<file path=ppt/tags/tag4.xml><?xml version="1.0" encoding="utf-8"?>
<p:tagLst xmlns:a="http://schemas.openxmlformats.org/drawingml/2006/main" xmlns:r="http://schemas.openxmlformats.org/officeDocument/2006/relationships" xmlns:p="http://schemas.openxmlformats.org/presentationml/2006/main">
  <p:tag name="GENSWF_SLIDE_UID" val="{79BD2D90-2135-4CBB-9004-BE3B06BD6F48}:7602"/>
</p:tagLst>
</file>

<file path=ppt/tags/tag5.xml><?xml version="1.0" encoding="utf-8"?>
<p:tagLst xmlns:a="http://schemas.openxmlformats.org/drawingml/2006/main" xmlns:r="http://schemas.openxmlformats.org/officeDocument/2006/relationships" xmlns:p="http://schemas.openxmlformats.org/presentationml/2006/main">
  <p:tag name="GENSWF_SLIDE_UID" val="{1164E985-6444-49DE-9A86-47435794503F}:7607"/>
</p:tagLst>
</file>

<file path=ppt/tags/tag6.xml><?xml version="1.0" encoding="utf-8"?>
<p:tagLst xmlns:a="http://schemas.openxmlformats.org/drawingml/2006/main" xmlns:r="http://schemas.openxmlformats.org/officeDocument/2006/relationships" xmlns:p="http://schemas.openxmlformats.org/presentationml/2006/main">
  <p:tag name="GENSWF_SLIDE_UID" val="{71E6CC66-7364-4919-9116-C3FB40245797}:7559"/>
</p:tagLst>
</file>

<file path=ppt/tags/tag7.xml><?xml version="1.0" encoding="utf-8"?>
<p:tagLst xmlns:a="http://schemas.openxmlformats.org/drawingml/2006/main" xmlns:r="http://schemas.openxmlformats.org/officeDocument/2006/relationships" xmlns:p="http://schemas.openxmlformats.org/presentationml/2006/main">
  <p:tag name="GENSWF_SLIDE_UID" val="{2B5FFAE5-D668-45E4-A56B-C8853674FA06}:7609"/>
</p:tagLst>
</file>

<file path=ppt/tags/tag8.xml><?xml version="1.0" encoding="utf-8"?>
<p:tagLst xmlns:a="http://schemas.openxmlformats.org/drawingml/2006/main" xmlns:r="http://schemas.openxmlformats.org/officeDocument/2006/relationships" xmlns:p="http://schemas.openxmlformats.org/presentationml/2006/main">
  <p:tag name="GENSWF_SLIDE_UID" val="{E5A0C2A1-AC11-4371-9014-395ED49E11F9}:7610"/>
</p:tagLst>
</file>

<file path=ppt/tags/tag9.xml><?xml version="1.0" encoding="utf-8"?>
<p:tagLst xmlns:a="http://schemas.openxmlformats.org/drawingml/2006/main" xmlns:r="http://schemas.openxmlformats.org/officeDocument/2006/relationships" xmlns:p="http://schemas.openxmlformats.org/presentationml/2006/main">
  <p:tag name="GENSWF_SLIDE_UID" val="{378D19E7-52AB-482B-B5F6-D502D5C72184}:7611"/>
</p:tagLst>
</file>

<file path=ppt/theme/theme1.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477</Words>
  <Application>Microsoft Office PowerPoint</Application>
  <PresentationFormat>Widescreen</PresentationFormat>
  <Paragraphs>42</Paragraphs>
  <Slides>21</Slides>
  <Notes>21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21</vt:i4>
      </vt:variant>
    </vt:vector>
  </HeadingPairs>
  <TitlesOfParts>
    <vt:vector size="35" baseType="lpstr">
      <vt:lpstr>微软雅黑</vt:lpstr>
      <vt:lpstr>#9Slide06 SVNLast Paradise</vt:lpstr>
      <vt:lpstr>Arial</vt:lpstr>
      <vt:lpstr>Calibri</vt:lpstr>
      <vt:lpstr>Cambria</vt:lpstr>
      <vt:lpstr>Caveat Brush</vt:lpstr>
      <vt:lpstr>Fredoka One</vt:lpstr>
      <vt:lpstr>Montserrat</vt:lpstr>
      <vt:lpstr>Nunito</vt:lpstr>
      <vt:lpstr>Times New Roman</vt:lpstr>
      <vt:lpstr>Question of the Day for Preschool by Slidesgo</vt:lpstr>
      <vt:lpstr>1_AAAAAAAAAAAAAAAAAAAAAAAAAAA</vt:lpstr>
      <vt:lpstr>3_AAAAAAAAAAAAAAAAAAAAAAAAAAA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HDTN TUẦN 17</dc:title>
  <dc:creator>Thao Tran</dc:creator>
  <cp:lastModifiedBy>STD</cp:lastModifiedBy>
  <cp:revision>73</cp:revision>
  <dcterms:created xsi:type="dcterms:W3CDTF">2022-08-15T23:25:33Z</dcterms:created>
  <dcterms:modified xsi:type="dcterms:W3CDTF">2025-01-10T00:41:44Z</dcterms:modified>
</cp:coreProperties>
</file>