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9" r:id="rId3"/>
    <p:sldMasterId id="2147483714" r:id="rId4"/>
  </p:sldMasterIdLst>
  <p:notesMasterIdLst>
    <p:notesMasterId r:id="rId23"/>
  </p:notesMasterIdLst>
  <p:sldIdLst>
    <p:sldId id="259" r:id="rId5"/>
    <p:sldId id="258" r:id="rId6"/>
    <p:sldId id="293" r:id="rId7"/>
    <p:sldId id="261" r:id="rId8"/>
    <p:sldId id="265" r:id="rId9"/>
    <p:sldId id="260" r:id="rId10"/>
    <p:sldId id="392" r:id="rId11"/>
    <p:sldId id="393" r:id="rId12"/>
    <p:sldId id="394" r:id="rId13"/>
    <p:sldId id="396" r:id="rId14"/>
    <p:sldId id="2880" r:id="rId15"/>
    <p:sldId id="2881" r:id="rId16"/>
    <p:sldId id="2882" r:id="rId17"/>
    <p:sldId id="2883" r:id="rId18"/>
    <p:sldId id="2884" r:id="rId19"/>
    <p:sldId id="2885" r:id="rId20"/>
    <p:sldId id="2886" r:id="rId21"/>
    <p:sldId id="263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CC"/>
    <a:srgbClr val="FFCC00"/>
    <a:srgbClr val="00CCFF"/>
    <a:srgbClr val="FFFF66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88433" autoAdjust="0"/>
  </p:normalViewPr>
  <p:slideViewPr>
    <p:cSldViewPr snapToGrid="0">
      <p:cViewPr varScale="1">
        <p:scale>
          <a:sx n="58" d="100"/>
          <a:sy n="58" d="100"/>
        </p:scale>
        <p:origin x="92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4DFC47-86C5-4DFB-937D-75B6ED80253C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0DD42-8263-4A13-9FAC-77287882D5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3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3392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3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3941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186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3606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2163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6851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801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477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5620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16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3281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799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612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6260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445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300DD42-8263-4A13-9FAC-77287882D5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767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00D384-C784-484B-B16A-0DDA83310DC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762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239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DA26A4-5C95-E4CC-A947-1400AD10B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C607E86-D2EB-9814-FC7B-1AA0642136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F7CB22-B230-E71C-77A4-3970E194E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F8149F-8200-A3EF-FF97-C31D6D6B4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046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89E6E5C-83E8-F9A7-6C1D-4F43444AB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F2C9D4F-6492-B311-0B73-0696496FE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3D9CE9-91FF-B9EB-35F4-2118FF314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7319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76A357-69AB-9136-4E18-8ADD6C2CE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3D5DF6-6C1E-E7AA-D761-D55C69848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46045BA-9252-3921-9C19-33796CA004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8F46A5-2103-A436-3E48-7098BB28DD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B65A5A7-13B5-CA05-F057-D03913CB9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E658462-FD51-1132-02FC-8701BB5D2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3753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08689C-9AF3-7E99-F814-5D3BEAEC1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FADB8C8-30D4-D023-D9D8-1DA4645E4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3C77DF6-938B-47F1-ABCE-633802CEAB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F4A1D5-B7CE-D875-0D0B-0820462E7B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37A15D9-96AA-55F7-9D22-8E49816A2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D22F8B-D529-E9F8-F8E5-C017CBB28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02837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4B25CF-A84B-F0B3-BE46-55A2BD8BC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C440D90-863C-CD19-50F6-C4C1FCD907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9C35A7-CE0A-A9F1-EAC1-415FB9C6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44039E-7B52-E055-6D1B-6CF8D7C42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8E6362-71E8-D4FD-A4C7-C3D8CF45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23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FC1FFC1-4B9E-753E-DA31-D6706EBB94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3E78CEF-9FCE-AB0B-4F53-FDFE667E6E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8C9A6-D764-480B-B3C0-BCCD9A277F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871CCD-BBDE-7A51-A06B-397C0F525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27DDA-61E7-D4B5-40E1-6C0F585A7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750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05716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2223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931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7506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87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927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027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09799E67-365D-9A94-7D51-467A24775790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D9A021DF-3AF2-D036-9FB1-8065A45A9B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45F52890-5E34-0949-3E5D-D000D3A882D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9C9A91A3-25F8-4650-1596-1DD1677D67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73339"/>
            <a:ext cx="12192000" cy="328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230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Tm="0">
        <p159:morph option="byObject"/>
      </p:transition>
    </mc:Choice>
    <mc:Fallback>
      <p:transition spd="slow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97555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308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76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7977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4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89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322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679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8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31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903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847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722294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029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bg>
      <p:bgPr>
        <a:solidFill>
          <a:srgbClr val="FDF1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356870" y="181610"/>
            <a:ext cx="11478260" cy="6383655"/>
          </a:xfrm>
          <a:prstGeom prst="rect">
            <a:avLst/>
          </a:prstGeom>
          <a:noFill/>
          <a:ln w="28575">
            <a:solidFill>
              <a:srgbClr val="FC5E7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96"/>
          <p:cNvPicPr>
            <a:picLocks noChangeAspect="1"/>
          </p:cNvPicPr>
          <p:nvPr userDrawn="1"/>
        </p:nvPicPr>
        <p:blipFill>
          <a:blip r:embed="rId2"/>
          <a:srcRect r="76162" b="65888"/>
          <a:stretch>
            <a:fillRect/>
          </a:stretch>
        </p:blipFill>
        <p:spPr>
          <a:xfrm>
            <a:off x="-439420" y="0"/>
            <a:ext cx="2397760" cy="1715770"/>
          </a:xfrm>
          <a:prstGeom prst="rect">
            <a:avLst/>
          </a:prstGeom>
        </p:spPr>
      </p:pic>
      <p:pic>
        <p:nvPicPr>
          <p:cNvPr id="10" name="图片 9" descr="96"/>
          <p:cNvPicPr>
            <a:picLocks noChangeAspect="1"/>
          </p:cNvPicPr>
          <p:nvPr userDrawn="1"/>
        </p:nvPicPr>
        <p:blipFill>
          <a:blip r:embed="rId2"/>
          <a:srcRect l="91850" b="65888"/>
          <a:stretch>
            <a:fillRect/>
          </a:stretch>
        </p:blipFill>
        <p:spPr>
          <a:xfrm>
            <a:off x="11372215" y="0"/>
            <a:ext cx="819785" cy="1715770"/>
          </a:xfrm>
          <a:prstGeom prst="rect">
            <a:avLst/>
          </a:prstGeom>
        </p:spPr>
      </p:pic>
      <p:sp>
        <p:nvSpPr>
          <p:cNvPr id="16" name="矩形 15"/>
          <p:cNvSpPr/>
          <p:nvPr userDrawn="1"/>
        </p:nvSpPr>
        <p:spPr>
          <a:xfrm>
            <a:off x="0" y="6388735"/>
            <a:ext cx="12192000" cy="469265"/>
          </a:xfrm>
          <a:prstGeom prst="rect">
            <a:avLst/>
          </a:prstGeom>
          <a:solidFill>
            <a:srgbClr val="FC5E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5689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842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inpin heiti" panose="00000500000000000000" pitchFamily="2" charset="-122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8873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8CC56-2D59-4BAE-B82C-25912B98AE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8D2389-B808-4BF8-BE43-2ED7DA90B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C3EE5-BB20-4242-BB5A-AEDC5CA3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E8E374-C532-4DA5-8C30-6D2166350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3CE25D-5EB7-41F7-B180-DBED5890C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253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63408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2013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407553-0F4E-4CD4-B748-6C1CE728CA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C82485-7F49-450A-9E0E-D35B48B0E3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55EA44-3F3B-45C2-80A7-025E0C449E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FE0636-CB3E-432C-9CD9-5C54900F0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B2402-A29A-4F63-B669-B4901186E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3005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830A-A4BE-4A80-B557-7079588BCF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EC5EFC-7EC6-4E23-ADFE-5A58ED2E07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3A147-6788-41F7-A5B6-F2251965B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D3C0FF-9C9B-460E-BDB5-511268452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9FA36-727F-40A4-B2C9-CF2F3D3EC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230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6ADC0-EC82-4788-8842-7F6CA8846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6FCBE-ACE2-4B7C-8E14-DAB0DA59E2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81926C-75F2-4997-8FBE-A52FC6D7DD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9D82D-99C2-41BD-9022-79EE230E2A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1F268-3DA0-4B9C-A5E2-74D13CCBC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49BA81-213C-41E6-9DF4-AE05FA359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8539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7733D-0F9C-4229-AD43-1E2355A43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28169-1AF7-48E6-A5D4-90B256129D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F5F291-049A-438B-AE2C-BCA5FD1B2F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D9C967-1572-4E8C-B5EA-8F0D9873F6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975C6E-D0A8-4C41-B7A2-961A2C4FC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A569F3-B50F-4F63-B29A-7D913096D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B045A3-1ABF-47E0-A6F7-586ADAB25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EC1A70-11A8-4B8D-AFCD-6D5796696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282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E6392-6666-47E9-8AC7-877D228F9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97F68-5D14-441E-9CE8-4CD949E2D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877702-20E7-4D03-9527-1951E65D3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259B02-0888-4FB9-BBCB-896BE13A5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40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81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4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>
            <a:extLst>
              <a:ext uri="{FF2B5EF4-FFF2-40B4-BE49-F238E27FC236}">
                <a16:creationId xmlns:a16="http://schemas.microsoft.com/office/drawing/2014/main" id="{42EBA72C-EC77-0897-977B-1099CDC44365}"/>
              </a:ext>
            </a:extLst>
          </p:cNvPr>
          <p:cNvGrpSpPr/>
          <p:nvPr userDrawn="1"/>
        </p:nvGrpSpPr>
        <p:grpSpPr>
          <a:xfrm>
            <a:off x="0" y="0"/>
            <a:ext cx="12187400" cy="6858000"/>
            <a:chOff x="0" y="0"/>
            <a:chExt cx="12187400" cy="685800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23DBB9E4-8B28-91CD-6EDD-0B780EB7472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081"/>
            <a:stretch/>
          </p:blipFill>
          <p:spPr>
            <a:xfrm>
              <a:off x="0" y="0"/>
              <a:ext cx="12187400" cy="5515429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BA35FA2-EA1E-701F-B388-253FE4A3F365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537" b="46081"/>
            <a:stretch/>
          </p:blipFill>
          <p:spPr>
            <a:xfrm>
              <a:off x="0" y="5080000"/>
              <a:ext cx="12187400" cy="1778000"/>
            </a:xfrm>
            <a:prstGeom prst="rect">
              <a:avLst/>
            </a:prstGeom>
          </p:spPr>
        </p:pic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39DD0462-E8EA-73ED-A8ED-48342EEFEDE6}"/>
              </a:ext>
            </a:extLst>
          </p:cNvPr>
          <p:cNvGrpSpPr/>
          <p:nvPr userDrawn="1"/>
        </p:nvGrpSpPr>
        <p:grpSpPr>
          <a:xfrm>
            <a:off x="-4600" y="3427421"/>
            <a:ext cx="12196600" cy="3430580"/>
            <a:chOff x="-4600" y="3427421"/>
            <a:chExt cx="12196600" cy="3430580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60F86163-E0AC-A542-EE34-45279A99D5B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80"/>
            <a:stretch/>
          </p:blipFill>
          <p:spPr>
            <a:xfrm>
              <a:off x="-4600" y="3427421"/>
              <a:ext cx="12192000" cy="3430580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6BCE9FD5-E742-92E4-3314-28EB417C37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73339"/>
              <a:ext cx="12192000" cy="3284661"/>
            </a:xfrm>
            <a:prstGeom prst="rect">
              <a:avLst/>
            </a:prstGeom>
          </p:spPr>
        </p:pic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46080D98-DEA4-74F3-6FDB-E5F6A13F72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" y="4521681"/>
            <a:ext cx="12192000" cy="196336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FE8FF8B4-5213-EC25-D56F-8EA8B517B1F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28" y="5996849"/>
            <a:ext cx="4000629" cy="861152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8635ECC3-676F-7306-72E9-22DCDDAB110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717" y="5405266"/>
            <a:ext cx="1162050" cy="657225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33AFF2D-E1F5-6071-5B78-2A815CEE5331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9588" y="4391323"/>
            <a:ext cx="2689104" cy="2689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4434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902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7926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325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41047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2687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0039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704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19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947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21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4222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12028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7106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6356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D7EE324-D275-46AB-A520-E2DFE7B58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23733B-CA80-4A3C-9DC6-73A136828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F8DD08-8986-4D67-8316-3A261116FC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833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4B429-B77F-4433-9B71-968D827BC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03BD-4D33-4A17-8E4B-F455A4F8EC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934E3A-03CA-49A9-8F35-7E0932419F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C74B69-5080-4E08-9E99-450ED62A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45DB05-46FA-4D0D-B1F3-013B5E7DD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00A5B5-AF59-43E2-8CF8-32A7DF49E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1552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01912-7DDA-443C-BE0A-9980BE1084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C386E0-2FAD-4EFC-A93B-202AAF921E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A048D6-17F2-4167-BF0E-08170329FD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53CB0-5D2E-4BF5-AF25-66CD70E28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2B186E-3A21-4BD7-A0A2-75BE1EC87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EC412-58E6-41D9-8627-014C7235A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04750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E57A5-29AB-4658-A476-49EA43CCEB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77589D-A38A-4937-9F1E-ABD776664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E5BD64-51B2-49F0-AE42-E4DCD1959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924C4-5806-442E-A608-2D7F4F8F8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897BC-3D1C-4589-9390-6193A1765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875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28D72E-A043-4FD4-93F5-4F42106D67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471FE-6275-4F2B-80B0-C469C58BCE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5C3EA-3C96-4A79-9330-39A4AD507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6C3D7-CBB1-47A2-9D2B-9588C72FC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A003CB-ACFF-48E0-9A45-35C0CB9A5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958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89CB891B-78F3-4782-ACDA-D145DBE7C32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830087" y="1040606"/>
            <a:ext cx="3887476" cy="3849689"/>
          </a:xfrm>
          <a:custGeom>
            <a:avLst/>
            <a:gdLst>
              <a:gd name="connsiteX0" fmla="*/ 2028301 w 3887476"/>
              <a:gd name="connsiteY0" fmla="*/ 20 h 3849689"/>
              <a:gd name="connsiteX1" fmla="*/ 2221944 w 3887476"/>
              <a:gd name="connsiteY1" fmla="*/ 3419 h 3849689"/>
              <a:gd name="connsiteX2" fmla="*/ 2727216 w 3887476"/>
              <a:gd name="connsiteY2" fmla="*/ 101667 h 3849689"/>
              <a:gd name="connsiteX3" fmla="*/ 3246521 w 3887476"/>
              <a:gd name="connsiteY3" fmla="*/ 424479 h 3849689"/>
              <a:gd name="connsiteX4" fmla="*/ 3555298 w 3887476"/>
              <a:gd name="connsiteY4" fmla="*/ 845538 h 3849689"/>
              <a:gd name="connsiteX5" fmla="*/ 3864075 w 3887476"/>
              <a:gd name="connsiteY5" fmla="*/ 1463091 h 3849689"/>
              <a:gd name="connsiteX6" fmla="*/ 3864075 w 3887476"/>
              <a:gd name="connsiteY6" fmla="*/ 2277139 h 3849689"/>
              <a:gd name="connsiteX7" fmla="*/ 3850040 w 3887476"/>
              <a:gd name="connsiteY7" fmla="*/ 2782410 h 3849689"/>
              <a:gd name="connsiteX8" fmla="*/ 3527227 w 3887476"/>
              <a:gd name="connsiteY8" fmla="*/ 3175399 h 3849689"/>
              <a:gd name="connsiteX9" fmla="*/ 3092133 w 3887476"/>
              <a:gd name="connsiteY9" fmla="*/ 3582423 h 3849689"/>
              <a:gd name="connsiteX10" fmla="*/ 2123697 w 3887476"/>
              <a:gd name="connsiteY10" fmla="*/ 3835058 h 3849689"/>
              <a:gd name="connsiteX11" fmla="*/ 1113155 w 3887476"/>
              <a:gd name="connsiteY11" fmla="*/ 3764882 h 3849689"/>
              <a:gd name="connsiteX12" fmla="*/ 621919 w 3887476"/>
              <a:gd name="connsiteY12" fmla="*/ 3315752 h 3849689"/>
              <a:gd name="connsiteX13" fmla="*/ 313142 w 3887476"/>
              <a:gd name="connsiteY13" fmla="*/ 2880657 h 3849689"/>
              <a:gd name="connsiteX14" fmla="*/ 18401 w 3887476"/>
              <a:gd name="connsiteY14" fmla="*/ 2249068 h 3849689"/>
              <a:gd name="connsiteX15" fmla="*/ 46472 w 3887476"/>
              <a:gd name="connsiteY15" fmla="*/ 1505197 h 3849689"/>
              <a:gd name="connsiteX16" fmla="*/ 172789 w 3887476"/>
              <a:gd name="connsiteY16" fmla="*/ 915714 h 3849689"/>
              <a:gd name="connsiteX17" fmla="*/ 495601 w 3887476"/>
              <a:gd name="connsiteY17" fmla="*/ 606938 h 3849689"/>
              <a:gd name="connsiteX18" fmla="*/ 692096 w 3887476"/>
              <a:gd name="connsiteY18" fmla="*/ 396408 h 3849689"/>
              <a:gd name="connsiteX19" fmla="*/ 1365790 w 3887476"/>
              <a:gd name="connsiteY19" fmla="*/ 59561 h 3849689"/>
              <a:gd name="connsiteX20" fmla="*/ 2028301 w 3887476"/>
              <a:gd name="connsiteY20" fmla="*/ 20 h 38496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887476" h="3849689">
                <a:moveTo>
                  <a:pt x="2028301" y="20"/>
                </a:moveTo>
                <a:cubicBezTo>
                  <a:pt x="2099281" y="203"/>
                  <a:pt x="2165218" y="1665"/>
                  <a:pt x="2221944" y="3419"/>
                </a:cubicBezTo>
                <a:cubicBezTo>
                  <a:pt x="2448849" y="10437"/>
                  <a:pt x="2556452" y="31490"/>
                  <a:pt x="2727216" y="101667"/>
                </a:cubicBezTo>
                <a:cubicBezTo>
                  <a:pt x="2897978" y="171843"/>
                  <a:pt x="3108508" y="300500"/>
                  <a:pt x="3246521" y="424479"/>
                </a:cubicBezTo>
                <a:cubicBezTo>
                  <a:pt x="3384535" y="548457"/>
                  <a:pt x="3452373" y="672436"/>
                  <a:pt x="3555298" y="845538"/>
                </a:cubicBezTo>
                <a:cubicBezTo>
                  <a:pt x="3658223" y="1018639"/>
                  <a:pt x="3812612" y="1224491"/>
                  <a:pt x="3864075" y="1463091"/>
                </a:cubicBezTo>
                <a:cubicBezTo>
                  <a:pt x="3915538" y="1701692"/>
                  <a:pt x="3866414" y="2057252"/>
                  <a:pt x="3864075" y="2277139"/>
                </a:cubicBezTo>
                <a:cubicBezTo>
                  <a:pt x="3861735" y="2497026"/>
                  <a:pt x="3906181" y="2632700"/>
                  <a:pt x="3850040" y="2782410"/>
                </a:cubicBezTo>
                <a:cubicBezTo>
                  <a:pt x="3793898" y="2932120"/>
                  <a:pt x="3653545" y="3042063"/>
                  <a:pt x="3527227" y="3175399"/>
                </a:cubicBezTo>
                <a:cubicBezTo>
                  <a:pt x="3400910" y="3308734"/>
                  <a:pt x="3326055" y="3472480"/>
                  <a:pt x="3092133" y="3582423"/>
                </a:cubicBezTo>
                <a:cubicBezTo>
                  <a:pt x="2858212" y="3692365"/>
                  <a:pt x="2453526" y="3804648"/>
                  <a:pt x="2123697" y="3835058"/>
                </a:cubicBezTo>
                <a:cubicBezTo>
                  <a:pt x="1793867" y="3865468"/>
                  <a:pt x="1363451" y="3851433"/>
                  <a:pt x="1113155" y="3764882"/>
                </a:cubicBezTo>
                <a:cubicBezTo>
                  <a:pt x="862859" y="3678330"/>
                  <a:pt x="755254" y="3463123"/>
                  <a:pt x="621919" y="3315752"/>
                </a:cubicBezTo>
                <a:cubicBezTo>
                  <a:pt x="488584" y="3168381"/>
                  <a:pt x="413729" y="3058438"/>
                  <a:pt x="313142" y="2880657"/>
                </a:cubicBezTo>
                <a:cubicBezTo>
                  <a:pt x="212555" y="2702876"/>
                  <a:pt x="62846" y="2478311"/>
                  <a:pt x="18401" y="2249068"/>
                </a:cubicBezTo>
                <a:cubicBezTo>
                  <a:pt x="-26045" y="2019826"/>
                  <a:pt x="20741" y="1727423"/>
                  <a:pt x="46472" y="1505197"/>
                </a:cubicBezTo>
                <a:cubicBezTo>
                  <a:pt x="72203" y="1282972"/>
                  <a:pt x="97935" y="1065425"/>
                  <a:pt x="172789" y="915714"/>
                </a:cubicBezTo>
                <a:cubicBezTo>
                  <a:pt x="247644" y="766004"/>
                  <a:pt x="416068" y="688810"/>
                  <a:pt x="495601" y="606938"/>
                </a:cubicBezTo>
                <a:cubicBezTo>
                  <a:pt x="575135" y="525065"/>
                  <a:pt x="547064" y="487637"/>
                  <a:pt x="692096" y="396408"/>
                </a:cubicBezTo>
                <a:cubicBezTo>
                  <a:pt x="837127" y="305178"/>
                  <a:pt x="1110815" y="125059"/>
                  <a:pt x="1365790" y="59561"/>
                </a:cubicBezTo>
                <a:cubicBezTo>
                  <a:pt x="1557022" y="10437"/>
                  <a:pt x="1815359" y="-528"/>
                  <a:pt x="2028301" y="2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5EBAE7"/>
            </a:solidFill>
          </a:ln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522169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54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5299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AD679-775A-4114-EA8B-73F1DF7DA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0787B1-AD49-0AB5-0E7A-AC688269D1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6FD70BA-93F7-B5F2-C2C7-6AA270D92D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9E57CB1-27A1-C73F-E607-EBE23AD7CB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C23E44-771A-85E6-DAB1-5B65BF009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983A9C-0EA3-04C9-1879-F041D68B2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097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3DAA1-5528-7783-A361-0C7BF75AC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F308D7-7CB8-B902-9F00-8B46B1649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BA84202-8336-842E-291D-799E4FB2BE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0A899CC-CC21-3AC0-5CA1-443D24C82F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36075B0-1274-D76C-6A61-D3F08FF40E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0A37A6C-27B5-BAEB-A225-BFE4B6AA2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1A1C15-1DE9-4AA7-9722-FC9E35145C5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2025/1/10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A291DB7-3C14-CA61-A0D6-1AA24CC0C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94A2865-9183-4A3F-DDBB-61699110C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ACBB61-03AE-4D9B-9E27-915772717671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4407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9Slide.vn - 2019">
            <a:extLst>
              <a:ext uri="{FF2B5EF4-FFF2-40B4-BE49-F238E27FC236}">
                <a16:creationId xmlns:a16="http://schemas.microsoft.com/office/drawing/2014/main" id="{8E4406FE-96BD-4926-8E03-C8837928FB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  <a:latin typeface="Noto Sans S Chinese DemiLight" panose="020B0400000000000000" pitchFamily="34" charset="-122"/>
                <a:ea typeface="Noto Sans S Chinese DemiLight" panose="020B0400000000000000" pitchFamily="34" charset="-122"/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363241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4" r:id="rId2"/>
    <p:sldLayoutId id="2147483665" r:id="rId3"/>
    <p:sldLayoutId id="2147483667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39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  <p:sldLayoutId id="2147483696" r:id="rId18"/>
    <p:sldLayoutId id="2147483697" r:id="rId19"/>
    <p:sldLayoutId id="214748369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2623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B9181C-1727-4CA8-A0D3-61B275A98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885CA-D8E4-48A0-BA58-5C5802B13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61B6B-B760-4EDD-A8C4-9BBDA85BF5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A88630-1E1C-48BF-8D8F-AD0475FF693E}" type="datetimeFigureOut">
              <a:rPr lang="en-US" smtClean="0"/>
              <a:t>1/10/2025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3DDACB-B241-46F8-8603-7E856B9FE2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EDD29E-13B8-40DF-991E-50FA643079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7D5CC3-7B97-4307-8A41-1BA46705FF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40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  <p:sldLayoutId id="2147483735" r:id="rId21"/>
    <p:sldLayoutId id="2147483736" r:id="rId22"/>
    <p:sldLayoutId id="2147483737" r:id="rId23"/>
    <p:sldLayoutId id="2147483738" r:id="rId24"/>
    <p:sldLayoutId id="2147483739" r:id="rId25"/>
    <p:sldLayoutId id="2147483740" r:id="rId26"/>
    <p:sldLayoutId id="2147483741" r:id="rId27"/>
    <p:sldLayoutId id="2147483742" r:id="rId28"/>
    <p:sldLayoutId id="2147483743" r:id="rId29"/>
    <p:sldLayoutId id="2147483744" r:id="rId30"/>
    <p:sldLayoutId id="214748374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2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3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4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6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18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audio" Target="../media/audio1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5.xml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9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6.xml"/><Relationship Id="rId1" Type="http://schemas.openxmlformats.org/officeDocument/2006/relationships/tags" Target="../tags/tag10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rt 1"/>
          <p:cNvSpPr/>
          <p:nvPr/>
        </p:nvSpPr>
        <p:spPr>
          <a:xfrm rot="1135910">
            <a:off x="6816587" y="4051285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Heart 2"/>
          <p:cNvSpPr/>
          <p:nvPr/>
        </p:nvSpPr>
        <p:spPr>
          <a:xfrm rot="20397388">
            <a:off x="4637861" y="3893074"/>
            <a:ext cx="500164" cy="54436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4" name="Heart 3"/>
          <p:cNvSpPr/>
          <p:nvPr/>
        </p:nvSpPr>
        <p:spPr>
          <a:xfrm rot="6242459">
            <a:off x="7699328" y="4141195"/>
            <a:ext cx="728147" cy="756150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Heart 4"/>
          <p:cNvSpPr/>
          <p:nvPr/>
        </p:nvSpPr>
        <p:spPr>
          <a:xfrm rot="16490848">
            <a:off x="5806949" y="4365437"/>
            <a:ext cx="377372" cy="391885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Heart 5"/>
          <p:cNvSpPr/>
          <p:nvPr/>
        </p:nvSpPr>
        <p:spPr>
          <a:xfrm rot="14735317">
            <a:off x="3701953" y="4249164"/>
            <a:ext cx="601309" cy="624434"/>
          </a:xfrm>
          <a:prstGeom prst="heart">
            <a:avLst/>
          </a:prstGeom>
          <a:solidFill>
            <a:srgbClr val="FDBB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DD69A31-D96E-4ADA-8FE2-057C51E30025}"/>
              </a:ext>
            </a:extLst>
          </p:cNvPr>
          <p:cNvGrpSpPr>
            <a:grpSpLocks/>
          </p:cNvGrpSpPr>
          <p:nvPr/>
        </p:nvGrpSpPr>
        <p:grpSpPr bwMode="auto">
          <a:xfrm>
            <a:off x="808547" y="1995115"/>
            <a:ext cx="2388825" cy="1580840"/>
            <a:chOff x="0" y="0"/>
            <a:chExt cx="5983" cy="3960"/>
          </a:xfrm>
        </p:grpSpPr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6DA9B65-C63D-4F02-BF81-30DDA3896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88"/>
              <a:ext cx="3957" cy="340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21CB3549-93A0-4329-859E-8EE7F3C31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" y="79"/>
              <a:ext cx="4051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: Shape 11">
              <a:extLst>
                <a:ext uri="{FF2B5EF4-FFF2-40B4-BE49-F238E27FC236}">
                  <a16:creationId xmlns:a16="http://schemas.microsoft.com/office/drawing/2014/main" id="{D69DE05A-F424-4BAC-A1C6-53336481906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E8B11D03-920A-40EF-A538-8DEC7322ED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3433457" y="617788"/>
            <a:ext cx="1454486" cy="960868"/>
            <a:chOff x="0" y="0"/>
            <a:chExt cx="3087" cy="2039"/>
          </a:xfrm>
        </p:grpSpPr>
        <p:sp>
          <p:nvSpPr>
            <p:cNvPr id="13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5212232" y="2809939"/>
            <a:ext cx="1183772" cy="784699"/>
            <a:chOff x="0" y="0"/>
            <a:chExt cx="2111" cy="1400"/>
          </a:xfrm>
        </p:grpSpPr>
        <p:sp>
          <p:nvSpPr>
            <p:cNvPr id="18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603287" y="1543971"/>
            <a:ext cx="571232" cy="377595"/>
            <a:chOff x="0" y="0"/>
            <a:chExt cx="1888" cy="1248"/>
          </a:xfrm>
        </p:grpSpPr>
        <p:sp>
          <p:nvSpPr>
            <p:cNvPr id="23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3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3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3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7" name="Group 53">
            <a:extLst>
              <a:ext uri="{FF2B5EF4-FFF2-40B4-BE49-F238E27FC236}">
                <a16:creationId xmlns:a16="http://schemas.microsoft.com/office/drawing/2014/main" id="{B2FD788C-813E-45F7-BCB8-E9ABA739CACD}"/>
              </a:ext>
            </a:extLst>
          </p:cNvPr>
          <p:cNvGrpSpPr>
            <a:grpSpLocks/>
          </p:cNvGrpSpPr>
          <p:nvPr/>
        </p:nvGrpSpPr>
        <p:grpSpPr bwMode="auto">
          <a:xfrm>
            <a:off x="6407784" y="1275610"/>
            <a:ext cx="908411" cy="601536"/>
            <a:chOff x="0" y="0"/>
            <a:chExt cx="5983" cy="3960"/>
          </a:xfrm>
        </p:grpSpPr>
        <p:sp>
          <p:nvSpPr>
            <p:cNvPr id="28" name="Freeform: Shape 54">
              <a:extLst>
                <a:ext uri="{FF2B5EF4-FFF2-40B4-BE49-F238E27FC236}">
                  <a16:creationId xmlns:a16="http://schemas.microsoft.com/office/drawing/2014/main" id="{1D80668C-7695-446F-BBB6-885C82780F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0" y="90"/>
              <a:ext cx="3957" cy="3402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1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: Shape 55">
              <a:extLst>
                <a:ext uri="{FF2B5EF4-FFF2-40B4-BE49-F238E27FC236}">
                  <a16:creationId xmlns:a16="http://schemas.microsoft.com/office/drawing/2014/main" id="{EA163FD8-FCB5-438B-8846-A36F35F2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0" y="80"/>
              <a:ext cx="4052" cy="3473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1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: Shape 56">
              <a:extLst>
                <a:ext uri="{FF2B5EF4-FFF2-40B4-BE49-F238E27FC236}">
                  <a16:creationId xmlns:a16="http://schemas.microsoft.com/office/drawing/2014/main" id="{A6C8F601-F862-45C7-AC0E-A538291D1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5983" cy="1874"/>
            </a:xfrm>
            <a:custGeom>
              <a:avLst/>
              <a:gdLst>
                <a:gd name="T0" fmla="*/ 0 w 21600"/>
                <a:gd name="T1" fmla="*/ 1 h 21600"/>
                <a:gd name="T2" fmla="*/ 40 w 21600"/>
                <a:gd name="T3" fmla="*/ 1 h 21600"/>
                <a:gd name="T4" fmla="*/ 127 w 21600"/>
                <a:gd name="T5" fmla="*/ 0 h 21600"/>
                <a:gd name="T6" fmla="*/ 0 w 21600"/>
                <a:gd name="T7" fmla="*/ 1 h 21600"/>
                <a:gd name="T8" fmla="*/ 0 w 21600"/>
                <a:gd name="T9" fmla="*/ 1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: Shape 57">
              <a:extLst>
                <a:ext uri="{FF2B5EF4-FFF2-40B4-BE49-F238E27FC236}">
                  <a16:creationId xmlns:a16="http://schemas.microsoft.com/office/drawing/2014/main" id="{06141B7E-801A-472D-A7E6-D3068355C3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41" y="30"/>
              <a:ext cx="3565" cy="3930"/>
            </a:xfrm>
            <a:custGeom>
              <a:avLst/>
              <a:gdLst>
                <a:gd name="T0" fmla="*/ 0 w 21600"/>
                <a:gd name="T1" fmla="*/ 12 h 21600"/>
                <a:gd name="T2" fmla="*/ 16 w 21600"/>
                <a:gd name="T3" fmla="*/ 0 h 21600"/>
                <a:gd name="T4" fmla="*/ 6 w 21600"/>
                <a:gd name="T5" fmla="*/ 24 h 21600"/>
                <a:gd name="T6" fmla="*/ 0 w 21600"/>
                <a:gd name="T7" fmla="*/ 12 h 21600"/>
                <a:gd name="T8" fmla="*/ 0 w 21600"/>
                <a:gd name="T9" fmla="*/ 12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1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BD135A93-B19A-4F29-89AA-42088D4CF0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6246" y="2231409"/>
            <a:ext cx="9041152" cy="24264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57666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"/>
                            </p:stCondLst>
                            <p:childTnLst>
                              <p:par>
                                <p:cTn id="20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"/>
                            </p:stCondLst>
                            <p:childTnLst>
                              <p:par>
                                <p:cTn id="2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300"/>
                            </p:stCondLst>
                            <p:childTnLst>
                              <p:par>
                                <p:cTn id="55" presetID="56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6 L -0.16394 0.10764 " pathEditMode="relative" rAng="0" ptsTypes="AA">
                                      <p:cBhvr>
                                        <p:cTn id="5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537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4.07407E-6 L -0.10612 -0.17547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-877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3.7037E-6 L -0.05222 0.19791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17" y="988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7565 -0.16875 " pathEditMode="relative" rAng="0" ptsTypes="AA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844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9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09114 0.1939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57" y="9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5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Ôn tập về chủ đề Thực vật và động vật.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550614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Hạt thường gồm những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5892800" cy="216408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Hạt thường gồm vỏ hạt, chất dinh dưỡng dự trữ và phôi (mầm cây).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9007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Nêu tên các giai đoạn phát triển chính của cây đậu mọc lên từ hạt?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phát triển chính của cây đậu là: nảy mầm; cây con; cây trưởng thành.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716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Nêu tên các giai đoạn phát triển chính của cây dâu tây mọc lên từ thân cây mẹ?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giai đoạn chính là: nảy chồi; cây con; cây trưởng thành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35417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823798"/>
            <a:ext cx="9978389" cy="76944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Cây khoai tây mọc lên từ bộ phận nào?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 khoai tây mọc lên từ bộ phận là: củ.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157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5. Đến giai đoạn phát triển nào động vật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5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 giai đoạn trưởng thành động vật sinh sản.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39999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6. Nêu vai trò của con đực và con cái trong quá trình sinh sản?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24459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đực: sản sinh ra tinh trùng, con cái: sản sinh ra trứng.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380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2184123-9CC8-491E-981A-FDA42DFD1E6E}"/>
              </a:ext>
            </a:extLst>
          </p:cNvPr>
          <p:cNvSpPr/>
          <p:nvPr/>
        </p:nvSpPr>
        <p:spPr>
          <a:xfrm>
            <a:off x="245806" y="215095"/>
            <a:ext cx="11729884" cy="641002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CD4B2A-5926-6288-85D9-5D2BF02303EC}"/>
              </a:ext>
            </a:extLst>
          </p:cNvPr>
          <p:cNvSpPr txBox="1"/>
          <p:nvPr/>
        </p:nvSpPr>
        <p:spPr>
          <a:xfrm>
            <a:off x="1120140" y="583768"/>
            <a:ext cx="9978389" cy="14465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0070C0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7. Con non được hình thành bắt đầu từ đâu?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8EEE2EE-4E6D-275D-C577-90CD2A0C442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3796" b="82593" l="13073" r="94792">
                        <a14:foregroundMark x1="46406" y1="40000" x2="48385" y2="65926"/>
                        <a14:foregroundMark x1="48385" y1="65926" x2="49479" y2="68704"/>
                        <a14:foregroundMark x1="46719" y1="78148" x2="46216" y2="80673"/>
                        <a14:foregroundMark x1="67188" y1="48796" x2="66875" y2="67500"/>
                        <a14:foregroundMark x1="72500" y1="51481" x2="70156" y2="50463"/>
                        <a14:foregroundMark x1="45208" y1="50093" x2="46094" y2="60370"/>
                        <a14:foregroundMark x1="43594" y1="53519" x2="44844" y2="55926"/>
                        <a14:foregroundMark x1="43490" y1="44630" x2="45104" y2="47593"/>
                        <a14:foregroundMark x1="47760" y1="36852" x2="51302" y2="36574"/>
                        <a14:foregroundMark x1="45417" y1="67222" x2="45208" y2="69722"/>
                        <a14:foregroundMark x1="45781" y1="67130" x2="45833" y2="67870"/>
                        <a14:foregroundMark x1="89271" y1="62963" x2="89271" y2="62963"/>
                        <a14:foregroundMark x1="60990" y1="62222" x2="63594" y2="62407"/>
                        <a14:foregroundMark x1="58073" y1="70093" x2="59635" y2="70556"/>
                        <a14:foregroundMark x1="58750" y1="68426" x2="58333" y2="69722"/>
                        <a14:foregroundMark x1="51979" y1="80833" x2="52031" y2="80185"/>
                        <a14:foregroundMark x1="94427" y1="60185" x2="94792" y2="59815"/>
                        <a14:foregroundMark x1="66719" y1="60833" x2="67865" y2="65463"/>
                        <a14:foregroundMark x1="13073" y1="33796" x2="13073" y2="33796"/>
                        <a14:foregroundMark x1="13073" y1="33796" x2="13073" y2="33796"/>
                        <a14:foregroundMark x1="59115" y1="57963" x2="58594" y2="63519"/>
                        <a14:foregroundMark x1="59792" y1="71019" x2="60260" y2="74722"/>
                        <a14:foregroundMark x1="58177" y1="69537" x2="57448" y2="74722"/>
                        <a14:backgroundMark x1="41875" y1="60833" x2="41719" y2="58796"/>
                        <a14:backgroundMark x1="41563" y1="62222" x2="41563" y2="59537"/>
                        <a14:backgroundMark x1="54635" y1="73889" x2="55260" y2="78889"/>
                        <a14:backgroundMark x1="50833" y1="83611" x2="54323" y2="81759"/>
                        <a14:backgroundMark x1="44948" y1="82037" x2="46719" y2="82685"/>
                        <a14:backgroundMark x1="57135" y1="54074" x2="55313" y2="62407"/>
                        <a14:backgroundMark x1="55625" y1="48981" x2="55365" y2="53056"/>
                        <a14:backgroundMark x1="55469" y1="43981" x2="55573" y2="50370"/>
                        <a14:backgroundMark x1="55885" y1="50833" x2="55625" y2="48889"/>
                        <a14:backgroundMark x1="82344" y1="39167" x2="82708" y2="389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557" t="34063" r="25384" b="15979"/>
          <a:stretch/>
        </p:blipFill>
        <p:spPr>
          <a:xfrm>
            <a:off x="164250" y="3505900"/>
            <a:ext cx="2625714" cy="387137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7C266B3-480B-9BCF-E6C2-EFF825529718}"/>
              </a:ext>
            </a:extLst>
          </p:cNvPr>
          <p:cNvSpPr/>
          <p:nvPr/>
        </p:nvSpPr>
        <p:spPr>
          <a:xfrm>
            <a:off x="2773680" y="2936240"/>
            <a:ext cx="6313170" cy="276733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 trùng kết hợp trứng tạo hợp tử, hợp tử sẽ phát triển thành phôi rồi tiếp tục phát triển thành con non.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C8AFB84-9645-615A-A4CD-5F88AE49909F}"/>
              </a:ext>
            </a:extLst>
          </p:cNvPr>
          <p:cNvSpPr/>
          <p:nvPr/>
        </p:nvSpPr>
        <p:spPr>
          <a:xfrm>
            <a:off x="9135797" y="2458719"/>
            <a:ext cx="3056203" cy="3811839"/>
          </a:xfrm>
          <a:custGeom>
            <a:avLst/>
            <a:gdLst/>
            <a:ahLst/>
            <a:cxnLst/>
            <a:rect l="l" t="t" r="r" b="b"/>
            <a:pathLst>
              <a:path w="6408801" h="8229600">
                <a:moveTo>
                  <a:pt x="0" y="0"/>
                </a:moveTo>
                <a:lnTo>
                  <a:pt x="6408801" y="0"/>
                </a:lnTo>
                <a:lnTo>
                  <a:pt x="6408801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782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7125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图片 4">
            <a:extLst>
              <a:ext uri="{FF2B5EF4-FFF2-40B4-BE49-F238E27FC236}">
                <a16:creationId xmlns:a16="http://schemas.microsoft.com/office/drawing/2014/main" id="{D145DAE2-2E36-4953-9708-B568451BAD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2048" y="0"/>
            <a:ext cx="11501269" cy="6932386"/>
          </a:xfrm>
          <a:prstGeom prst="rect">
            <a:avLst/>
          </a:prstGeom>
        </p:spPr>
      </p:pic>
      <p:pic>
        <p:nvPicPr>
          <p:cNvPr id="118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994" y="417286"/>
            <a:ext cx="1534028" cy="1492540"/>
          </a:xfrm>
          <a:prstGeom prst="rect">
            <a:avLst/>
          </a:prstGeom>
        </p:spPr>
      </p:pic>
      <p:grpSp>
        <p:nvGrpSpPr>
          <p:cNvPr id="119" name="组合 5">
            <a:extLst>
              <a:ext uri="{FF2B5EF4-FFF2-40B4-BE49-F238E27FC236}">
                <a16:creationId xmlns:a16="http://schemas.microsoft.com/office/drawing/2014/main" id="{660AD6BF-557F-48B4-9A42-A61B6C58BE17}"/>
              </a:ext>
            </a:extLst>
          </p:cNvPr>
          <p:cNvGrpSpPr/>
          <p:nvPr/>
        </p:nvGrpSpPr>
        <p:grpSpPr>
          <a:xfrm>
            <a:off x="9900691" y="3924870"/>
            <a:ext cx="2150885" cy="2693960"/>
            <a:chOff x="3778251" y="989012"/>
            <a:chExt cx="514350" cy="609601"/>
          </a:xfrm>
        </p:grpSpPr>
        <p:sp>
          <p:nvSpPr>
            <p:cNvPr id="120" name="Freeform 1577">
              <a:extLst>
                <a:ext uri="{FF2B5EF4-FFF2-40B4-BE49-F238E27FC236}">
                  <a16:creationId xmlns:a16="http://schemas.microsoft.com/office/drawing/2014/main" id="{4119FF59-B3C9-455E-BABD-42DFC5567C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2238" y="1541463"/>
              <a:ext cx="84138" cy="52388"/>
            </a:xfrm>
            <a:custGeom>
              <a:avLst/>
              <a:gdLst>
                <a:gd name="T0" fmla="*/ 2 w 55"/>
                <a:gd name="T1" fmla="*/ 27 h 35"/>
                <a:gd name="T2" fmla="*/ 4 w 55"/>
                <a:gd name="T3" fmla="*/ 29 h 35"/>
                <a:gd name="T4" fmla="*/ 23 w 55"/>
                <a:gd name="T5" fmla="*/ 34 h 35"/>
                <a:gd name="T6" fmla="*/ 33 w 55"/>
                <a:gd name="T7" fmla="*/ 31 h 35"/>
                <a:gd name="T8" fmla="*/ 36 w 55"/>
                <a:gd name="T9" fmla="*/ 31 h 35"/>
                <a:gd name="T10" fmla="*/ 36 w 55"/>
                <a:gd name="T11" fmla="*/ 32 h 35"/>
                <a:gd name="T12" fmla="*/ 48 w 55"/>
                <a:gd name="T13" fmla="*/ 31 h 35"/>
                <a:gd name="T14" fmla="*/ 54 w 55"/>
                <a:gd name="T15" fmla="*/ 26 h 35"/>
                <a:gd name="T16" fmla="*/ 51 w 55"/>
                <a:gd name="T17" fmla="*/ 5 h 35"/>
                <a:gd name="T18" fmla="*/ 51 w 55"/>
                <a:gd name="T19" fmla="*/ 2 h 35"/>
                <a:gd name="T20" fmla="*/ 51 w 55"/>
                <a:gd name="T21" fmla="*/ 2 h 35"/>
                <a:gd name="T22" fmla="*/ 48 w 55"/>
                <a:gd name="T23" fmla="*/ 1 h 35"/>
                <a:gd name="T24" fmla="*/ 26 w 55"/>
                <a:gd name="T25" fmla="*/ 1 h 35"/>
                <a:gd name="T26" fmla="*/ 23 w 55"/>
                <a:gd name="T27" fmla="*/ 4 h 35"/>
                <a:gd name="T28" fmla="*/ 8 w 55"/>
                <a:gd name="T29" fmla="*/ 12 h 35"/>
                <a:gd name="T30" fmla="*/ 6 w 55"/>
                <a:gd name="T31" fmla="*/ 14 h 35"/>
                <a:gd name="T32" fmla="*/ 4 w 55"/>
                <a:gd name="T33" fmla="*/ 15 h 35"/>
                <a:gd name="T34" fmla="*/ 2 w 55"/>
                <a:gd name="T35" fmla="*/ 2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5">
                  <a:moveTo>
                    <a:pt x="2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4"/>
                    <a:pt x="16" y="35"/>
                    <a:pt x="23" y="34"/>
                  </a:cubicBezTo>
                  <a:cubicBezTo>
                    <a:pt x="26" y="33"/>
                    <a:pt x="30" y="32"/>
                    <a:pt x="33" y="31"/>
                  </a:cubicBezTo>
                  <a:cubicBezTo>
                    <a:pt x="36" y="30"/>
                    <a:pt x="37" y="30"/>
                    <a:pt x="36" y="31"/>
                  </a:cubicBezTo>
                  <a:cubicBezTo>
                    <a:pt x="36" y="32"/>
                    <a:pt x="36" y="32"/>
                    <a:pt x="36" y="32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3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5"/>
                  </a:cubicBezTo>
                  <a:cubicBezTo>
                    <a:pt x="52" y="4"/>
                    <a:pt x="51" y="3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51" y="0"/>
                    <a:pt x="49" y="0"/>
                    <a:pt x="48" y="1"/>
                  </a:cubicBezTo>
                  <a:cubicBezTo>
                    <a:pt x="41" y="1"/>
                    <a:pt x="33" y="1"/>
                    <a:pt x="26" y="1"/>
                  </a:cubicBezTo>
                  <a:cubicBezTo>
                    <a:pt x="24" y="1"/>
                    <a:pt x="23" y="2"/>
                    <a:pt x="23" y="4"/>
                  </a:cubicBezTo>
                  <a:cubicBezTo>
                    <a:pt x="24" y="12"/>
                    <a:pt x="13" y="9"/>
                    <a:pt x="8" y="12"/>
                  </a:cubicBezTo>
                  <a:cubicBezTo>
                    <a:pt x="7" y="13"/>
                    <a:pt x="6" y="13"/>
                    <a:pt x="6" y="14"/>
                  </a:cubicBezTo>
                  <a:cubicBezTo>
                    <a:pt x="5" y="14"/>
                    <a:pt x="4" y="14"/>
                    <a:pt x="4" y="15"/>
                  </a:cubicBezTo>
                  <a:cubicBezTo>
                    <a:pt x="0" y="18"/>
                    <a:pt x="0" y="24"/>
                    <a:pt x="2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1" name="Freeform 1578">
              <a:extLst>
                <a:ext uri="{FF2B5EF4-FFF2-40B4-BE49-F238E27FC236}">
                  <a16:creationId xmlns:a16="http://schemas.microsoft.com/office/drawing/2014/main" id="{8AE9D2BF-C141-40F6-AFF8-9FA9B76C03B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3826" y="1571625"/>
              <a:ext cx="77788" cy="25400"/>
            </a:xfrm>
            <a:custGeom>
              <a:avLst/>
              <a:gdLst>
                <a:gd name="T0" fmla="*/ 4 w 51"/>
                <a:gd name="T1" fmla="*/ 3 h 17"/>
                <a:gd name="T2" fmla="*/ 36 w 51"/>
                <a:gd name="T3" fmla="*/ 3 h 17"/>
                <a:gd name="T4" fmla="*/ 51 w 51"/>
                <a:gd name="T5" fmla="*/ 3 h 17"/>
                <a:gd name="T6" fmla="*/ 50 w 51"/>
                <a:gd name="T7" fmla="*/ 4 h 17"/>
                <a:gd name="T8" fmla="*/ 2 w 51"/>
                <a:gd name="T9" fmla="*/ 5 h 17"/>
                <a:gd name="T10" fmla="*/ 4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4" y="3"/>
                  </a:moveTo>
                  <a:cubicBezTo>
                    <a:pt x="14" y="10"/>
                    <a:pt x="25" y="6"/>
                    <a:pt x="36" y="3"/>
                  </a:cubicBezTo>
                  <a:cubicBezTo>
                    <a:pt x="41" y="2"/>
                    <a:pt x="46" y="0"/>
                    <a:pt x="51" y="3"/>
                  </a:cubicBezTo>
                  <a:cubicBezTo>
                    <a:pt x="51" y="3"/>
                    <a:pt x="51" y="4"/>
                    <a:pt x="50" y="4"/>
                  </a:cubicBezTo>
                  <a:cubicBezTo>
                    <a:pt x="34" y="1"/>
                    <a:pt x="17" y="17"/>
                    <a:pt x="2" y="5"/>
                  </a:cubicBezTo>
                  <a:cubicBezTo>
                    <a:pt x="0" y="4"/>
                    <a:pt x="2" y="2"/>
                    <a:pt x="4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2" name="Freeform 1579">
              <a:extLst>
                <a:ext uri="{FF2B5EF4-FFF2-40B4-BE49-F238E27FC236}">
                  <a16:creationId xmlns:a16="http://schemas.microsoft.com/office/drawing/2014/main" id="{338563CC-1CFB-407A-B0E1-C34253474E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555750"/>
              <a:ext cx="19050" cy="30163"/>
            </a:xfrm>
            <a:custGeom>
              <a:avLst/>
              <a:gdLst>
                <a:gd name="T0" fmla="*/ 3 w 12"/>
                <a:gd name="T1" fmla="*/ 1 h 19"/>
                <a:gd name="T2" fmla="*/ 12 w 12"/>
                <a:gd name="T3" fmla="*/ 17 h 19"/>
                <a:gd name="T4" fmla="*/ 9 w 12"/>
                <a:gd name="T5" fmla="*/ 17 h 19"/>
                <a:gd name="T6" fmla="*/ 1 w 12"/>
                <a:gd name="T7" fmla="*/ 3 h 19"/>
                <a:gd name="T8" fmla="*/ 3 w 12"/>
                <a:gd name="T9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3" y="1"/>
                  </a:moveTo>
                  <a:cubicBezTo>
                    <a:pt x="8" y="5"/>
                    <a:pt x="12" y="10"/>
                    <a:pt x="12" y="17"/>
                  </a:cubicBezTo>
                  <a:cubicBezTo>
                    <a:pt x="12" y="18"/>
                    <a:pt x="9" y="19"/>
                    <a:pt x="9" y="17"/>
                  </a:cubicBezTo>
                  <a:cubicBezTo>
                    <a:pt x="9" y="11"/>
                    <a:pt x="7" y="6"/>
                    <a:pt x="1" y="3"/>
                  </a:cubicBezTo>
                  <a:cubicBezTo>
                    <a:pt x="0" y="2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3" name="Freeform 1580">
              <a:extLst>
                <a:ext uri="{FF2B5EF4-FFF2-40B4-BE49-F238E27FC236}">
                  <a16:creationId xmlns:a16="http://schemas.microsoft.com/office/drawing/2014/main" id="{18888B87-18E4-45FA-A8EE-0036234458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543050"/>
              <a:ext cx="30163" cy="30163"/>
            </a:xfrm>
            <a:custGeom>
              <a:avLst/>
              <a:gdLst>
                <a:gd name="T0" fmla="*/ 1 w 20"/>
                <a:gd name="T1" fmla="*/ 16 h 20"/>
                <a:gd name="T2" fmla="*/ 15 w 20"/>
                <a:gd name="T3" fmla="*/ 13 h 20"/>
                <a:gd name="T4" fmla="*/ 18 w 20"/>
                <a:gd name="T5" fmla="*/ 2 h 20"/>
                <a:gd name="T6" fmla="*/ 20 w 20"/>
                <a:gd name="T7" fmla="*/ 1 h 20"/>
                <a:gd name="T8" fmla="*/ 16 w 20"/>
                <a:gd name="T9" fmla="*/ 15 h 20"/>
                <a:gd name="T10" fmla="*/ 0 w 20"/>
                <a:gd name="T11" fmla="*/ 18 h 20"/>
                <a:gd name="T12" fmla="*/ 1 w 20"/>
                <a:gd name="T13" fmla="*/ 16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" h="20">
                  <a:moveTo>
                    <a:pt x="1" y="16"/>
                  </a:moveTo>
                  <a:cubicBezTo>
                    <a:pt x="6" y="15"/>
                    <a:pt x="11" y="17"/>
                    <a:pt x="15" y="13"/>
                  </a:cubicBezTo>
                  <a:cubicBezTo>
                    <a:pt x="18" y="10"/>
                    <a:pt x="18" y="5"/>
                    <a:pt x="18" y="2"/>
                  </a:cubicBezTo>
                  <a:cubicBezTo>
                    <a:pt x="18" y="0"/>
                    <a:pt x="20" y="0"/>
                    <a:pt x="20" y="1"/>
                  </a:cubicBezTo>
                  <a:cubicBezTo>
                    <a:pt x="20" y="6"/>
                    <a:pt x="20" y="12"/>
                    <a:pt x="16" y="15"/>
                  </a:cubicBezTo>
                  <a:cubicBezTo>
                    <a:pt x="13" y="19"/>
                    <a:pt x="5" y="20"/>
                    <a:pt x="0" y="18"/>
                  </a:cubicBezTo>
                  <a:cubicBezTo>
                    <a:pt x="0" y="17"/>
                    <a:pt x="0" y="16"/>
                    <a:pt x="1" y="1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4" name="Freeform 1581">
              <a:extLst>
                <a:ext uri="{FF2B5EF4-FFF2-40B4-BE49-F238E27FC236}">
                  <a16:creationId xmlns:a16="http://schemas.microsoft.com/office/drawing/2014/main" id="{978AB3F9-EF12-443E-B9AB-637DC4B107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3988" y="1549400"/>
              <a:ext cx="15875" cy="9525"/>
            </a:xfrm>
            <a:custGeom>
              <a:avLst/>
              <a:gdLst>
                <a:gd name="T0" fmla="*/ 2 w 10"/>
                <a:gd name="T1" fmla="*/ 1 h 6"/>
                <a:gd name="T2" fmla="*/ 6 w 10"/>
                <a:gd name="T3" fmla="*/ 3 h 6"/>
                <a:gd name="T4" fmla="*/ 10 w 10"/>
                <a:gd name="T5" fmla="*/ 5 h 6"/>
                <a:gd name="T6" fmla="*/ 10 w 10"/>
                <a:gd name="T7" fmla="*/ 5 h 6"/>
                <a:gd name="T8" fmla="*/ 1 w 10"/>
                <a:gd name="T9" fmla="*/ 2 h 6"/>
                <a:gd name="T10" fmla="*/ 2 w 10"/>
                <a:gd name="T1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6">
                  <a:moveTo>
                    <a:pt x="2" y="1"/>
                  </a:moveTo>
                  <a:cubicBezTo>
                    <a:pt x="4" y="2"/>
                    <a:pt x="5" y="3"/>
                    <a:pt x="6" y="3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6"/>
                    <a:pt x="3" y="4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5" name="Freeform 1582">
              <a:extLst>
                <a:ext uri="{FF2B5EF4-FFF2-40B4-BE49-F238E27FC236}">
                  <a16:creationId xmlns:a16="http://schemas.microsoft.com/office/drawing/2014/main" id="{D95FA9CE-AB79-49CB-86B2-3483E61F5D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54163"/>
              <a:ext cx="14288" cy="11113"/>
            </a:xfrm>
            <a:custGeom>
              <a:avLst/>
              <a:gdLst>
                <a:gd name="T0" fmla="*/ 2 w 9"/>
                <a:gd name="T1" fmla="*/ 0 h 7"/>
                <a:gd name="T2" fmla="*/ 5 w 9"/>
                <a:gd name="T3" fmla="*/ 3 h 7"/>
                <a:gd name="T4" fmla="*/ 8 w 9"/>
                <a:gd name="T5" fmla="*/ 6 h 7"/>
                <a:gd name="T6" fmla="*/ 7 w 9"/>
                <a:gd name="T7" fmla="*/ 7 h 7"/>
                <a:gd name="T8" fmla="*/ 0 w 9"/>
                <a:gd name="T9" fmla="*/ 1 h 7"/>
                <a:gd name="T10" fmla="*/ 2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2" y="0"/>
                  </a:moveTo>
                  <a:cubicBezTo>
                    <a:pt x="3" y="1"/>
                    <a:pt x="4" y="2"/>
                    <a:pt x="5" y="3"/>
                  </a:cubicBezTo>
                  <a:cubicBezTo>
                    <a:pt x="6" y="4"/>
                    <a:pt x="7" y="5"/>
                    <a:pt x="8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5" y="6"/>
                    <a:pt x="2" y="4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6" name="Freeform 1583">
              <a:extLst>
                <a:ext uri="{FF2B5EF4-FFF2-40B4-BE49-F238E27FC236}">
                  <a16:creationId xmlns:a16="http://schemas.microsoft.com/office/drawing/2014/main" id="{5CA6CE1B-BD56-4DA5-8292-A33FBC5EB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557338"/>
              <a:ext cx="15875" cy="11113"/>
            </a:xfrm>
            <a:custGeom>
              <a:avLst/>
              <a:gdLst>
                <a:gd name="T0" fmla="*/ 1 w 10"/>
                <a:gd name="T1" fmla="*/ 0 h 7"/>
                <a:gd name="T2" fmla="*/ 6 w 10"/>
                <a:gd name="T3" fmla="*/ 2 h 7"/>
                <a:gd name="T4" fmla="*/ 10 w 10"/>
                <a:gd name="T5" fmla="*/ 6 h 7"/>
                <a:gd name="T6" fmla="*/ 9 w 10"/>
                <a:gd name="T7" fmla="*/ 7 h 7"/>
                <a:gd name="T8" fmla="*/ 4 w 10"/>
                <a:gd name="T9" fmla="*/ 4 h 7"/>
                <a:gd name="T10" fmla="*/ 1 w 10"/>
                <a:gd name="T11" fmla="*/ 1 h 7"/>
                <a:gd name="T12" fmla="*/ 1 w 10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7">
                  <a:moveTo>
                    <a:pt x="1" y="0"/>
                  </a:moveTo>
                  <a:cubicBezTo>
                    <a:pt x="3" y="0"/>
                    <a:pt x="4" y="2"/>
                    <a:pt x="6" y="2"/>
                  </a:cubicBezTo>
                  <a:cubicBezTo>
                    <a:pt x="7" y="4"/>
                    <a:pt x="9" y="5"/>
                    <a:pt x="10" y="6"/>
                  </a:cubicBezTo>
                  <a:cubicBezTo>
                    <a:pt x="10" y="7"/>
                    <a:pt x="10" y="7"/>
                    <a:pt x="9" y="7"/>
                  </a:cubicBezTo>
                  <a:cubicBezTo>
                    <a:pt x="7" y="6"/>
                    <a:pt x="6" y="5"/>
                    <a:pt x="4" y="4"/>
                  </a:cubicBezTo>
                  <a:cubicBezTo>
                    <a:pt x="3" y="3"/>
                    <a:pt x="1" y="2"/>
                    <a:pt x="1" y="1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7" name="Freeform 1584">
              <a:extLst>
                <a:ext uri="{FF2B5EF4-FFF2-40B4-BE49-F238E27FC236}">
                  <a16:creationId xmlns:a16="http://schemas.microsoft.com/office/drawing/2014/main" id="{C2EA66D2-B406-44AB-B306-D01527EAC3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5738" y="1560513"/>
              <a:ext cx="17463" cy="17463"/>
            </a:xfrm>
            <a:custGeom>
              <a:avLst/>
              <a:gdLst>
                <a:gd name="T0" fmla="*/ 3 w 11"/>
                <a:gd name="T1" fmla="*/ 3 h 11"/>
                <a:gd name="T2" fmla="*/ 10 w 11"/>
                <a:gd name="T3" fmla="*/ 0 h 11"/>
                <a:gd name="T4" fmla="*/ 10 w 11"/>
                <a:gd name="T5" fmla="*/ 1 h 11"/>
                <a:gd name="T6" fmla="*/ 5 w 11"/>
                <a:gd name="T7" fmla="*/ 5 h 11"/>
                <a:gd name="T8" fmla="*/ 2 w 11"/>
                <a:gd name="T9" fmla="*/ 10 h 11"/>
                <a:gd name="T10" fmla="*/ 1 w 11"/>
                <a:gd name="T11" fmla="*/ 10 h 11"/>
                <a:gd name="T12" fmla="*/ 3 w 11"/>
                <a:gd name="T13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1">
                  <a:moveTo>
                    <a:pt x="3" y="3"/>
                  </a:moveTo>
                  <a:cubicBezTo>
                    <a:pt x="5" y="2"/>
                    <a:pt x="7" y="0"/>
                    <a:pt x="10" y="0"/>
                  </a:cubicBezTo>
                  <a:cubicBezTo>
                    <a:pt x="11" y="0"/>
                    <a:pt x="11" y="1"/>
                    <a:pt x="10" y="1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1"/>
                    <a:pt x="1" y="10"/>
                    <a:pt x="1" y="10"/>
                  </a:cubicBezTo>
                  <a:cubicBezTo>
                    <a:pt x="0" y="8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8" name="Freeform 1585">
              <a:extLst>
                <a:ext uri="{FF2B5EF4-FFF2-40B4-BE49-F238E27FC236}">
                  <a16:creationId xmlns:a16="http://schemas.microsoft.com/office/drawing/2014/main" id="{EAFFF758-42EC-4F94-9BE2-AE89188626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5576" y="1546225"/>
              <a:ext cx="15875" cy="6350"/>
            </a:xfrm>
            <a:custGeom>
              <a:avLst/>
              <a:gdLst>
                <a:gd name="T0" fmla="*/ 2 w 10"/>
                <a:gd name="T1" fmla="*/ 1 h 4"/>
                <a:gd name="T2" fmla="*/ 7 w 10"/>
                <a:gd name="T3" fmla="*/ 2 h 4"/>
                <a:gd name="T4" fmla="*/ 10 w 10"/>
                <a:gd name="T5" fmla="*/ 3 h 4"/>
                <a:gd name="T6" fmla="*/ 10 w 10"/>
                <a:gd name="T7" fmla="*/ 3 h 4"/>
                <a:gd name="T8" fmla="*/ 6 w 10"/>
                <a:gd name="T9" fmla="*/ 3 h 4"/>
                <a:gd name="T10" fmla="*/ 1 w 10"/>
                <a:gd name="T11" fmla="*/ 2 h 4"/>
                <a:gd name="T12" fmla="*/ 2 w 10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4">
                  <a:moveTo>
                    <a:pt x="2" y="1"/>
                  </a:moveTo>
                  <a:cubicBezTo>
                    <a:pt x="3" y="1"/>
                    <a:pt x="5" y="2"/>
                    <a:pt x="7" y="2"/>
                  </a:cubicBezTo>
                  <a:cubicBezTo>
                    <a:pt x="8" y="2"/>
                    <a:pt x="9" y="2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4"/>
                    <a:pt x="7" y="3"/>
                    <a:pt x="6" y="3"/>
                  </a:cubicBezTo>
                  <a:cubicBezTo>
                    <a:pt x="4" y="3"/>
                    <a:pt x="3" y="2"/>
                    <a:pt x="1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29" name="Freeform 1586">
              <a:extLst>
                <a:ext uri="{FF2B5EF4-FFF2-40B4-BE49-F238E27FC236}">
                  <a16:creationId xmlns:a16="http://schemas.microsoft.com/office/drawing/2014/main" id="{737F1FA9-D088-4B64-A1DA-EC7371DBAD2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8588" y="1581150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0" name="Freeform 1587">
              <a:extLst>
                <a:ext uri="{FF2B5EF4-FFF2-40B4-BE49-F238E27FC236}">
                  <a16:creationId xmlns:a16="http://schemas.microsoft.com/office/drawing/2014/main" id="{BAB8CC9A-BC14-4909-8FBF-2A8B2D4CB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4788" y="1543050"/>
              <a:ext cx="84138" cy="50800"/>
            </a:xfrm>
            <a:custGeom>
              <a:avLst/>
              <a:gdLst>
                <a:gd name="T0" fmla="*/ 1 w 55"/>
                <a:gd name="T1" fmla="*/ 27 h 34"/>
                <a:gd name="T2" fmla="*/ 4 w 55"/>
                <a:gd name="T3" fmla="*/ 29 h 34"/>
                <a:gd name="T4" fmla="*/ 23 w 55"/>
                <a:gd name="T5" fmla="*/ 33 h 34"/>
                <a:gd name="T6" fmla="*/ 33 w 55"/>
                <a:gd name="T7" fmla="*/ 31 h 34"/>
                <a:gd name="T8" fmla="*/ 35 w 55"/>
                <a:gd name="T9" fmla="*/ 30 h 34"/>
                <a:gd name="T10" fmla="*/ 36 w 55"/>
                <a:gd name="T11" fmla="*/ 31 h 34"/>
                <a:gd name="T12" fmla="*/ 48 w 55"/>
                <a:gd name="T13" fmla="*/ 31 h 34"/>
                <a:gd name="T14" fmla="*/ 54 w 55"/>
                <a:gd name="T15" fmla="*/ 26 h 34"/>
                <a:gd name="T16" fmla="*/ 51 w 55"/>
                <a:gd name="T17" fmla="*/ 4 h 34"/>
                <a:gd name="T18" fmla="*/ 51 w 55"/>
                <a:gd name="T19" fmla="*/ 2 h 34"/>
                <a:gd name="T20" fmla="*/ 51 w 55"/>
                <a:gd name="T21" fmla="*/ 1 h 34"/>
                <a:gd name="T22" fmla="*/ 48 w 55"/>
                <a:gd name="T23" fmla="*/ 1 h 34"/>
                <a:gd name="T24" fmla="*/ 25 w 55"/>
                <a:gd name="T25" fmla="*/ 0 h 34"/>
                <a:gd name="T26" fmla="*/ 23 w 55"/>
                <a:gd name="T27" fmla="*/ 3 h 34"/>
                <a:gd name="T28" fmla="*/ 8 w 55"/>
                <a:gd name="T29" fmla="*/ 12 h 34"/>
                <a:gd name="T30" fmla="*/ 5 w 55"/>
                <a:gd name="T31" fmla="*/ 13 h 34"/>
                <a:gd name="T32" fmla="*/ 4 w 55"/>
                <a:gd name="T33" fmla="*/ 14 h 34"/>
                <a:gd name="T34" fmla="*/ 1 w 55"/>
                <a:gd name="T35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5" h="34">
                  <a:moveTo>
                    <a:pt x="1" y="27"/>
                  </a:moveTo>
                  <a:cubicBezTo>
                    <a:pt x="2" y="28"/>
                    <a:pt x="3" y="29"/>
                    <a:pt x="4" y="29"/>
                  </a:cubicBezTo>
                  <a:cubicBezTo>
                    <a:pt x="8" y="33"/>
                    <a:pt x="16" y="34"/>
                    <a:pt x="23" y="33"/>
                  </a:cubicBezTo>
                  <a:cubicBezTo>
                    <a:pt x="26" y="33"/>
                    <a:pt x="29" y="31"/>
                    <a:pt x="33" y="31"/>
                  </a:cubicBezTo>
                  <a:cubicBezTo>
                    <a:pt x="36" y="30"/>
                    <a:pt x="37" y="29"/>
                    <a:pt x="35" y="30"/>
                  </a:cubicBezTo>
                  <a:cubicBezTo>
                    <a:pt x="36" y="31"/>
                    <a:pt x="36" y="31"/>
                    <a:pt x="36" y="31"/>
                  </a:cubicBezTo>
                  <a:cubicBezTo>
                    <a:pt x="41" y="32"/>
                    <a:pt x="43" y="32"/>
                    <a:pt x="48" y="31"/>
                  </a:cubicBezTo>
                  <a:cubicBezTo>
                    <a:pt x="52" y="30"/>
                    <a:pt x="54" y="30"/>
                    <a:pt x="54" y="26"/>
                  </a:cubicBezTo>
                  <a:cubicBezTo>
                    <a:pt x="55" y="20"/>
                    <a:pt x="53" y="11"/>
                    <a:pt x="51" y="4"/>
                  </a:cubicBezTo>
                  <a:cubicBezTo>
                    <a:pt x="51" y="3"/>
                    <a:pt x="51" y="2"/>
                    <a:pt x="51" y="2"/>
                  </a:cubicBezTo>
                  <a:cubicBezTo>
                    <a:pt x="51" y="1"/>
                    <a:pt x="51" y="1"/>
                    <a:pt x="51" y="1"/>
                  </a:cubicBezTo>
                  <a:cubicBezTo>
                    <a:pt x="50" y="0"/>
                    <a:pt x="49" y="0"/>
                    <a:pt x="48" y="1"/>
                  </a:cubicBezTo>
                  <a:cubicBezTo>
                    <a:pt x="41" y="1"/>
                    <a:pt x="33" y="0"/>
                    <a:pt x="25" y="0"/>
                  </a:cubicBezTo>
                  <a:cubicBezTo>
                    <a:pt x="24" y="1"/>
                    <a:pt x="22" y="2"/>
                    <a:pt x="23" y="3"/>
                  </a:cubicBezTo>
                  <a:cubicBezTo>
                    <a:pt x="24" y="11"/>
                    <a:pt x="12" y="9"/>
                    <a:pt x="8" y="12"/>
                  </a:cubicBezTo>
                  <a:cubicBezTo>
                    <a:pt x="7" y="12"/>
                    <a:pt x="6" y="13"/>
                    <a:pt x="5" y="13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0" y="17"/>
                    <a:pt x="0" y="23"/>
                    <a:pt x="1" y="27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1" name="Freeform 1588">
              <a:extLst>
                <a:ext uri="{FF2B5EF4-FFF2-40B4-BE49-F238E27FC236}">
                  <a16:creationId xmlns:a16="http://schemas.microsoft.com/office/drawing/2014/main" id="{0B2531B4-1BC6-4810-80C4-84F67C150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573213"/>
              <a:ext cx="77788" cy="25400"/>
            </a:xfrm>
            <a:custGeom>
              <a:avLst/>
              <a:gdLst>
                <a:gd name="T0" fmla="*/ 3 w 51"/>
                <a:gd name="T1" fmla="*/ 3 h 17"/>
                <a:gd name="T2" fmla="*/ 36 w 51"/>
                <a:gd name="T3" fmla="*/ 3 h 17"/>
                <a:gd name="T4" fmla="*/ 51 w 51"/>
                <a:gd name="T5" fmla="*/ 2 h 17"/>
                <a:gd name="T6" fmla="*/ 50 w 51"/>
                <a:gd name="T7" fmla="*/ 3 h 17"/>
                <a:gd name="T8" fmla="*/ 1 w 51"/>
                <a:gd name="T9" fmla="*/ 5 h 17"/>
                <a:gd name="T10" fmla="*/ 3 w 51"/>
                <a:gd name="T11" fmla="*/ 3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17">
                  <a:moveTo>
                    <a:pt x="3" y="3"/>
                  </a:moveTo>
                  <a:cubicBezTo>
                    <a:pt x="13" y="10"/>
                    <a:pt x="25" y="6"/>
                    <a:pt x="36" y="3"/>
                  </a:cubicBezTo>
                  <a:cubicBezTo>
                    <a:pt x="41" y="1"/>
                    <a:pt x="46" y="0"/>
                    <a:pt x="51" y="2"/>
                  </a:cubicBezTo>
                  <a:cubicBezTo>
                    <a:pt x="51" y="3"/>
                    <a:pt x="51" y="3"/>
                    <a:pt x="50" y="3"/>
                  </a:cubicBezTo>
                  <a:cubicBezTo>
                    <a:pt x="33" y="1"/>
                    <a:pt x="17" y="17"/>
                    <a:pt x="1" y="5"/>
                  </a:cubicBezTo>
                  <a:cubicBezTo>
                    <a:pt x="0" y="4"/>
                    <a:pt x="2" y="2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2" name="Freeform 1589">
              <a:extLst>
                <a:ext uri="{FF2B5EF4-FFF2-40B4-BE49-F238E27FC236}">
                  <a16:creationId xmlns:a16="http://schemas.microsoft.com/office/drawing/2014/main" id="{06DE2F9C-CF56-4220-90C7-4A9B8CBAF8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4313" y="1557338"/>
              <a:ext cx="15875" cy="28575"/>
            </a:xfrm>
            <a:custGeom>
              <a:avLst/>
              <a:gdLst>
                <a:gd name="T0" fmla="*/ 2 w 11"/>
                <a:gd name="T1" fmla="*/ 1 h 18"/>
                <a:gd name="T2" fmla="*/ 11 w 11"/>
                <a:gd name="T3" fmla="*/ 16 h 18"/>
                <a:gd name="T4" fmla="*/ 9 w 11"/>
                <a:gd name="T5" fmla="*/ 17 h 18"/>
                <a:gd name="T6" fmla="*/ 1 w 11"/>
                <a:gd name="T7" fmla="*/ 2 h 18"/>
                <a:gd name="T8" fmla="*/ 2 w 11"/>
                <a:gd name="T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8">
                  <a:moveTo>
                    <a:pt x="2" y="1"/>
                  </a:moveTo>
                  <a:cubicBezTo>
                    <a:pt x="8" y="4"/>
                    <a:pt x="11" y="10"/>
                    <a:pt x="11" y="16"/>
                  </a:cubicBezTo>
                  <a:cubicBezTo>
                    <a:pt x="11" y="18"/>
                    <a:pt x="9" y="18"/>
                    <a:pt x="9" y="17"/>
                  </a:cubicBezTo>
                  <a:cubicBezTo>
                    <a:pt x="9" y="11"/>
                    <a:pt x="6" y="6"/>
                    <a:pt x="1" y="2"/>
                  </a:cubicBezTo>
                  <a:cubicBezTo>
                    <a:pt x="0" y="2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3" name="Freeform 1590">
              <a:extLst>
                <a:ext uri="{FF2B5EF4-FFF2-40B4-BE49-F238E27FC236}">
                  <a16:creationId xmlns:a16="http://schemas.microsoft.com/office/drawing/2014/main" id="{73F9CB21-B2D9-4A87-B0EF-32E2661FF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3838" y="1543050"/>
              <a:ext cx="33338" cy="30163"/>
            </a:xfrm>
            <a:custGeom>
              <a:avLst/>
              <a:gdLst>
                <a:gd name="T0" fmla="*/ 1 w 21"/>
                <a:gd name="T1" fmla="*/ 17 h 20"/>
                <a:gd name="T2" fmla="*/ 15 w 21"/>
                <a:gd name="T3" fmla="*/ 14 h 20"/>
                <a:gd name="T4" fmla="*/ 18 w 21"/>
                <a:gd name="T5" fmla="*/ 2 h 20"/>
                <a:gd name="T6" fmla="*/ 21 w 21"/>
                <a:gd name="T7" fmla="*/ 2 h 20"/>
                <a:gd name="T8" fmla="*/ 17 w 21"/>
                <a:gd name="T9" fmla="*/ 16 h 20"/>
                <a:gd name="T10" fmla="*/ 1 w 21"/>
                <a:gd name="T11" fmla="*/ 18 h 20"/>
                <a:gd name="T12" fmla="*/ 1 w 21"/>
                <a:gd name="T13" fmla="*/ 1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0">
                  <a:moveTo>
                    <a:pt x="1" y="17"/>
                  </a:moveTo>
                  <a:cubicBezTo>
                    <a:pt x="6" y="16"/>
                    <a:pt x="12" y="18"/>
                    <a:pt x="15" y="14"/>
                  </a:cubicBezTo>
                  <a:cubicBezTo>
                    <a:pt x="18" y="11"/>
                    <a:pt x="18" y="6"/>
                    <a:pt x="18" y="2"/>
                  </a:cubicBezTo>
                  <a:cubicBezTo>
                    <a:pt x="18" y="1"/>
                    <a:pt x="21" y="0"/>
                    <a:pt x="21" y="2"/>
                  </a:cubicBezTo>
                  <a:cubicBezTo>
                    <a:pt x="21" y="7"/>
                    <a:pt x="21" y="12"/>
                    <a:pt x="17" y="16"/>
                  </a:cubicBezTo>
                  <a:cubicBezTo>
                    <a:pt x="13" y="19"/>
                    <a:pt x="6" y="20"/>
                    <a:pt x="1" y="18"/>
                  </a:cubicBezTo>
                  <a:cubicBezTo>
                    <a:pt x="0" y="18"/>
                    <a:pt x="1" y="17"/>
                    <a:pt x="1" y="1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4" name="Freeform 1591">
              <a:extLst>
                <a:ext uri="{FF2B5EF4-FFF2-40B4-BE49-F238E27FC236}">
                  <a16:creationId xmlns:a16="http://schemas.microsoft.com/office/drawing/2014/main" id="{1E548497-ACEB-4426-937C-6F564361E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6538" y="1550988"/>
              <a:ext cx="15875" cy="7938"/>
            </a:xfrm>
            <a:custGeom>
              <a:avLst/>
              <a:gdLst>
                <a:gd name="T0" fmla="*/ 2 w 10"/>
                <a:gd name="T1" fmla="*/ 0 h 5"/>
                <a:gd name="T2" fmla="*/ 6 w 10"/>
                <a:gd name="T3" fmla="*/ 3 h 5"/>
                <a:gd name="T4" fmla="*/ 10 w 10"/>
                <a:gd name="T5" fmla="*/ 5 h 5"/>
                <a:gd name="T6" fmla="*/ 10 w 10"/>
                <a:gd name="T7" fmla="*/ 5 h 5"/>
                <a:gd name="T8" fmla="*/ 1 w 10"/>
                <a:gd name="T9" fmla="*/ 2 h 5"/>
                <a:gd name="T10" fmla="*/ 2 w 10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5">
                  <a:moveTo>
                    <a:pt x="2" y="0"/>
                  </a:moveTo>
                  <a:cubicBezTo>
                    <a:pt x="3" y="1"/>
                    <a:pt x="5" y="2"/>
                    <a:pt x="6" y="3"/>
                  </a:cubicBezTo>
                  <a:cubicBezTo>
                    <a:pt x="7" y="3"/>
                    <a:pt x="9" y="4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7" y="5"/>
                    <a:pt x="3" y="4"/>
                    <a:pt x="1" y="2"/>
                  </a:cubicBezTo>
                  <a:cubicBezTo>
                    <a:pt x="0" y="1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5" name="Freeform 1592">
              <a:extLst>
                <a:ext uri="{FF2B5EF4-FFF2-40B4-BE49-F238E27FC236}">
                  <a16:creationId xmlns:a16="http://schemas.microsoft.com/office/drawing/2014/main" id="{1BE03505-A714-4A56-BDB1-2450CB656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54163"/>
              <a:ext cx="15875" cy="12700"/>
            </a:xfrm>
            <a:custGeom>
              <a:avLst/>
              <a:gdLst>
                <a:gd name="T0" fmla="*/ 3 w 10"/>
                <a:gd name="T1" fmla="*/ 1 h 8"/>
                <a:gd name="T2" fmla="*/ 5 w 10"/>
                <a:gd name="T3" fmla="*/ 4 h 8"/>
                <a:gd name="T4" fmla="*/ 9 w 10"/>
                <a:gd name="T5" fmla="*/ 6 h 8"/>
                <a:gd name="T6" fmla="*/ 8 w 10"/>
                <a:gd name="T7" fmla="*/ 8 h 8"/>
                <a:gd name="T8" fmla="*/ 1 w 10"/>
                <a:gd name="T9" fmla="*/ 2 h 8"/>
                <a:gd name="T10" fmla="*/ 3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3" y="1"/>
                  </a:moveTo>
                  <a:cubicBezTo>
                    <a:pt x="4" y="2"/>
                    <a:pt x="4" y="3"/>
                    <a:pt x="5" y="4"/>
                  </a:cubicBezTo>
                  <a:cubicBezTo>
                    <a:pt x="7" y="5"/>
                    <a:pt x="8" y="6"/>
                    <a:pt x="9" y="6"/>
                  </a:cubicBezTo>
                  <a:cubicBezTo>
                    <a:pt x="10" y="7"/>
                    <a:pt x="9" y="8"/>
                    <a:pt x="8" y="8"/>
                  </a:cubicBezTo>
                  <a:cubicBezTo>
                    <a:pt x="5" y="6"/>
                    <a:pt x="2" y="4"/>
                    <a:pt x="1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6" name="Freeform 1593">
              <a:extLst>
                <a:ext uri="{FF2B5EF4-FFF2-40B4-BE49-F238E27FC236}">
                  <a16:creationId xmlns:a16="http://schemas.microsoft.com/office/drawing/2014/main" id="{88E0541A-E553-4ACA-88B0-EBD9A87AD22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2251" y="1557338"/>
              <a:ext cx="15875" cy="12700"/>
            </a:xfrm>
            <a:custGeom>
              <a:avLst/>
              <a:gdLst>
                <a:gd name="T0" fmla="*/ 1 w 10"/>
                <a:gd name="T1" fmla="*/ 0 h 8"/>
                <a:gd name="T2" fmla="*/ 5 w 10"/>
                <a:gd name="T3" fmla="*/ 3 h 8"/>
                <a:gd name="T4" fmla="*/ 10 w 10"/>
                <a:gd name="T5" fmla="*/ 7 h 8"/>
                <a:gd name="T6" fmla="*/ 9 w 10"/>
                <a:gd name="T7" fmla="*/ 8 h 8"/>
                <a:gd name="T8" fmla="*/ 4 w 10"/>
                <a:gd name="T9" fmla="*/ 5 h 8"/>
                <a:gd name="T10" fmla="*/ 0 w 10"/>
                <a:gd name="T11" fmla="*/ 1 h 8"/>
                <a:gd name="T12" fmla="*/ 1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1" y="0"/>
                  </a:moveTo>
                  <a:cubicBezTo>
                    <a:pt x="3" y="0"/>
                    <a:pt x="4" y="2"/>
                    <a:pt x="5" y="3"/>
                  </a:cubicBezTo>
                  <a:cubicBezTo>
                    <a:pt x="7" y="4"/>
                    <a:pt x="9" y="5"/>
                    <a:pt x="10" y="7"/>
                  </a:cubicBezTo>
                  <a:cubicBezTo>
                    <a:pt x="10" y="7"/>
                    <a:pt x="9" y="8"/>
                    <a:pt x="9" y="8"/>
                  </a:cubicBezTo>
                  <a:cubicBezTo>
                    <a:pt x="7" y="7"/>
                    <a:pt x="6" y="6"/>
                    <a:pt x="4" y="5"/>
                  </a:cubicBezTo>
                  <a:cubicBezTo>
                    <a:pt x="3" y="4"/>
                    <a:pt x="1" y="3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7" name="Freeform 1594">
              <a:extLst>
                <a:ext uri="{FF2B5EF4-FFF2-40B4-BE49-F238E27FC236}">
                  <a16:creationId xmlns:a16="http://schemas.microsoft.com/office/drawing/2014/main" id="{E88A6532-3F8C-460B-B740-6A3C1D68A4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8288" y="1562100"/>
              <a:ext cx="17463" cy="15875"/>
            </a:xfrm>
            <a:custGeom>
              <a:avLst/>
              <a:gdLst>
                <a:gd name="T0" fmla="*/ 3 w 11"/>
                <a:gd name="T1" fmla="*/ 3 h 10"/>
                <a:gd name="T2" fmla="*/ 10 w 11"/>
                <a:gd name="T3" fmla="*/ 0 h 10"/>
                <a:gd name="T4" fmla="*/ 10 w 11"/>
                <a:gd name="T5" fmla="*/ 1 h 10"/>
                <a:gd name="T6" fmla="*/ 4 w 11"/>
                <a:gd name="T7" fmla="*/ 4 h 10"/>
                <a:gd name="T8" fmla="*/ 2 w 11"/>
                <a:gd name="T9" fmla="*/ 10 h 10"/>
                <a:gd name="T10" fmla="*/ 1 w 11"/>
                <a:gd name="T11" fmla="*/ 9 h 10"/>
                <a:gd name="T12" fmla="*/ 3 w 11"/>
                <a:gd name="T1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10">
                  <a:moveTo>
                    <a:pt x="3" y="3"/>
                  </a:moveTo>
                  <a:cubicBezTo>
                    <a:pt x="5" y="1"/>
                    <a:pt x="7" y="0"/>
                    <a:pt x="10" y="0"/>
                  </a:cubicBezTo>
                  <a:cubicBezTo>
                    <a:pt x="10" y="0"/>
                    <a:pt x="11" y="1"/>
                    <a:pt x="10" y="1"/>
                  </a:cubicBezTo>
                  <a:cubicBezTo>
                    <a:pt x="8" y="1"/>
                    <a:pt x="6" y="3"/>
                    <a:pt x="4" y="4"/>
                  </a:cubicBezTo>
                  <a:cubicBezTo>
                    <a:pt x="3" y="6"/>
                    <a:pt x="3" y="8"/>
                    <a:pt x="2" y="10"/>
                  </a:cubicBezTo>
                  <a:cubicBezTo>
                    <a:pt x="2" y="10"/>
                    <a:pt x="1" y="10"/>
                    <a:pt x="1" y="9"/>
                  </a:cubicBezTo>
                  <a:cubicBezTo>
                    <a:pt x="0" y="7"/>
                    <a:pt x="2" y="5"/>
                    <a:pt x="3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8" name="Freeform 1595">
              <a:extLst>
                <a:ext uri="{FF2B5EF4-FFF2-40B4-BE49-F238E27FC236}">
                  <a16:creationId xmlns:a16="http://schemas.microsoft.com/office/drawing/2014/main" id="{B06D1D12-D6A1-41DD-86F0-71CFE99795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6" y="1547813"/>
              <a:ext cx="15875" cy="4763"/>
            </a:xfrm>
            <a:custGeom>
              <a:avLst/>
              <a:gdLst>
                <a:gd name="T0" fmla="*/ 1 w 10"/>
                <a:gd name="T1" fmla="*/ 0 h 3"/>
                <a:gd name="T2" fmla="*/ 6 w 10"/>
                <a:gd name="T3" fmla="*/ 2 h 3"/>
                <a:gd name="T4" fmla="*/ 10 w 10"/>
                <a:gd name="T5" fmla="*/ 2 h 3"/>
                <a:gd name="T6" fmla="*/ 10 w 10"/>
                <a:gd name="T7" fmla="*/ 3 h 3"/>
                <a:gd name="T8" fmla="*/ 6 w 10"/>
                <a:gd name="T9" fmla="*/ 3 h 3"/>
                <a:gd name="T10" fmla="*/ 1 w 10"/>
                <a:gd name="T11" fmla="*/ 1 h 3"/>
                <a:gd name="T12" fmla="*/ 1 w 1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3">
                  <a:moveTo>
                    <a:pt x="1" y="0"/>
                  </a:moveTo>
                  <a:cubicBezTo>
                    <a:pt x="3" y="1"/>
                    <a:pt x="5" y="1"/>
                    <a:pt x="6" y="2"/>
                  </a:cubicBezTo>
                  <a:cubicBezTo>
                    <a:pt x="8" y="2"/>
                    <a:pt x="9" y="2"/>
                    <a:pt x="10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9" y="3"/>
                    <a:pt x="7" y="3"/>
                    <a:pt x="6" y="3"/>
                  </a:cubicBezTo>
                  <a:cubicBezTo>
                    <a:pt x="4" y="3"/>
                    <a:pt x="3" y="2"/>
                    <a:pt x="1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39" name="Freeform 1596">
              <a:extLst>
                <a:ext uri="{FF2B5EF4-FFF2-40B4-BE49-F238E27FC236}">
                  <a16:creationId xmlns:a16="http://schemas.microsoft.com/office/drawing/2014/main" id="{040FEF0D-EDAB-4127-AFFC-6D5873C13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565275"/>
              <a:ext cx="1588" cy="1588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1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0" name="Freeform 1597">
              <a:extLst>
                <a:ext uri="{FF2B5EF4-FFF2-40B4-BE49-F238E27FC236}">
                  <a16:creationId xmlns:a16="http://schemas.microsoft.com/office/drawing/2014/main" id="{F8E6BEF6-1C49-4969-B3FD-260D9ABFA19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1404938"/>
              <a:ext cx="149225" cy="144463"/>
            </a:xfrm>
            <a:custGeom>
              <a:avLst/>
              <a:gdLst>
                <a:gd name="T0" fmla="*/ 11 w 97"/>
                <a:gd name="T1" fmla="*/ 88 h 95"/>
                <a:gd name="T2" fmla="*/ 16 w 97"/>
                <a:gd name="T3" fmla="*/ 91 h 95"/>
                <a:gd name="T4" fmla="*/ 38 w 97"/>
                <a:gd name="T5" fmla="*/ 91 h 95"/>
                <a:gd name="T6" fmla="*/ 43 w 97"/>
                <a:gd name="T7" fmla="*/ 85 h 95"/>
                <a:gd name="T8" fmla="*/ 39 w 97"/>
                <a:gd name="T9" fmla="*/ 34 h 95"/>
                <a:gd name="T10" fmla="*/ 63 w 97"/>
                <a:gd name="T11" fmla="*/ 92 h 95"/>
                <a:gd name="T12" fmla="*/ 68 w 97"/>
                <a:gd name="T13" fmla="*/ 95 h 95"/>
                <a:gd name="T14" fmla="*/ 93 w 97"/>
                <a:gd name="T15" fmla="*/ 93 h 95"/>
                <a:gd name="T16" fmla="*/ 97 w 97"/>
                <a:gd name="T17" fmla="*/ 89 h 95"/>
                <a:gd name="T18" fmla="*/ 87 w 97"/>
                <a:gd name="T19" fmla="*/ 11 h 95"/>
                <a:gd name="T20" fmla="*/ 86 w 97"/>
                <a:gd name="T21" fmla="*/ 5 h 95"/>
                <a:gd name="T22" fmla="*/ 83 w 97"/>
                <a:gd name="T23" fmla="*/ 4 h 95"/>
                <a:gd name="T24" fmla="*/ 83 w 97"/>
                <a:gd name="T25" fmla="*/ 4 h 95"/>
                <a:gd name="T26" fmla="*/ 25 w 97"/>
                <a:gd name="T27" fmla="*/ 3 h 95"/>
                <a:gd name="T28" fmla="*/ 3 w 97"/>
                <a:gd name="T29" fmla="*/ 7 h 95"/>
                <a:gd name="T30" fmla="*/ 2 w 97"/>
                <a:gd name="T31" fmla="*/ 24 h 95"/>
                <a:gd name="T32" fmla="*/ 4 w 97"/>
                <a:gd name="T33" fmla="*/ 50 h 95"/>
                <a:gd name="T34" fmla="*/ 11 w 97"/>
                <a:gd name="T35" fmla="*/ 8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7" h="95">
                  <a:moveTo>
                    <a:pt x="11" y="88"/>
                  </a:moveTo>
                  <a:cubicBezTo>
                    <a:pt x="12" y="90"/>
                    <a:pt x="14" y="91"/>
                    <a:pt x="16" y="91"/>
                  </a:cubicBezTo>
                  <a:cubicBezTo>
                    <a:pt x="38" y="91"/>
                    <a:pt x="38" y="91"/>
                    <a:pt x="38" y="91"/>
                  </a:cubicBezTo>
                  <a:cubicBezTo>
                    <a:pt x="41" y="90"/>
                    <a:pt x="43" y="88"/>
                    <a:pt x="43" y="85"/>
                  </a:cubicBezTo>
                  <a:cubicBezTo>
                    <a:pt x="40" y="66"/>
                    <a:pt x="38" y="54"/>
                    <a:pt x="39" y="34"/>
                  </a:cubicBezTo>
                  <a:cubicBezTo>
                    <a:pt x="56" y="38"/>
                    <a:pt x="61" y="81"/>
                    <a:pt x="63" y="92"/>
                  </a:cubicBezTo>
                  <a:cubicBezTo>
                    <a:pt x="64" y="94"/>
                    <a:pt x="66" y="95"/>
                    <a:pt x="68" y="95"/>
                  </a:cubicBezTo>
                  <a:cubicBezTo>
                    <a:pt x="76" y="94"/>
                    <a:pt x="85" y="94"/>
                    <a:pt x="93" y="93"/>
                  </a:cubicBezTo>
                  <a:cubicBezTo>
                    <a:pt x="95" y="93"/>
                    <a:pt x="97" y="92"/>
                    <a:pt x="97" y="89"/>
                  </a:cubicBezTo>
                  <a:cubicBezTo>
                    <a:pt x="95" y="63"/>
                    <a:pt x="92" y="37"/>
                    <a:pt x="87" y="11"/>
                  </a:cubicBezTo>
                  <a:cubicBezTo>
                    <a:pt x="88" y="9"/>
                    <a:pt x="87" y="6"/>
                    <a:pt x="86" y="5"/>
                  </a:cubicBezTo>
                  <a:cubicBezTo>
                    <a:pt x="85" y="4"/>
                    <a:pt x="84" y="4"/>
                    <a:pt x="83" y="4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64" y="3"/>
                    <a:pt x="45" y="3"/>
                    <a:pt x="25" y="3"/>
                  </a:cubicBezTo>
                  <a:cubicBezTo>
                    <a:pt x="19" y="3"/>
                    <a:pt x="8" y="0"/>
                    <a:pt x="3" y="7"/>
                  </a:cubicBezTo>
                  <a:cubicBezTo>
                    <a:pt x="0" y="11"/>
                    <a:pt x="2" y="19"/>
                    <a:pt x="2" y="24"/>
                  </a:cubicBezTo>
                  <a:cubicBezTo>
                    <a:pt x="3" y="33"/>
                    <a:pt x="3" y="42"/>
                    <a:pt x="4" y="50"/>
                  </a:cubicBezTo>
                  <a:cubicBezTo>
                    <a:pt x="5" y="65"/>
                    <a:pt x="9" y="73"/>
                    <a:pt x="11" y="88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1" name="Freeform 1598">
              <a:extLst>
                <a:ext uri="{FF2B5EF4-FFF2-40B4-BE49-F238E27FC236}">
                  <a16:creationId xmlns:a16="http://schemas.microsoft.com/office/drawing/2014/main" id="{8EA42040-E344-40B4-9D5C-2211F0E9B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524000"/>
              <a:ext cx="50800" cy="11113"/>
            </a:xfrm>
            <a:custGeom>
              <a:avLst/>
              <a:gdLst>
                <a:gd name="T0" fmla="*/ 2 w 33"/>
                <a:gd name="T1" fmla="*/ 0 h 7"/>
                <a:gd name="T2" fmla="*/ 18 w 33"/>
                <a:gd name="T3" fmla="*/ 2 h 7"/>
                <a:gd name="T4" fmla="*/ 32 w 33"/>
                <a:gd name="T5" fmla="*/ 0 h 7"/>
                <a:gd name="T6" fmla="*/ 33 w 33"/>
                <a:gd name="T7" fmla="*/ 1 h 7"/>
                <a:gd name="T8" fmla="*/ 1 w 33"/>
                <a:gd name="T9" fmla="*/ 2 h 7"/>
                <a:gd name="T10" fmla="*/ 2 w 33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" h="7">
                  <a:moveTo>
                    <a:pt x="2" y="0"/>
                  </a:moveTo>
                  <a:cubicBezTo>
                    <a:pt x="7" y="2"/>
                    <a:pt x="13" y="2"/>
                    <a:pt x="18" y="2"/>
                  </a:cubicBezTo>
                  <a:cubicBezTo>
                    <a:pt x="23" y="2"/>
                    <a:pt x="28" y="1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cubicBezTo>
                    <a:pt x="24" y="7"/>
                    <a:pt x="10" y="5"/>
                    <a:pt x="1" y="2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2" name="Freeform 1599">
              <a:extLst>
                <a:ext uri="{FF2B5EF4-FFF2-40B4-BE49-F238E27FC236}">
                  <a16:creationId xmlns:a16="http://schemas.microsoft.com/office/drawing/2014/main" id="{D26A31A6-EE64-4B6A-9277-617AB7ABE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1776" y="1531938"/>
              <a:ext cx="52388" cy="7938"/>
            </a:xfrm>
            <a:custGeom>
              <a:avLst/>
              <a:gdLst>
                <a:gd name="T0" fmla="*/ 2 w 34"/>
                <a:gd name="T1" fmla="*/ 1 h 5"/>
                <a:gd name="T2" fmla="*/ 33 w 34"/>
                <a:gd name="T3" fmla="*/ 0 h 5"/>
                <a:gd name="T4" fmla="*/ 33 w 34"/>
                <a:gd name="T5" fmla="*/ 1 h 5"/>
                <a:gd name="T6" fmla="*/ 1 w 34"/>
                <a:gd name="T7" fmla="*/ 3 h 5"/>
                <a:gd name="T8" fmla="*/ 2 w 3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">
                  <a:moveTo>
                    <a:pt x="2" y="1"/>
                  </a:moveTo>
                  <a:cubicBezTo>
                    <a:pt x="11" y="4"/>
                    <a:pt x="23" y="1"/>
                    <a:pt x="33" y="0"/>
                  </a:cubicBezTo>
                  <a:cubicBezTo>
                    <a:pt x="34" y="0"/>
                    <a:pt x="34" y="1"/>
                    <a:pt x="33" y="1"/>
                  </a:cubicBezTo>
                  <a:cubicBezTo>
                    <a:pt x="22" y="3"/>
                    <a:pt x="12" y="5"/>
                    <a:pt x="1" y="3"/>
                  </a:cubicBezTo>
                  <a:cubicBezTo>
                    <a:pt x="0" y="3"/>
                    <a:pt x="0" y="1"/>
                    <a:pt x="2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3" name="Freeform 1600">
              <a:extLst>
                <a:ext uri="{FF2B5EF4-FFF2-40B4-BE49-F238E27FC236}">
                  <a16:creationId xmlns:a16="http://schemas.microsoft.com/office/drawing/2014/main" id="{2AEE0471-0924-4813-AC1A-C9341B9DD63F}"/>
                </a:ext>
              </a:extLst>
            </p:cNvPr>
            <p:cNvSpPr>
              <a:spLocks/>
            </p:cNvSpPr>
            <p:nvPr/>
          </p:nvSpPr>
          <p:spPr bwMode="auto">
            <a:xfrm>
              <a:off x="3840163" y="1377950"/>
              <a:ext cx="60325" cy="65088"/>
            </a:xfrm>
            <a:custGeom>
              <a:avLst/>
              <a:gdLst>
                <a:gd name="T0" fmla="*/ 38 w 40"/>
                <a:gd name="T1" fmla="*/ 7 h 42"/>
                <a:gd name="T2" fmla="*/ 17 w 40"/>
                <a:gd name="T3" fmla="*/ 3 h 42"/>
                <a:gd name="T4" fmla="*/ 9 w 40"/>
                <a:gd name="T5" fmla="*/ 12 h 42"/>
                <a:gd name="T6" fmla="*/ 2 w 40"/>
                <a:gd name="T7" fmla="*/ 28 h 42"/>
                <a:gd name="T8" fmla="*/ 10 w 40"/>
                <a:gd name="T9" fmla="*/ 42 h 42"/>
                <a:gd name="T10" fmla="*/ 26 w 40"/>
                <a:gd name="T11" fmla="*/ 25 h 42"/>
                <a:gd name="T12" fmla="*/ 35 w 40"/>
                <a:gd name="T13" fmla="*/ 31 h 42"/>
                <a:gd name="T14" fmla="*/ 38 w 40"/>
                <a:gd name="T15" fmla="*/ 10 h 42"/>
                <a:gd name="T16" fmla="*/ 38 w 40"/>
                <a:gd name="T17" fmla="*/ 7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2">
                  <a:moveTo>
                    <a:pt x="38" y="7"/>
                  </a:moveTo>
                  <a:cubicBezTo>
                    <a:pt x="35" y="3"/>
                    <a:pt x="22" y="0"/>
                    <a:pt x="17" y="3"/>
                  </a:cubicBezTo>
                  <a:cubicBezTo>
                    <a:pt x="13" y="4"/>
                    <a:pt x="11" y="9"/>
                    <a:pt x="9" y="12"/>
                  </a:cubicBezTo>
                  <a:cubicBezTo>
                    <a:pt x="6" y="17"/>
                    <a:pt x="3" y="22"/>
                    <a:pt x="2" y="28"/>
                  </a:cubicBezTo>
                  <a:cubicBezTo>
                    <a:pt x="0" y="33"/>
                    <a:pt x="2" y="42"/>
                    <a:pt x="10" y="42"/>
                  </a:cubicBezTo>
                  <a:cubicBezTo>
                    <a:pt x="19" y="42"/>
                    <a:pt x="23" y="32"/>
                    <a:pt x="26" y="25"/>
                  </a:cubicBezTo>
                  <a:cubicBezTo>
                    <a:pt x="28" y="29"/>
                    <a:pt x="30" y="34"/>
                    <a:pt x="35" y="31"/>
                  </a:cubicBezTo>
                  <a:cubicBezTo>
                    <a:pt x="40" y="28"/>
                    <a:pt x="38" y="15"/>
                    <a:pt x="38" y="10"/>
                  </a:cubicBezTo>
                  <a:cubicBezTo>
                    <a:pt x="38" y="9"/>
                    <a:pt x="39" y="8"/>
                    <a:pt x="38" y="7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4" name="Freeform 1601">
              <a:extLst>
                <a:ext uri="{FF2B5EF4-FFF2-40B4-BE49-F238E27FC236}">
                  <a16:creationId xmlns:a16="http://schemas.microsoft.com/office/drawing/2014/main" id="{8D7448CB-920A-4FEC-87DD-0014A8DF6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6038" y="1236663"/>
              <a:ext cx="101600" cy="161925"/>
            </a:xfrm>
            <a:custGeom>
              <a:avLst/>
              <a:gdLst>
                <a:gd name="T0" fmla="*/ 65 w 66"/>
                <a:gd name="T1" fmla="*/ 30 h 106"/>
                <a:gd name="T2" fmla="*/ 59 w 66"/>
                <a:gd name="T3" fmla="*/ 6 h 106"/>
                <a:gd name="T4" fmla="*/ 55 w 66"/>
                <a:gd name="T5" fmla="*/ 3 h 106"/>
                <a:gd name="T6" fmla="*/ 57 w 66"/>
                <a:gd name="T7" fmla="*/ 1 h 106"/>
                <a:gd name="T8" fmla="*/ 56 w 66"/>
                <a:gd name="T9" fmla="*/ 0 h 106"/>
                <a:gd name="T10" fmla="*/ 0 w 66"/>
                <a:gd name="T11" fmla="*/ 97 h 106"/>
                <a:gd name="T12" fmla="*/ 3 w 66"/>
                <a:gd name="T13" fmla="*/ 100 h 106"/>
                <a:gd name="T14" fmla="*/ 28 w 66"/>
                <a:gd name="T15" fmla="*/ 105 h 106"/>
                <a:gd name="T16" fmla="*/ 31 w 66"/>
                <a:gd name="T17" fmla="*/ 104 h 106"/>
                <a:gd name="T18" fmla="*/ 61 w 66"/>
                <a:gd name="T19" fmla="*/ 46 h 106"/>
                <a:gd name="T20" fmla="*/ 65 w 66"/>
                <a:gd name="T21" fmla="*/ 3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65" y="30"/>
                  </a:moveTo>
                  <a:cubicBezTo>
                    <a:pt x="64" y="22"/>
                    <a:pt x="60" y="14"/>
                    <a:pt x="59" y="6"/>
                  </a:cubicBezTo>
                  <a:cubicBezTo>
                    <a:pt x="59" y="4"/>
                    <a:pt x="57" y="3"/>
                    <a:pt x="55" y="3"/>
                  </a:cubicBezTo>
                  <a:cubicBezTo>
                    <a:pt x="56" y="3"/>
                    <a:pt x="56" y="2"/>
                    <a:pt x="57" y="1"/>
                  </a:cubicBezTo>
                  <a:cubicBezTo>
                    <a:pt x="57" y="1"/>
                    <a:pt x="56" y="0"/>
                    <a:pt x="56" y="0"/>
                  </a:cubicBezTo>
                  <a:cubicBezTo>
                    <a:pt x="28" y="26"/>
                    <a:pt x="11" y="64"/>
                    <a:pt x="0" y="97"/>
                  </a:cubicBezTo>
                  <a:cubicBezTo>
                    <a:pt x="0" y="99"/>
                    <a:pt x="1" y="100"/>
                    <a:pt x="3" y="100"/>
                  </a:cubicBezTo>
                  <a:cubicBezTo>
                    <a:pt x="12" y="101"/>
                    <a:pt x="20" y="103"/>
                    <a:pt x="28" y="105"/>
                  </a:cubicBezTo>
                  <a:cubicBezTo>
                    <a:pt x="29" y="106"/>
                    <a:pt x="31" y="105"/>
                    <a:pt x="31" y="104"/>
                  </a:cubicBezTo>
                  <a:cubicBezTo>
                    <a:pt x="41" y="85"/>
                    <a:pt x="51" y="66"/>
                    <a:pt x="61" y="46"/>
                  </a:cubicBezTo>
                  <a:cubicBezTo>
                    <a:pt x="63" y="41"/>
                    <a:pt x="66" y="36"/>
                    <a:pt x="65" y="30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5" name="Freeform 1602">
              <a:extLst>
                <a:ext uri="{FF2B5EF4-FFF2-40B4-BE49-F238E27FC236}">
                  <a16:creationId xmlns:a16="http://schemas.microsoft.com/office/drawing/2014/main" id="{391176F0-0CE4-4A9E-808C-3FD6AB1AA0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8" y="1371600"/>
              <a:ext cx="44450" cy="12700"/>
            </a:xfrm>
            <a:custGeom>
              <a:avLst/>
              <a:gdLst>
                <a:gd name="T0" fmla="*/ 28 w 29"/>
                <a:gd name="T1" fmla="*/ 6 h 8"/>
                <a:gd name="T2" fmla="*/ 0 w 29"/>
                <a:gd name="T3" fmla="*/ 1 h 8"/>
                <a:gd name="T4" fmla="*/ 0 w 29"/>
                <a:gd name="T5" fmla="*/ 1 h 8"/>
                <a:gd name="T6" fmla="*/ 27 w 29"/>
                <a:gd name="T7" fmla="*/ 8 h 8"/>
                <a:gd name="T8" fmla="*/ 28 w 29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8">
                  <a:moveTo>
                    <a:pt x="28" y="6"/>
                  </a:moveTo>
                  <a:cubicBezTo>
                    <a:pt x="20" y="3"/>
                    <a:pt x="1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0" y="3"/>
                    <a:pt x="18" y="4"/>
                    <a:pt x="27" y="8"/>
                  </a:cubicBezTo>
                  <a:cubicBezTo>
                    <a:pt x="28" y="8"/>
                    <a:pt x="29" y="7"/>
                    <a:pt x="28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6" name="Freeform 1603">
              <a:extLst>
                <a:ext uri="{FF2B5EF4-FFF2-40B4-BE49-F238E27FC236}">
                  <a16:creationId xmlns:a16="http://schemas.microsoft.com/office/drawing/2014/main" id="{6EC1854F-32F7-4A16-83E1-98508A5DC7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4451" y="1412875"/>
              <a:ext cx="19050" cy="28575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17 h 19"/>
                <a:gd name="T4" fmla="*/ 1 w 12"/>
                <a:gd name="T5" fmla="*/ 18 h 19"/>
                <a:gd name="T6" fmla="*/ 12 w 12"/>
                <a:gd name="T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cubicBezTo>
                    <a:pt x="9" y="6"/>
                    <a:pt x="6" y="12"/>
                    <a:pt x="0" y="17"/>
                  </a:cubicBezTo>
                  <a:cubicBezTo>
                    <a:pt x="0" y="18"/>
                    <a:pt x="1" y="19"/>
                    <a:pt x="1" y="18"/>
                  </a:cubicBezTo>
                  <a:cubicBezTo>
                    <a:pt x="7" y="13"/>
                    <a:pt x="12" y="7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7" name="Freeform 1604">
              <a:extLst>
                <a:ext uri="{FF2B5EF4-FFF2-40B4-BE49-F238E27FC236}">
                  <a16:creationId xmlns:a16="http://schemas.microsoft.com/office/drawing/2014/main" id="{48CBE85C-B0EB-43D4-B51E-3BA1F3BB3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9376" y="1400175"/>
              <a:ext cx="6350" cy="22225"/>
            </a:xfrm>
            <a:custGeom>
              <a:avLst/>
              <a:gdLst>
                <a:gd name="T0" fmla="*/ 3 w 5"/>
                <a:gd name="T1" fmla="*/ 1 h 15"/>
                <a:gd name="T2" fmla="*/ 2 w 5"/>
                <a:gd name="T3" fmla="*/ 1 h 15"/>
                <a:gd name="T4" fmla="*/ 0 w 5"/>
                <a:gd name="T5" fmla="*/ 14 h 15"/>
                <a:gd name="T6" fmla="*/ 1 w 5"/>
                <a:gd name="T7" fmla="*/ 14 h 15"/>
                <a:gd name="T8" fmla="*/ 3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3" y="1"/>
                  </a:moveTo>
                  <a:cubicBezTo>
                    <a:pt x="3" y="0"/>
                    <a:pt x="2" y="0"/>
                    <a:pt x="2" y="1"/>
                  </a:cubicBezTo>
                  <a:cubicBezTo>
                    <a:pt x="3" y="5"/>
                    <a:pt x="3" y="10"/>
                    <a:pt x="0" y="14"/>
                  </a:cubicBezTo>
                  <a:cubicBezTo>
                    <a:pt x="0" y="14"/>
                    <a:pt x="1" y="15"/>
                    <a:pt x="1" y="14"/>
                  </a:cubicBezTo>
                  <a:cubicBezTo>
                    <a:pt x="4" y="10"/>
                    <a:pt x="5" y="5"/>
                    <a:pt x="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8" name="Freeform 1605">
              <a:extLst>
                <a:ext uri="{FF2B5EF4-FFF2-40B4-BE49-F238E27FC236}">
                  <a16:creationId xmlns:a16="http://schemas.microsoft.com/office/drawing/2014/main" id="{0C8058A4-09C7-4019-8216-69240509C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1397000"/>
              <a:ext cx="61913" cy="61913"/>
            </a:xfrm>
            <a:custGeom>
              <a:avLst/>
              <a:gdLst>
                <a:gd name="T0" fmla="*/ 3 w 40"/>
                <a:gd name="T1" fmla="*/ 9 h 41"/>
                <a:gd name="T2" fmla="*/ 6 w 40"/>
                <a:gd name="T3" fmla="*/ 30 h 41"/>
                <a:gd name="T4" fmla="*/ 14 w 40"/>
                <a:gd name="T5" fmla="*/ 24 h 41"/>
                <a:gd name="T6" fmla="*/ 30 w 40"/>
                <a:gd name="T7" fmla="*/ 41 h 41"/>
                <a:gd name="T8" fmla="*/ 39 w 40"/>
                <a:gd name="T9" fmla="*/ 27 h 41"/>
                <a:gd name="T10" fmla="*/ 31 w 40"/>
                <a:gd name="T11" fmla="*/ 11 h 41"/>
                <a:gd name="T12" fmla="*/ 24 w 40"/>
                <a:gd name="T13" fmla="*/ 2 h 41"/>
                <a:gd name="T14" fmla="*/ 2 w 40"/>
                <a:gd name="T15" fmla="*/ 6 h 41"/>
                <a:gd name="T16" fmla="*/ 3 w 40"/>
                <a:gd name="T17" fmla="*/ 9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0" h="41">
                  <a:moveTo>
                    <a:pt x="3" y="9"/>
                  </a:moveTo>
                  <a:cubicBezTo>
                    <a:pt x="2" y="14"/>
                    <a:pt x="0" y="27"/>
                    <a:pt x="6" y="30"/>
                  </a:cubicBezTo>
                  <a:cubicBezTo>
                    <a:pt x="11" y="33"/>
                    <a:pt x="13" y="28"/>
                    <a:pt x="14" y="24"/>
                  </a:cubicBezTo>
                  <a:cubicBezTo>
                    <a:pt x="18" y="31"/>
                    <a:pt x="22" y="41"/>
                    <a:pt x="30" y="41"/>
                  </a:cubicBezTo>
                  <a:cubicBezTo>
                    <a:pt x="39" y="41"/>
                    <a:pt x="40" y="32"/>
                    <a:pt x="39" y="27"/>
                  </a:cubicBezTo>
                  <a:cubicBezTo>
                    <a:pt x="38" y="21"/>
                    <a:pt x="34" y="16"/>
                    <a:pt x="31" y="11"/>
                  </a:cubicBezTo>
                  <a:cubicBezTo>
                    <a:pt x="29" y="8"/>
                    <a:pt x="27" y="3"/>
                    <a:pt x="24" y="2"/>
                  </a:cubicBezTo>
                  <a:cubicBezTo>
                    <a:pt x="19" y="0"/>
                    <a:pt x="5" y="2"/>
                    <a:pt x="2" y="6"/>
                  </a:cubicBezTo>
                  <a:cubicBezTo>
                    <a:pt x="2" y="7"/>
                    <a:pt x="2" y="8"/>
                    <a:pt x="3" y="9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49" name="Freeform 1606">
              <a:extLst>
                <a:ext uri="{FF2B5EF4-FFF2-40B4-BE49-F238E27FC236}">
                  <a16:creationId xmlns:a16="http://schemas.microsoft.com/office/drawing/2014/main" id="{A33FCB41-93CF-4112-A86B-8C07A482C7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1252538"/>
              <a:ext cx="101600" cy="161925"/>
            </a:xfrm>
            <a:custGeom>
              <a:avLst/>
              <a:gdLst>
                <a:gd name="T0" fmla="*/ 5 w 66"/>
                <a:gd name="T1" fmla="*/ 46 h 106"/>
                <a:gd name="T2" fmla="*/ 34 w 66"/>
                <a:gd name="T3" fmla="*/ 104 h 106"/>
                <a:gd name="T4" fmla="*/ 37 w 66"/>
                <a:gd name="T5" fmla="*/ 105 h 106"/>
                <a:gd name="T6" fmla="*/ 63 w 66"/>
                <a:gd name="T7" fmla="*/ 100 h 106"/>
                <a:gd name="T8" fmla="*/ 65 w 66"/>
                <a:gd name="T9" fmla="*/ 97 h 106"/>
                <a:gd name="T10" fmla="*/ 10 w 66"/>
                <a:gd name="T11" fmla="*/ 1 h 106"/>
                <a:gd name="T12" fmla="*/ 9 w 66"/>
                <a:gd name="T13" fmla="*/ 1 h 106"/>
                <a:gd name="T14" fmla="*/ 10 w 66"/>
                <a:gd name="T15" fmla="*/ 3 h 106"/>
                <a:gd name="T16" fmla="*/ 7 w 66"/>
                <a:gd name="T17" fmla="*/ 6 h 106"/>
                <a:gd name="T18" fmla="*/ 1 w 66"/>
                <a:gd name="T19" fmla="*/ 30 h 106"/>
                <a:gd name="T20" fmla="*/ 5 w 66"/>
                <a:gd name="T21" fmla="*/ 4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6" h="106">
                  <a:moveTo>
                    <a:pt x="5" y="46"/>
                  </a:moveTo>
                  <a:cubicBezTo>
                    <a:pt x="15" y="66"/>
                    <a:pt x="24" y="85"/>
                    <a:pt x="34" y="104"/>
                  </a:cubicBezTo>
                  <a:cubicBezTo>
                    <a:pt x="35" y="105"/>
                    <a:pt x="36" y="106"/>
                    <a:pt x="37" y="105"/>
                  </a:cubicBezTo>
                  <a:cubicBezTo>
                    <a:pt x="46" y="103"/>
                    <a:pt x="54" y="101"/>
                    <a:pt x="63" y="100"/>
                  </a:cubicBezTo>
                  <a:cubicBezTo>
                    <a:pt x="64" y="100"/>
                    <a:pt x="66" y="99"/>
                    <a:pt x="65" y="97"/>
                  </a:cubicBezTo>
                  <a:cubicBezTo>
                    <a:pt x="54" y="64"/>
                    <a:pt x="38" y="26"/>
                    <a:pt x="10" y="1"/>
                  </a:cubicBezTo>
                  <a:cubicBezTo>
                    <a:pt x="10" y="0"/>
                    <a:pt x="9" y="1"/>
                    <a:pt x="9" y="1"/>
                  </a:cubicBezTo>
                  <a:cubicBezTo>
                    <a:pt x="9" y="2"/>
                    <a:pt x="10" y="3"/>
                    <a:pt x="10" y="3"/>
                  </a:cubicBezTo>
                  <a:cubicBezTo>
                    <a:pt x="9" y="3"/>
                    <a:pt x="7" y="4"/>
                    <a:pt x="7" y="6"/>
                  </a:cubicBezTo>
                  <a:cubicBezTo>
                    <a:pt x="6" y="14"/>
                    <a:pt x="2" y="22"/>
                    <a:pt x="1" y="30"/>
                  </a:cubicBezTo>
                  <a:cubicBezTo>
                    <a:pt x="0" y="36"/>
                    <a:pt x="2" y="41"/>
                    <a:pt x="5" y="46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0" name="Freeform 1607">
              <a:extLst>
                <a:ext uri="{FF2B5EF4-FFF2-40B4-BE49-F238E27FC236}">
                  <a16:creationId xmlns:a16="http://schemas.microsoft.com/office/drawing/2014/main" id="{436B5B99-5DB7-4B51-866F-935C462EC9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1" name="Freeform 1608">
              <a:extLst>
                <a:ext uri="{FF2B5EF4-FFF2-40B4-BE49-F238E27FC236}">
                  <a16:creationId xmlns:a16="http://schemas.microsoft.com/office/drawing/2014/main" id="{BD161CAD-5AB2-4872-AA14-6C2101771AA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55713"/>
              <a:ext cx="109538" cy="163513"/>
            </a:xfrm>
            <a:custGeom>
              <a:avLst/>
              <a:gdLst>
                <a:gd name="T0" fmla="*/ 2 w 71"/>
                <a:gd name="T1" fmla="*/ 97 h 107"/>
                <a:gd name="T2" fmla="*/ 7 w 71"/>
                <a:gd name="T3" fmla="*/ 104 h 107"/>
                <a:gd name="T4" fmla="*/ 36 w 71"/>
                <a:gd name="T5" fmla="*/ 106 h 107"/>
                <a:gd name="T6" fmla="*/ 65 w 71"/>
                <a:gd name="T7" fmla="*/ 104 h 107"/>
                <a:gd name="T8" fmla="*/ 70 w 71"/>
                <a:gd name="T9" fmla="*/ 104 h 107"/>
                <a:gd name="T10" fmla="*/ 70 w 71"/>
                <a:gd name="T11" fmla="*/ 103 h 107"/>
                <a:gd name="T12" fmla="*/ 69 w 71"/>
                <a:gd name="T13" fmla="*/ 100 h 107"/>
                <a:gd name="T14" fmla="*/ 68 w 71"/>
                <a:gd name="T15" fmla="*/ 53 h 107"/>
                <a:gd name="T16" fmla="*/ 67 w 71"/>
                <a:gd name="T17" fmla="*/ 3 h 107"/>
                <a:gd name="T18" fmla="*/ 64 w 71"/>
                <a:gd name="T19" fmla="*/ 0 h 107"/>
                <a:gd name="T20" fmla="*/ 26 w 71"/>
                <a:gd name="T21" fmla="*/ 1 h 107"/>
                <a:gd name="T22" fmla="*/ 15 w 71"/>
                <a:gd name="T23" fmla="*/ 4 h 107"/>
                <a:gd name="T24" fmla="*/ 11 w 71"/>
                <a:gd name="T25" fmla="*/ 26 h 107"/>
                <a:gd name="T26" fmla="*/ 6 w 71"/>
                <a:gd name="T27" fmla="*/ 62 h 107"/>
                <a:gd name="T28" fmla="*/ 4 w 71"/>
                <a:gd name="T29" fmla="*/ 78 h 107"/>
                <a:gd name="T30" fmla="*/ 2 w 71"/>
                <a:gd name="T31" fmla="*/ 9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1" h="107">
                  <a:moveTo>
                    <a:pt x="2" y="97"/>
                  </a:moveTo>
                  <a:cubicBezTo>
                    <a:pt x="3" y="101"/>
                    <a:pt x="2" y="102"/>
                    <a:pt x="7" y="104"/>
                  </a:cubicBezTo>
                  <a:cubicBezTo>
                    <a:pt x="14" y="107"/>
                    <a:pt x="28" y="106"/>
                    <a:pt x="36" y="106"/>
                  </a:cubicBezTo>
                  <a:cubicBezTo>
                    <a:pt x="46" y="106"/>
                    <a:pt x="56" y="105"/>
                    <a:pt x="65" y="104"/>
                  </a:cubicBezTo>
                  <a:cubicBezTo>
                    <a:pt x="66" y="105"/>
                    <a:pt x="68" y="105"/>
                    <a:pt x="70" y="104"/>
                  </a:cubicBezTo>
                  <a:cubicBezTo>
                    <a:pt x="70" y="103"/>
                    <a:pt x="70" y="103"/>
                    <a:pt x="70" y="103"/>
                  </a:cubicBezTo>
                  <a:cubicBezTo>
                    <a:pt x="71" y="102"/>
                    <a:pt x="71" y="100"/>
                    <a:pt x="69" y="100"/>
                  </a:cubicBezTo>
                  <a:cubicBezTo>
                    <a:pt x="70" y="100"/>
                    <a:pt x="68" y="57"/>
                    <a:pt x="68" y="53"/>
                  </a:cubicBezTo>
                  <a:cubicBezTo>
                    <a:pt x="67" y="36"/>
                    <a:pt x="67" y="20"/>
                    <a:pt x="67" y="3"/>
                  </a:cubicBezTo>
                  <a:cubicBezTo>
                    <a:pt x="67" y="2"/>
                    <a:pt x="66" y="0"/>
                    <a:pt x="64" y="0"/>
                  </a:cubicBezTo>
                  <a:cubicBezTo>
                    <a:pt x="51" y="0"/>
                    <a:pt x="39" y="1"/>
                    <a:pt x="26" y="1"/>
                  </a:cubicBezTo>
                  <a:cubicBezTo>
                    <a:pt x="21" y="1"/>
                    <a:pt x="18" y="1"/>
                    <a:pt x="15" y="4"/>
                  </a:cubicBezTo>
                  <a:cubicBezTo>
                    <a:pt x="11" y="9"/>
                    <a:pt x="12" y="21"/>
                    <a:pt x="11" y="26"/>
                  </a:cubicBezTo>
                  <a:cubicBezTo>
                    <a:pt x="10" y="38"/>
                    <a:pt x="8" y="50"/>
                    <a:pt x="6" y="62"/>
                  </a:cubicBezTo>
                  <a:cubicBezTo>
                    <a:pt x="6" y="67"/>
                    <a:pt x="5" y="73"/>
                    <a:pt x="4" y="78"/>
                  </a:cubicBezTo>
                  <a:cubicBezTo>
                    <a:pt x="3" y="83"/>
                    <a:pt x="0" y="92"/>
                    <a:pt x="2" y="97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2" name="Freeform 1609">
              <a:extLst>
                <a:ext uri="{FF2B5EF4-FFF2-40B4-BE49-F238E27FC236}">
                  <a16:creationId xmlns:a16="http://schemas.microsoft.com/office/drawing/2014/main" id="{7026EABC-F542-4C64-9E4E-326AE423FF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403350"/>
              <a:ext cx="79375" cy="9525"/>
            </a:xfrm>
            <a:custGeom>
              <a:avLst/>
              <a:gdLst>
                <a:gd name="T0" fmla="*/ 1 w 51"/>
                <a:gd name="T1" fmla="*/ 0 h 6"/>
                <a:gd name="T2" fmla="*/ 26 w 51"/>
                <a:gd name="T3" fmla="*/ 2 h 6"/>
                <a:gd name="T4" fmla="*/ 51 w 51"/>
                <a:gd name="T5" fmla="*/ 2 h 6"/>
                <a:gd name="T6" fmla="*/ 51 w 51"/>
                <a:gd name="T7" fmla="*/ 2 h 6"/>
                <a:gd name="T8" fmla="*/ 1 w 51"/>
                <a:gd name="T9" fmla="*/ 1 h 6"/>
                <a:gd name="T10" fmla="*/ 1 w 51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1" h="6">
                  <a:moveTo>
                    <a:pt x="1" y="0"/>
                  </a:moveTo>
                  <a:cubicBezTo>
                    <a:pt x="9" y="0"/>
                    <a:pt x="18" y="2"/>
                    <a:pt x="26" y="2"/>
                  </a:cubicBezTo>
                  <a:cubicBezTo>
                    <a:pt x="35" y="2"/>
                    <a:pt x="43" y="1"/>
                    <a:pt x="51" y="2"/>
                  </a:cubicBezTo>
                  <a:cubicBezTo>
                    <a:pt x="51" y="2"/>
                    <a:pt x="51" y="2"/>
                    <a:pt x="51" y="2"/>
                  </a:cubicBezTo>
                  <a:cubicBezTo>
                    <a:pt x="36" y="6"/>
                    <a:pt x="16" y="5"/>
                    <a:pt x="1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3" name="Freeform 1610">
              <a:extLst>
                <a:ext uri="{FF2B5EF4-FFF2-40B4-BE49-F238E27FC236}">
                  <a16:creationId xmlns:a16="http://schemas.microsoft.com/office/drawing/2014/main" id="{5AEEC2A8-69EB-432A-B386-96C641566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3351" y="1385888"/>
              <a:ext cx="74613" cy="20638"/>
            </a:xfrm>
            <a:custGeom>
              <a:avLst/>
              <a:gdLst>
                <a:gd name="T0" fmla="*/ 2 w 48"/>
                <a:gd name="T1" fmla="*/ 0 h 13"/>
                <a:gd name="T2" fmla="*/ 28 w 48"/>
                <a:gd name="T3" fmla="*/ 6 h 13"/>
                <a:gd name="T4" fmla="*/ 48 w 48"/>
                <a:gd name="T5" fmla="*/ 7 h 13"/>
                <a:gd name="T6" fmla="*/ 48 w 48"/>
                <a:gd name="T7" fmla="*/ 7 h 13"/>
                <a:gd name="T8" fmla="*/ 1 w 48"/>
                <a:gd name="T9" fmla="*/ 2 h 13"/>
                <a:gd name="T10" fmla="*/ 2 w 48"/>
                <a:gd name="T1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13">
                  <a:moveTo>
                    <a:pt x="2" y="0"/>
                  </a:moveTo>
                  <a:cubicBezTo>
                    <a:pt x="11" y="2"/>
                    <a:pt x="19" y="5"/>
                    <a:pt x="28" y="6"/>
                  </a:cubicBezTo>
                  <a:cubicBezTo>
                    <a:pt x="34" y="6"/>
                    <a:pt x="41" y="5"/>
                    <a:pt x="48" y="7"/>
                  </a:cubicBezTo>
                  <a:cubicBezTo>
                    <a:pt x="48" y="7"/>
                    <a:pt x="48" y="7"/>
                    <a:pt x="48" y="7"/>
                  </a:cubicBezTo>
                  <a:cubicBezTo>
                    <a:pt x="36" y="13"/>
                    <a:pt x="12" y="9"/>
                    <a:pt x="1" y="2"/>
                  </a:cubicBezTo>
                  <a:cubicBezTo>
                    <a:pt x="0" y="2"/>
                    <a:pt x="1" y="0"/>
                    <a:pt x="2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4" name="Freeform 1611">
              <a:extLst>
                <a:ext uri="{FF2B5EF4-FFF2-40B4-BE49-F238E27FC236}">
                  <a16:creationId xmlns:a16="http://schemas.microsoft.com/office/drawing/2014/main" id="{8049B6B0-3970-4776-B16D-586A98F5D7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3" y="1373188"/>
              <a:ext cx="76200" cy="12700"/>
            </a:xfrm>
            <a:custGeom>
              <a:avLst/>
              <a:gdLst>
                <a:gd name="T0" fmla="*/ 3 w 49"/>
                <a:gd name="T1" fmla="*/ 0 h 8"/>
                <a:gd name="T2" fmla="*/ 27 w 49"/>
                <a:gd name="T3" fmla="*/ 3 h 8"/>
                <a:gd name="T4" fmla="*/ 48 w 49"/>
                <a:gd name="T5" fmla="*/ 6 h 8"/>
                <a:gd name="T6" fmla="*/ 48 w 49"/>
                <a:gd name="T7" fmla="*/ 7 h 8"/>
                <a:gd name="T8" fmla="*/ 23 w 49"/>
                <a:gd name="T9" fmla="*/ 6 h 8"/>
                <a:gd name="T10" fmla="*/ 2 w 49"/>
                <a:gd name="T11" fmla="*/ 4 h 8"/>
                <a:gd name="T12" fmla="*/ 3 w 49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8">
                  <a:moveTo>
                    <a:pt x="3" y="0"/>
                  </a:moveTo>
                  <a:cubicBezTo>
                    <a:pt x="11" y="1"/>
                    <a:pt x="19" y="2"/>
                    <a:pt x="27" y="3"/>
                  </a:cubicBezTo>
                  <a:cubicBezTo>
                    <a:pt x="34" y="4"/>
                    <a:pt x="41" y="4"/>
                    <a:pt x="48" y="6"/>
                  </a:cubicBezTo>
                  <a:cubicBezTo>
                    <a:pt x="49" y="6"/>
                    <a:pt x="49" y="7"/>
                    <a:pt x="48" y="7"/>
                  </a:cubicBezTo>
                  <a:cubicBezTo>
                    <a:pt x="40" y="8"/>
                    <a:pt x="31" y="7"/>
                    <a:pt x="23" y="6"/>
                  </a:cubicBezTo>
                  <a:cubicBezTo>
                    <a:pt x="16" y="5"/>
                    <a:pt x="9" y="5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5" name="Freeform 1613">
              <a:extLst>
                <a:ext uri="{FF2B5EF4-FFF2-40B4-BE49-F238E27FC236}">
                  <a16:creationId xmlns:a16="http://schemas.microsoft.com/office/drawing/2014/main" id="{E5A855E5-DCEF-4924-A15B-E5BC332A7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362075"/>
              <a:ext cx="74613" cy="12700"/>
            </a:xfrm>
            <a:custGeom>
              <a:avLst/>
              <a:gdLst>
                <a:gd name="T0" fmla="*/ 3 w 48"/>
                <a:gd name="T1" fmla="*/ 0 h 9"/>
                <a:gd name="T2" fmla="*/ 47 w 48"/>
                <a:gd name="T3" fmla="*/ 5 h 9"/>
                <a:gd name="T4" fmla="*/ 47 w 48"/>
                <a:gd name="T5" fmla="*/ 7 h 9"/>
                <a:gd name="T6" fmla="*/ 2 w 48"/>
                <a:gd name="T7" fmla="*/ 4 h 9"/>
                <a:gd name="T8" fmla="*/ 3 w 48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9">
                  <a:moveTo>
                    <a:pt x="3" y="0"/>
                  </a:moveTo>
                  <a:cubicBezTo>
                    <a:pt x="18" y="2"/>
                    <a:pt x="33" y="3"/>
                    <a:pt x="47" y="5"/>
                  </a:cubicBezTo>
                  <a:cubicBezTo>
                    <a:pt x="48" y="6"/>
                    <a:pt x="48" y="7"/>
                    <a:pt x="47" y="7"/>
                  </a:cubicBezTo>
                  <a:cubicBezTo>
                    <a:pt x="33" y="9"/>
                    <a:pt x="16" y="7"/>
                    <a:pt x="2" y="4"/>
                  </a:cubicBezTo>
                  <a:cubicBezTo>
                    <a:pt x="0" y="3"/>
                    <a:pt x="1" y="0"/>
                    <a:pt x="3" y="0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6" name="Freeform 1614">
              <a:extLst>
                <a:ext uri="{FF2B5EF4-FFF2-40B4-BE49-F238E27FC236}">
                  <a16:creationId xmlns:a16="http://schemas.microsoft.com/office/drawing/2014/main" id="{B7C4F913-761D-429D-8021-473B44D259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49375"/>
              <a:ext cx="73025" cy="11113"/>
            </a:xfrm>
            <a:custGeom>
              <a:avLst/>
              <a:gdLst>
                <a:gd name="T0" fmla="*/ 1 w 47"/>
                <a:gd name="T1" fmla="*/ 2 h 7"/>
                <a:gd name="T2" fmla="*/ 23 w 47"/>
                <a:gd name="T3" fmla="*/ 2 h 7"/>
                <a:gd name="T4" fmla="*/ 46 w 47"/>
                <a:gd name="T5" fmla="*/ 4 h 7"/>
                <a:gd name="T6" fmla="*/ 46 w 47"/>
                <a:gd name="T7" fmla="*/ 5 h 7"/>
                <a:gd name="T8" fmla="*/ 21 w 47"/>
                <a:gd name="T9" fmla="*/ 6 h 7"/>
                <a:gd name="T10" fmla="*/ 1 w 47"/>
                <a:gd name="T11" fmla="*/ 4 h 7"/>
                <a:gd name="T12" fmla="*/ 1 w 47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" h="7">
                  <a:moveTo>
                    <a:pt x="1" y="2"/>
                  </a:moveTo>
                  <a:cubicBezTo>
                    <a:pt x="8" y="0"/>
                    <a:pt x="16" y="2"/>
                    <a:pt x="23" y="2"/>
                  </a:cubicBezTo>
                  <a:cubicBezTo>
                    <a:pt x="31" y="2"/>
                    <a:pt x="39" y="2"/>
                    <a:pt x="46" y="4"/>
                  </a:cubicBezTo>
                  <a:cubicBezTo>
                    <a:pt x="47" y="4"/>
                    <a:pt x="47" y="5"/>
                    <a:pt x="46" y="5"/>
                  </a:cubicBezTo>
                  <a:cubicBezTo>
                    <a:pt x="38" y="6"/>
                    <a:pt x="29" y="6"/>
                    <a:pt x="21" y="6"/>
                  </a:cubicBezTo>
                  <a:cubicBezTo>
                    <a:pt x="15" y="6"/>
                    <a:pt x="7" y="7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7" name="Freeform 1615">
              <a:extLst>
                <a:ext uri="{FF2B5EF4-FFF2-40B4-BE49-F238E27FC236}">
                  <a16:creationId xmlns:a16="http://schemas.microsoft.com/office/drawing/2014/main" id="{CCD83889-FFEE-4622-AC36-73C69214AC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36675"/>
              <a:ext cx="71438" cy="14288"/>
            </a:xfrm>
            <a:custGeom>
              <a:avLst/>
              <a:gdLst>
                <a:gd name="T0" fmla="*/ 3 w 46"/>
                <a:gd name="T1" fmla="*/ 1 h 9"/>
                <a:gd name="T2" fmla="*/ 24 w 46"/>
                <a:gd name="T3" fmla="*/ 3 h 9"/>
                <a:gd name="T4" fmla="*/ 44 w 46"/>
                <a:gd name="T5" fmla="*/ 3 h 9"/>
                <a:gd name="T6" fmla="*/ 45 w 46"/>
                <a:gd name="T7" fmla="*/ 5 h 9"/>
                <a:gd name="T8" fmla="*/ 28 w 46"/>
                <a:gd name="T9" fmla="*/ 7 h 9"/>
                <a:gd name="T10" fmla="*/ 2 w 46"/>
                <a:gd name="T11" fmla="*/ 4 h 9"/>
                <a:gd name="T12" fmla="*/ 3 w 46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9">
                  <a:moveTo>
                    <a:pt x="3" y="1"/>
                  </a:moveTo>
                  <a:cubicBezTo>
                    <a:pt x="10" y="2"/>
                    <a:pt x="17" y="3"/>
                    <a:pt x="24" y="3"/>
                  </a:cubicBezTo>
                  <a:cubicBezTo>
                    <a:pt x="30" y="4"/>
                    <a:pt x="38" y="6"/>
                    <a:pt x="44" y="3"/>
                  </a:cubicBezTo>
                  <a:cubicBezTo>
                    <a:pt x="45" y="3"/>
                    <a:pt x="46" y="4"/>
                    <a:pt x="45" y="5"/>
                  </a:cubicBezTo>
                  <a:cubicBezTo>
                    <a:pt x="41" y="9"/>
                    <a:pt x="33" y="7"/>
                    <a:pt x="28" y="7"/>
                  </a:cubicBezTo>
                  <a:cubicBezTo>
                    <a:pt x="19" y="7"/>
                    <a:pt x="11" y="6"/>
                    <a:pt x="2" y="4"/>
                  </a:cubicBezTo>
                  <a:cubicBezTo>
                    <a:pt x="0" y="4"/>
                    <a:pt x="1" y="0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8" name="Freeform 1616">
              <a:extLst>
                <a:ext uri="{FF2B5EF4-FFF2-40B4-BE49-F238E27FC236}">
                  <a16:creationId xmlns:a16="http://schemas.microsoft.com/office/drawing/2014/main" id="{1CD00D91-DECC-4555-91AE-7A22BAB8F6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23975"/>
              <a:ext cx="74613" cy="12700"/>
            </a:xfrm>
            <a:custGeom>
              <a:avLst/>
              <a:gdLst>
                <a:gd name="T0" fmla="*/ 3 w 49"/>
                <a:gd name="T1" fmla="*/ 1 h 9"/>
                <a:gd name="T2" fmla="*/ 48 w 49"/>
                <a:gd name="T3" fmla="*/ 6 h 9"/>
                <a:gd name="T4" fmla="*/ 47 w 49"/>
                <a:gd name="T5" fmla="*/ 8 h 9"/>
                <a:gd name="T6" fmla="*/ 3 w 49"/>
                <a:gd name="T7" fmla="*/ 4 h 9"/>
                <a:gd name="T8" fmla="*/ 3 w 49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9">
                  <a:moveTo>
                    <a:pt x="3" y="1"/>
                  </a:moveTo>
                  <a:cubicBezTo>
                    <a:pt x="17" y="0"/>
                    <a:pt x="34" y="2"/>
                    <a:pt x="48" y="6"/>
                  </a:cubicBezTo>
                  <a:cubicBezTo>
                    <a:pt x="49" y="7"/>
                    <a:pt x="49" y="9"/>
                    <a:pt x="47" y="8"/>
                  </a:cubicBezTo>
                  <a:cubicBezTo>
                    <a:pt x="33" y="7"/>
                    <a:pt x="18" y="6"/>
                    <a:pt x="3" y="4"/>
                  </a:cubicBezTo>
                  <a:cubicBezTo>
                    <a:pt x="1" y="4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59" name="Freeform 1617">
              <a:extLst>
                <a:ext uri="{FF2B5EF4-FFF2-40B4-BE49-F238E27FC236}">
                  <a16:creationId xmlns:a16="http://schemas.microsoft.com/office/drawing/2014/main" id="{6DF39283-97E3-4E2A-A6CF-1B3044471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6" y="1309687"/>
              <a:ext cx="76200" cy="12700"/>
            </a:xfrm>
            <a:custGeom>
              <a:avLst/>
              <a:gdLst>
                <a:gd name="T0" fmla="*/ 3 w 50"/>
                <a:gd name="T1" fmla="*/ 1 h 8"/>
                <a:gd name="T2" fmla="*/ 48 w 50"/>
                <a:gd name="T3" fmla="*/ 5 h 8"/>
                <a:gd name="T4" fmla="*/ 48 w 50"/>
                <a:gd name="T5" fmla="*/ 7 h 8"/>
                <a:gd name="T6" fmla="*/ 3 w 50"/>
                <a:gd name="T7" fmla="*/ 5 h 8"/>
                <a:gd name="T8" fmla="*/ 3 w 50"/>
                <a:gd name="T9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8">
                  <a:moveTo>
                    <a:pt x="3" y="1"/>
                  </a:moveTo>
                  <a:cubicBezTo>
                    <a:pt x="17" y="0"/>
                    <a:pt x="34" y="1"/>
                    <a:pt x="48" y="5"/>
                  </a:cubicBezTo>
                  <a:cubicBezTo>
                    <a:pt x="50" y="6"/>
                    <a:pt x="49" y="8"/>
                    <a:pt x="48" y="7"/>
                  </a:cubicBezTo>
                  <a:cubicBezTo>
                    <a:pt x="33" y="7"/>
                    <a:pt x="18" y="6"/>
                    <a:pt x="3" y="5"/>
                  </a:cubicBezTo>
                  <a:cubicBezTo>
                    <a:pt x="0" y="5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0" name="Freeform 1618">
              <a:extLst>
                <a:ext uri="{FF2B5EF4-FFF2-40B4-BE49-F238E27FC236}">
                  <a16:creationId xmlns:a16="http://schemas.microsoft.com/office/drawing/2014/main" id="{9A511EF8-9C88-4D1A-A3F1-4F59182F1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9226" y="1293812"/>
              <a:ext cx="68263" cy="12700"/>
            </a:xfrm>
            <a:custGeom>
              <a:avLst/>
              <a:gdLst>
                <a:gd name="T0" fmla="*/ 1 w 45"/>
                <a:gd name="T1" fmla="*/ 2 h 8"/>
                <a:gd name="T2" fmla="*/ 23 w 45"/>
                <a:gd name="T3" fmla="*/ 3 h 8"/>
                <a:gd name="T4" fmla="*/ 44 w 45"/>
                <a:gd name="T5" fmla="*/ 6 h 8"/>
                <a:gd name="T6" fmla="*/ 43 w 45"/>
                <a:gd name="T7" fmla="*/ 8 h 8"/>
                <a:gd name="T8" fmla="*/ 21 w 45"/>
                <a:gd name="T9" fmla="*/ 6 h 8"/>
                <a:gd name="T10" fmla="*/ 1 w 45"/>
                <a:gd name="T11" fmla="*/ 4 h 8"/>
                <a:gd name="T12" fmla="*/ 1 w 45"/>
                <a:gd name="T13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" h="8">
                  <a:moveTo>
                    <a:pt x="1" y="2"/>
                  </a:moveTo>
                  <a:cubicBezTo>
                    <a:pt x="8" y="0"/>
                    <a:pt x="16" y="2"/>
                    <a:pt x="23" y="3"/>
                  </a:cubicBezTo>
                  <a:cubicBezTo>
                    <a:pt x="30" y="3"/>
                    <a:pt x="37" y="4"/>
                    <a:pt x="44" y="6"/>
                  </a:cubicBezTo>
                  <a:cubicBezTo>
                    <a:pt x="45" y="6"/>
                    <a:pt x="44" y="7"/>
                    <a:pt x="43" y="8"/>
                  </a:cubicBezTo>
                  <a:cubicBezTo>
                    <a:pt x="36" y="8"/>
                    <a:pt x="28" y="7"/>
                    <a:pt x="21" y="6"/>
                  </a:cubicBezTo>
                  <a:cubicBezTo>
                    <a:pt x="14" y="6"/>
                    <a:pt x="7" y="6"/>
                    <a:pt x="1" y="4"/>
                  </a:cubicBezTo>
                  <a:cubicBezTo>
                    <a:pt x="0" y="4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1" name="Freeform 1619">
              <a:extLst>
                <a:ext uri="{FF2B5EF4-FFF2-40B4-BE49-F238E27FC236}">
                  <a16:creationId xmlns:a16="http://schemas.microsoft.com/office/drawing/2014/main" id="{6EB827B0-DDC8-4B05-BDC3-23C939DA6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281112"/>
              <a:ext cx="69850" cy="12700"/>
            </a:xfrm>
            <a:custGeom>
              <a:avLst/>
              <a:gdLst>
                <a:gd name="T0" fmla="*/ 1 w 46"/>
                <a:gd name="T1" fmla="*/ 2 h 9"/>
                <a:gd name="T2" fmla="*/ 17 w 46"/>
                <a:gd name="T3" fmla="*/ 2 h 9"/>
                <a:gd name="T4" fmla="*/ 45 w 46"/>
                <a:gd name="T5" fmla="*/ 7 h 9"/>
                <a:gd name="T6" fmla="*/ 44 w 46"/>
                <a:gd name="T7" fmla="*/ 9 h 9"/>
                <a:gd name="T8" fmla="*/ 2 w 46"/>
                <a:gd name="T9" fmla="*/ 5 h 9"/>
                <a:gd name="T10" fmla="*/ 1 w 46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9">
                  <a:moveTo>
                    <a:pt x="1" y="2"/>
                  </a:moveTo>
                  <a:cubicBezTo>
                    <a:pt x="7" y="0"/>
                    <a:pt x="12" y="1"/>
                    <a:pt x="17" y="2"/>
                  </a:cubicBezTo>
                  <a:cubicBezTo>
                    <a:pt x="26" y="3"/>
                    <a:pt x="36" y="4"/>
                    <a:pt x="45" y="7"/>
                  </a:cubicBezTo>
                  <a:cubicBezTo>
                    <a:pt x="46" y="7"/>
                    <a:pt x="46" y="9"/>
                    <a:pt x="44" y="9"/>
                  </a:cubicBezTo>
                  <a:cubicBezTo>
                    <a:pt x="30" y="8"/>
                    <a:pt x="16" y="4"/>
                    <a:pt x="2" y="5"/>
                  </a:cubicBezTo>
                  <a:cubicBezTo>
                    <a:pt x="0" y="5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2" name="Freeform 1620">
              <a:extLst>
                <a:ext uri="{FF2B5EF4-FFF2-40B4-BE49-F238E27FC236}">
                  <a16:creationId xmlns:a16="http://schemas.microsoft.com/office/drawing/2014/main" id="{A756F005-5709-4519-A31A-E3B19AD0E2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273175"/>
              <a:ext cx="65088" cy="9525"/>
            </a:xfrm>
            <a:custGeom>
              <a:avLst/>
              <a:gdLst>
                <a:gd name="T0" fmla="*/ 1 w 43"/>
                <a:gd name="T1" fmla="*/ 1 h 6"/>
                <a:gd name="T2" fmla="*/ 22 w 43"/>
                <a:gd name="T3" fmla="*/ 2 h 6"/>
                <a:gd name="T4" fmla="*/ 42 w 43"/>
                <a:gd name="T5" fmla="*/ 3 h 6"/>
                <a:gd name="T6" fmla="*/ 42 w 43"/>
                <a:gd name="T7" fmla="*/ 4 h 6"/>
                <a:gd name="T8" fmla="*/ 20 w 43"/>
                <a:gd name="T9" fmla="*/ 5 h 6"/>
                <a:gd name="T10" fmla="*/ 1 w 43"/>
                <a:gd name="T11" fmla="*/ 3 h 6"/>
                <a:gd name="T12" fmla="*/ 1 w 43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6">
                  <a:moveTo>
                    <a:pt x="1" y="1"/>
                  </a:moveTo>
                  <a:cubicBezTo>
                    <a:pt x="8" y="0"/>
                    <a:pt x="15" y="1"/>
                    <a:pt x="22" y="2"/>
                  </a:cubicBezTo>
                  <a:cubicBezTo>
                    <a:pt x="28" y="2"/>
                    <a:pt x="35" y="2"/>
                    <a:pt x="42" y="3"/>
                  </a:cubicBezTo>
                  <a:cubicBezTo>
                    <a:pt x="43" y="3"/>
                    <a:pt x="43" y="4"/>
                    <a:pt x="42" y="4"/>
                  </a:cubicBezTo>
                  <a:cubicBezTo>
                    <a:pt x="35" y="6"/>
                    <a:pt x="27" y="5"/>
                    <a:pt x="20" y="5"/>
                  </a:cubicBezTo>
                  <a:cubicBezTo>
                    <a:pt x="13" y="5"/>
                    <a:pt x="7" y="5"/>
                    <a:pt x="1" y="3"/>
                  </a:cubicBezTo>
                  <a:cubicBezTo>
                    <a:pt x="0" y="2"/>
                    <a:pt x="0" y="1"/>
                    <a:pt x="1" y="1"/>
                  </a:cubicBezTo>
                  <a:close/>
                </a:path>
              </a:pathLst>
            </a:custGeom>
            <a:solidFill>
              <a:srgbClr val="C16AA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3" name="Freeform 1621">
              <a:extLst>
                <a:ext uri="{FF2B5EF4-FFF2-40B4-BE49-F238E27FC236}">
                  <a16:creationId xmlns:a16="http://schemas.microsoft.com/office/drawing/2014/main" id="{C08C29BA-D92D-4FD0-AE34-D6F638ABF7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5264" y="1246187"/>
              <a:ext cx="115888" cy="249238"/>
            </a:xfrm>
            <a:custGeom>
              <a:avLst/>
              <a:gdLst>
                <a:gd name="T0" fmla="*/ 10 w 76"/>
                <a:gd name="T1" fmla="*/ 158 h 162"/>
                <a:gd name="T2" fmla="*/ 13 w 76"/>
                <a:gd name="T3" fmla="*/ 160 h 162"/>
                <a:gd name="T4" fmla="*/ 46 w 76"/>
                <a:gd name="T5" fmla="*/ 161 h 162"/>
                <a:gd name="T6" fmla="*/ 66 w 76"/>
                <a:gd name="T7" fmla="*/ 160 h 162"/>
                <a:gd name="T8" fmla="*/ 70 w 76"/>
                <a:gd name="T9" fmla="*/ 129 h 162"/>
                <a:gd name="T10" fmla="*/ 66 w 76"/>
                <a:gd name="T11" fmla="*/ 39 h 162"/>
                <a:gd name="T12" fmla="*/ 65 w 76"/>
                <a:gd name="T13" fmla="*/ 30 h 162"/>
                <a:gd name="T14" fmla="*/ 54 w 76"/>
                <a:gd name="T15" fmla="*/ 5 h 162"/>
                <a:gd name="T16" fmla="*/ 7 w 76"/>
                <a:gd name="T17" fmla="*/ 8 h 162"/>
                <a:gd name="T18" fmla="*/ 4 w 76"/>
                <a:gd name="T19" fmla="*/ 11 h 162"/>
                <a:gd name="T20" fmla="*/ 10 w 76"/>
                <a:gd name="T21" fmla="*/ 158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" h="162">
                  <a:moveTo>
                    <a:pt x="10" y="158"/>
                  </a:moveTo>
                  <a:cubicBezTo>
                    <a:pt x="10" y="159"/>
                    <a:pt x="12" y="160"/>
                    <a:pt x="13" y="160"/>
                  </a:cubicBezTo>
                  <a:cubicBezTo>
                    <a:pt x="24" y="161"/>
                    <a:pt x="35" y="161"/>
                    <a:pt x="46" y="161"/>
                  </a:cubicBezTo>
                  <a:cubicBezTo>
                    <a:pt x="51" y="161"/>
                    <a:pt x="62" y="162"/>
                    <a:pt x="66" y="160"/>
                  </a:cubicBezTo>
                  <a:cubicBezTo>
                    <a:pt x="76" y="155"/>
                    <a:pt x="71" y="137"/>
                    <a:pt x="70" y="129"/>
                  </a:cubicBezTo>
                  <a:cubicBezTo>
                    <a:pt x="69" y="99"/>
                    <a:pt x="69" y="69"/>
                    <a:pt x="66" y="39"/>
                  </a:cubicBezTo>
                  <a:cubicBezTo>
                    <a:pt x="65" y="36"/>
                    <a:pt x="65" y="33"/>
                    <a:pt x="65" y="30"/>
                  </a:cubicBezTo>
                  <a:cubicBezTo>
                    <a:pt x="65" y="21"/>
                    <a:pt x="65" y="10"/>
                    <a:pt x="54" y="5"/>
                  </a:cubicBezTo>
                  <a:cubicBezTo>
                    <a:pt x="42" y="0"/>
                    <a:pt x="20" y="6"/>
                    <a:pt x="7" y="8"/>
                  </a:cubicBezTo>
                  <a:cubicBezTo>
                    <a:pt x="5" y="8"/>
                    <a:pt x="5" y="10"/>
                    <a:pt x="4" y="11"/>
                  </a:cubicBezTo>
                  <a:cubicBezTo>
                    <a:pt x="0" y="60"/>
                    <a:pt x="1" y="109"/>
                    <a:pt x="10" y="158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4" name="Freeform 1622">
              <a:extLst>
                <a:ext uri="{FF2B5EF4-FFF2-40B4-BE49-F238E27FC236}">
                  <a16:creationId xmlns:a16="http://schemas.microsoft.com/office/drawing/2014/main" id="{A5F9BE5A-58DD-43AE-AFB5-8D606206193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7314" y="1255712"/>
              <a:ext cx="85725" cy="239713"/>
            </a:xfrm>
            <a:custGeom>
              <a:avLst/>
              <a:gdLst>
                <a:gd name="T0" fmla="*/ 4 w 56"/>
                <a:gd name="T1" fmla="*/ 155 h 156"/>
                <a:gd name="T2" fmla="*/ 40 w 56"/>
                <a:gd name="T3" fmla="*/ 154 h 156"/>
                <a:gd name="T4" fmla="*/ 44 w 56"/>
                <a:gd name="T5" fmla="*/ 152 h 156"/>
                <a:gd name="T6" fmla="*/ 47 w 56"/>
                <a:gd name="T7" fmla="*/ 78 h 156"/>
                <a:gd name="T8" fmla="*/ 55 w 56"/>
                <a:gd name="T9" fmla="*/ 10 h 156"/>
                <a:gd name="T10" fmla="*/ 56 w 56"/>
                <a:gd name="T11" fmla="*/ 7 h 156"/>
                <a:gd name="T12" fmla="*/ 56 w 56"/>
                <a:gd name="T13" fmla="*/ 6 h 156"/>
                <a:gd name="T14" fmla="*/ 53 w 56"/>
                <a:gd name="T15" fmla="*/ 2 h 156"/>
                <a:gd name="T16" fmla="*/ 51 w 56"/>
                <a:gd name="T17" fmla="*/ 2 h 156"/>
                <a:gd name="T18" fmla="*/ 48 w 56"/>
                <a:gd name="T19" fmla="*/ 4 h 156"/>
                <a:gd name="T20" fmla="*/ 48 w 56"/>
                <a:gd name="T21" fmla="*/ 4 h 156"/>
                <a:gd name="T22" fmla="*/ 32 w 56"/>
                <a:gd name="T23" fmla="*/ 1 h 156"/>
                <a:gd name="T24" fmla="*/ 28 w 56"/>
                <a:gd name="T25" fmla="*/ 3 h 156"/>
                <a:gd name="T26" fmla="*/ 1 w 56"/>
                <a:gd name="T27" fmla="*/ 152 h 156"/>
                <a:gd name="T28" fmla="*/ 4 w 56"/>
                <a:gd name="T29" fmla="*/ 155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6" h="156">
                  <a:moveTo>
                    <a:pt x="4" y="155"/>
                  </a:moveTo>
                  <a:cubicBezTo>
                    <a:pt x="16" y="156"/>
                    <a:pt x="28" y="156"/>
                    <a:pt x="40" y="154"/>
                  </a:cubicBezTo>
                  <a:cubicBezTo>
                    <a:pt x="42" y="154"/>
                    <a:pt x="44" y="153"/>
                    <a:pt x="44" y="152"/>
                  </a:cubicBezTo>
                  <a:cubicBezTo>
                    <a:pt x="44" y="127"/>
                    <a:pt x="45" y="103"/>
                    <a:pt x="47" y="78"/>
                  </a:cubicBezTo>
                  <a:cubicBezTo>
                    <a:pt x="49" y="56"/>
                    <a:pt x="55" y="32"/>
                    <a:pt x="55" y="10"/>
                  </a:cubicBezTo>
                  <a:cubicBezTo>
                    <a:pt x="56" y="9"/>
                    <a:pt x="56" y="8"/>
                    <a:pt x="56" y="7"/>
                  </a:cubicBezTo>
                  <a:cubicBezTo>
                    <a:pt x="56" y="7"/>
                    <a:pt x="56" y="6"/>
                    <a:pt x="56" y="6"/>
                  </a:cubicBezTo>
                  <a:cubicBezTo>
                    <a:pt x="56" y="4"/>
                    <a:pt x="55" y="2"/>
                    <a:pt x="53" y="2"/>
                  </a:cubicBezTo>
                  <a:cubicBezTo>
                    <a:pt x="52" y="2"/>
                    <a:pt x="51" y="2"/>
                    <a:pt x="51" y="2"/>
                  </a:cubicBezTo>
                  <a:cubicBezTo>
                    <a:pt x="50" y="2"/>
                    <a:pt x="48" y="3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2" y="2"/>
                    <a:pt x="33" y="1"/>
                    <a:pt x="32" y="1"/>
                  </a:cubicBezTo>
                  <a:cubicBezTo>
                    <a:pt x="30" y="0"/>
                    <a:pt x="28" y="1"/>
                    <a:pt x="28" y="3"/>
                  </a:cubicBezTo>
                  <a:cubicBezTo>
                    <a:pt x="13" y="52"/>
                    <a:pt x="15" y="103"/>
                    <a:pt x="1" y="152"/>
                  </a:cubicBezTo>
                  <a:cubicBezTo>
                    <a:pt x="0" y="154"/>
                    <a:pt x="2" y="155"/>
                    <a:pt x="4" y="155"/>
                  </a:cubicBezTo>
                  <a:close/>
                </a:path>
              </a:pathLst>
            </a:custGeom>
            <a:solidFill>
              <a:srgbClr val="7FB4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5" name="Freeform 1623">
              <a:extLst>
                <a:ext uri="{FF2B5EF4-FFF2-40B4-BE49-F238E27FC236}">
                  <a16:creationId xmlns:a16="http://schemas.microsoft.com/office/drawing/2014/main" id="{64601374-2C35-43CA-B764-47DFB4C844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6" y="1270000"/>
              <a:ext cx="52388" cy="41275"/>
            </a:xfrm>
            <a:custGeom>
              <a:avLst/>
              <a:gdLst>
                <a:gd name="T0" fmla="*/ 4 w 34"/>
                <a:gd name="T1" fmla="*/ 2 h 27"/>
                <a:gd name="T2" fmla="*/ 29 w 34"/>
                <a:gd name="T3" fmla="*/ 21 h 27"/>
                <a:gd name="T4" fmla="*/ 33 w 34"/>
                <a:gd name="T5" fmla="*/ 17 h 27"/>
                <a:gd name="T6" fmla="*/ 34 w 34"/>
                <a:gd name="T7" fmla="*/ 19 h 27"/>
                <a:gd name="T8" fmla="*/ 27 w 34"/>
                <a:gd name="T9" fmla="*/ 26 h 27"/>
                <a:gd name="T10" fmla="*/ 25 w 34"/>
                <a:gd name="T11" fmla="*/ 26 h 27"/>
                <a:gd name="T12" fmla="*/ 1 w 34"/>
                <a:gd name="T13" fmla="*/ 4 h 27"/>
                <a:gd name="T14" fmla="*/ 4 w 34"/>
                <a:gd name="T15" fmla="*/ 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27">
                  <a:moveTo>
                    <a:pt x="4" y="2"/>
                  </a:moveTo>
                  <a:cubicBezTo>
                    <a:pt x="9" y="8"/>
                    <a:pt x="21" y="25"/>
                    <a:pt x="29" y="21"/>
                  </a:cubicBezTo>
                  <a:cubicBezTo>
                    <a:pt x="30" y="20"/>
                    <a:pt x="31" y="19"/>
                    <a:pt x="33" y="17"/>
                  </a:cubicBezTo>
                  <a:cubicBezTo>
                    <a:pt x="33" y="18"/>
                    <a:pt x="34" y="19"/>
                    <a:pt x="34" y="19"/>
                  </a:cubicBezTo>
                  <a:cubicBezTo>
                    <a:pt x="32" y="22"/>
                    <a:pt x="29" y="24"/>
                    <a:pt x="27" y="26"/>
                  </a:cubicBezTo>
                  <a:cubicBezTo>
                    <a:pt x="26" y="27"/>
                    <a:pt x="25" y="27"/>
                    <a:pt x="25" y="26"/>
                  </a:cubicBezTo>
                  <a:cubicBezTo>
                    <a:pt x="16" y="19"/>
                    <a:pt x="9" y="12"/>
                    <a:pt x="1" y="4"/>
                  </a:cubicBezTo>
                  <a:cubicBezTo>
                    <a:pt x="0" y="3"/>
                    <a:pt x="2" y="0"/>
                    <a:pt x="4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6" name="Freeform 1624">
              <a:extLst>
                <a:ext uri="{FF2B5EF4-FFF2-40B4-BE49-F238E27FC236}">
                  <a16:creationId xmlns:a16="http://schemas.microsoft.com/office/drawing/2014/main" id="{1EDC33AF-6E60-4DFD-B342-89187B1176A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8764" y="1271587"/>
              <a:ext cx="25400" cy="19050"/>
            </a:xfrm>
            <a:custGeom>
              <a:avLst/>
              <a:gdLst>
                <a:gd name="T0" fmla="*/ 0 w 17"/>
                <a:gd name="T1" fmla="*/ 12 h 13"/>
                <a:gd name="T2" fmla="*/ 1 w 17"/>
                <a:gd name="T3" fmla="*/ 11 h 13"/>
                <a:gd name="T4" fmla="*/ 15 w 17"/>
                <a:gd name="T5" fmla="*/ 1 h 13"/>
                <a:gd name="T6" fmla="*/ 16 w 17"/>
                <a:gd name="T7" fmla="*/ 2 h 13"/>
                <a:gd name="T8" fmla="*/ 2 w 17"/>
                <a:gd name="T9" fmla="*/ 13 h 13"/>
                <a:gd name="T10" fmla="*/ 0 w 17"/>
                <a:gd name="T11" fmla="*/ 12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" h="13">
                  <a:moveTo>
                    <a:pt x="0" y="12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5" y="8"/>
                    <a:pt x="10" y="4"/>
                    <a:pt x="15" y="1"/>
                  </a:cubicBezTo>
                  <a:cubicBezTo>
                    <a:pt x="16" y="0"/>
                    <a:pt x="17" y="2"/>
                    <a:pt x="16" y="2"/>
                  </a:cubicBezTo>
                  <a:cubicBezTo>
                    <a:pt x="12" y="6"/>
                    <a:pt x="7" y="10"/>
                    <a:pt x="2" y="13"/>
                  </a:cubicBezTo>
                  <a:cubicBezTo>
                    <a:pt x="1" y="13"/>
                    <a:pt x="1" y="12"/>
                    <a:pt x="0" y="1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7" name="Freeform 1625">
              <a:extLst>
                <a:ext uri="{FF2B5EF4-FFF2-40B4-BE49-F238E27FC236}">
                  <a16:creationId xmlns:a16="http://schemas.microsoft.com/office/drawing/2014/main" id="{13FD0C18-6F13-426C-8D82-820042B97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70000"/>
              <a:ext cx="44450" cy="36513"/>
            </a:xfrm>
            <a:custGeom>
              <a:avLst/>
              <a:gdLst>
                <a:gd name="T0" fmla="*/ 3 w 30"/>
                <a:gd name="T1" fmla="*/ 1 h 24"/>
                <a:gd name="T2" fmla="*/ 8 w 30"/>
                <a:gd name="T3" fmla="*/ 10 h 24"/>
                <a:gd name="T4" fmla="*/ 10 w 30"/>
                <a:gd name="T5" fmla="*/ 16 h 24"/>
                <a:gd name="T6" fmla="*/ 13 w 30"/>
                <a:gd name="T7" fmla="*/ 19 h 24"/>
                <a:gd name="T8" fmla="*/ 21 w 30"/>
                <a:gd name="T9" fmla="*/ 12 h 24"/>
                <a:gd name="T10" fmla="*/ 29 w 30"/>
                <a:gd name="T11" fmla="*/ 5 h 24"/>
                <a:gd name="T12" fmla="*/ 30 w 30"/>
                <a:gd name="T13" fmla="*/ 5 h 24"/>
                <a:gd name="T14" fmla="*/ 20 w 30"/>
                <a:gd name="T15" fmla="*/ 16 h 24"/>
                <a:gd name="T16" fmla="*/ 12 w 30"/>
                <a:gd name="T17" fmla="*/ 24 h 24"/>
                <a:gd name="T18" fmla="*/ 7 w 30"/>
                <a:gd name="T19" fmla="*/ 17 h 24"/>
                <a:gd name="T20" fmla="*/ 0 w 30"/>
                <a:gd name="T21" fmla="*/ 2 h 24"/>
                <a:gd name="T22" fmla="*/ 3 w 30"/>
                <a:gd name="T2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" h="24">
                  <a:moveTo>
                    <a:pt x="3" y="1"/>
                  </a:moveTo>
                  <a:cubicBezTo>
                    <a:pt x="5" y="4"/>
                    <a:pt x="6" y="7"/>
                    <a:pt x="8" y="10"/>
                  </a:cubicBezTo>
                  <a:cubicBezTo>
                    <a:pt x="8" y="12"/>
                    <a:pt x="9" y="14"/>
                    <a:pt x="10" y="16"/>
                  </a:cubicBezTo>
                  <a:cubicBezTo>
                    <a:pt x="11" y="18"/>
                    <a:pt x="11" y="20"/>
                    <a:pt x="13" y="19"/>
                  </a:cubicBezTo>
                  <a:cubicBezTo>
                    <a:pt x="16" y="19"/>
                    <a:pt x="19" y="14"/>
                    <a:pt x="21" y="12"/>
                  </a:cubicBezTo>
                  <a:cubicBezTo>
                    <a:pt x="23" y="10"/>
                    <a:pt x="26" y="7"/>
                    <a:pt x="29" y="5"/>
                  </a:cubicBezTo>
                  <a:cubicBezTo>
                    <a:pt x="29" y="4"/>
                    <a:pt x="30" y="5"/>
                    <a:pt x="30" y="5"/>
                  </a:cubicBezTo>
                  <a:cubicBezTo>
                    <a:pt x="27" y="9"/>
                    <a:pt x="24" y="13"/>
                    <a:pt x="20" y="16"/>
                  </a:cubicBezTo>
                  <a:cubicBezTo>
                    <a:pt x="19" y="18"/>
                    <a:pt x="15" y="24"/>
                    <a:pt x="12" y="24"/>
                  </a:cubicBezTo>
                  <a:cubicBezTo>
                    <a:pt x="9" y="24"/>
                    <a:pt x="8" y="19"/>
                    <a:pt x="7" y="17"/>
                  </a:cubicBezTo>
                  <a:cubicBezTo>
                    <a:pt x="5" y="12"/>
                    <a:pt x="2" y="7"/>
                    <a:pt x="0" y="2"/>
                  </a:cubicBezTo>
                  <a:cubicBezTo>
                    <a:pt x="0" y="1"/>
                    <a:pt x="2" y="0"/>
                    <a:pt x="3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8" name="Freeform 1626">
              <a:extLst>
                <a:ext uri="{FF2B5EF4-FFF2-40B4-BE49-F238E27FC236}">
                  <a16:creationId xmlns:a16="http://schemas.microsoft.com/office/drawing/2014/main" id="{ED36B172-E1CD-4C71-883A-7B63E37C25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5589" y="1422400"/>
              <a:ext cx="46038" cy="50800"/>
            </a:xfrm>
            <a:custGeom>
              <a:avLst/>
              <a:gdLst>
                <a:gd name="T0" fmla="*/ 4 w 30"/>
                <a:gd name="T1" fmla="*/ 4 h 33"/>
                <a:gd name="T2" fmla="*/ 6 w 30"/>
                <a:gd name="T3" fmla="*/ 29 h 33"/>
                <a:gd name="T4" fmla="*/ 22 w 30"/>
                <a:gd name="T5" fmla="*/ 28 h 33"/>
                <a:gd name="T6" fmla="*/ 27 w 30"/>
                <a:gd name="T7" fmla="*/ 16 h 33"/>
                <a:gd name="T8" fmla="*/ 28 w 30"/>
                <a:gd name="T9" fmla="*/ 4 h 33"/>
                <a:gd name="T10" fmla="*/ 20 w 30"/>
                <a:gd name="T11" fmla="*/ 1 h 33"/>
                <a:gd name="T12" fmla="*/ 3 w 30"/>
                <a:gd name="T13" fmla="*/ 1 h 33"/>
                <a:gd name="T14" fmla="*/ 4 w 30"/>
                <a:gd name="T15" fmla="*/ 4 h 33"/>
                <a:gd name="T16" fmla="*/ 5 w 30"/>
                <a:gd name="T17" fmla="*/ 4 h 33"/>
                <a:gd name="T18" fmla="*/ 15 w 30"/>
                <a:gd name="T19" fmla="*/ 3 h 33"/>
                <a:gd name="T20" fmla="*/ 22 w 30"/>
                <a:gd name="T21" fmla="*/ 4 h 33"/>
                <a:gd name="T22" fmla="*/ 25 w 30"/>
                <a:gd name="T23" fmla="*/ 8 h 33"/>
                <a:gd name="T24" fmla="*/ 22 w 30"/>
                <a:gd name="T25" fmla="*/ 23 h 33"/>
                <a:gd name="T26" fmla="*/ 11 w 30"/>
                <a:gd name="T27" fmla="*/ 29 h 33"/>
                <a:gd name="T28" fmla="*/ 5 w 30"/>
                <a:gd name="T29" fmla="*/ 20 h 33"/>
                <a:gd name="T30" fmla="*/ 5 w 30"/>
                <a:gd name="T31" fmla="*/ 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0" h="33">
                  <a:moveTo>
                    <a:pt x="4" y="4"/>
                  </a:moveTo>
                  <a:cubicBezTo>
                    <a:pt x="2" y="11"/>
                    <a:pt x="0" y="23"/>
                    <a:pt x="6" y="29"/>
                  </a:cubicBezTo>
                  <a:cubicBezTo>
                    <a:pt x="11" y="33"/>
                    <a:pt x="18" y="33"/>
                    <a:pt x="22" y="28"/>
                  </a:cubicBezTo>
                  <a:cubicBezTo>
                    <a:pt x="25" y="25"/>
                    <a:pt x="26" y="20"/>
                    <a:pt x="27" y="16"/>
                  </a:cubicBezTo>
                  <a:cubicBezTo>
                    <a:pt x="28" y="13"/>
                    <a:pt x="30" y="7"/>
                    <a:pt x="28" y="4"/>
                  </a:cubicBezTo>
                  <a:cubicBezTo>
                    <a:pt x="27" y="1"/>
                    <a:pt x="23" y="1"/>
                    <a:pt x="20" y="1"/>
                  </a:cubicBezTo>
                  <a:cubicBezTo>
                    <a:pt x="14" y="0"/>
                    <a:pt x="8" y="0"/>
                    <a:pt x="3" y="1"/>
                  </a:cubicBezTo>
                  <a:cubicBezTo>
                    <a:pt x="1" y="1"/>
                    <a:pt x="1" y="4"/>
                    <a:pt x="4" y="4"/>
                  </a:cubicBezTo>
                  <a:close/>
                  <a:moveTo>
                    <a:pt x="5" y="4"/>
                  </a:moveTo>
                  <a:cubicBezTo>
                    <a:pt x="8" y="3"/>
                    <a:pt x="12" y="3"/>
                    <a:pt x="15" y="3"/>
                  </a:cubicBezTo>
                  <a:cubicBezTo>
                    <a:pt x="17" y="3"/>
                    <a:pt x="20" y="4"/>
                    <a:pt x="22" y="4"/>
                  </a:cubicBezTo>
                  <a:cubicBezTo>
                    <a:pt x="25" y="4"/>
                    <a:pt x="26" y="6"/>
                    <a:pt x="25" y="8"/>
                  </a:cubicBezTo>
                  <a:cubicBezTo>
                    <a:pt x="26" y="12"/>
                    <a:pt x="24" y="19"/>
                    <a:pt x="22" y="23"/>
                  </a:cubicBezTo>
                  <a:cubicBezTo>
                    <a:pt x="20" y="26"/>
                    <a:pt x="17" y="32"/>
                    <a:pt x="11" y="29"/>
                  </a:cubicBezTo>
                  <a:cubicBezTo>
                    <a:pt x="7" y="27"/>
                    <a:pt x="5" y="23"/>
                    <a:pt x="5" y="20"/>
                  </a:cubicBezTo>
                  <a:cubicBezTo>
                    <a:pt x="4" y="14"/>
                    <a:pt x="5" y="9"/>
                    <a:pt x="5" y="4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69" name="Freeform 1627">
              <a:extLst>
                <a:ext uri="{FF2B5EF4-FFF2-40B4-BE49-F238E27FC236}">
                  <a16:creationId xmlns:a16="http://schemas.microsoft.com/office/drawing/2014/main" id="{F13D0A06-1591-483B-B82A-C6C108233A7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911601" y="1412875"/>
              <a:ext cx="33338" cy="47625"/>
            </a:xfrm>
            <a:custGeom>
              <a:avLst/>
              <a:gdLst>
                <a:gd name="T0" fmla="*/ 1 w 22"/>
                <a:gd name="T1" fmla="*/ 21 h 31"/>
                <a:gd name="T2" fmla="*/ 6 w 22"/>
                <a:gd name="T3" fmla="*/ 31 h 31"/>
                <a:gd name="T4" fmla="*/ 15 w 22"/>
                <a:gd name="T5" fmla="*/ 23 h 31"/>
                <a:gd name="T6" fmla="*/ 18 w 22"/>
                <a:gd name="T7" fmla="*/ 8 h 31"/>
                <a:gd name="T8" fmla="*/ 19 w 22"/>
                <a:gd name="T9" fmla="*/ 8 h 31"/>
                <a:gd name="T10" fmla="*/ 20 w 22"/>
                <a:gd name="T11" fmla="*/ 5 h 31"/>
                <a:gd name="T12" fmla="*/ 5 w 22"/>
                <a:gd name="T13" fmla="*/ 0 h 31"/>
                <a:gd name="T14" fmla="*/ 3 w 22"/>
                <a:gd name="T15" fmla="*/ 1 h 31"/>
                <a:gd name="T16" fmla="*/ 1 w 22"/>
                <a:gd name="T17" fmla="*/ 21 h 31"/>
                <a:gd name="T18" fmla="*/ 3 w 22"/>
                <a:gd name="T19" fmla="*/ 13 h 31"/>
                <a:gd name="T20" fmla="*/ 5 w 22"/>
                <a:gd name="T21" fmla="*/ 3 h 31"/>
                <a:gd name="T22" fmla="*/ 18 w 22"/>
                <a:gd name="T23" fmla="*/ 7 h 31"/>
                <a:gd name="T24" fmla="*/ 15 w 22"/>
                <a:gd name="T25" fmla="*/ 18 h 31"/>
                <a:gd name="T26" fmla="*/ 12 w 22"/>
                <a:gd name="T27" fmla="*/ 23 h 31"/>
                <a:gd name="T28" fmla="*/ 8 w 22"/>
                <a:gd name="T29" fmla="*/ 26 h 31"/>
                <a:gd name="T30" fmla="*/ 4 w 22"/>
                <a:gd name="T31" fmla="*/ 25 h 31"/>
                <a:gd name="T32" fmla="*/ 3 w 22"/>
                <a:gd name="T33" fmla="*/ 13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2" h="31">
                  <a:moveTo>
                    <a:pt x="1" y="21"/>
                  </a:moveTo>
                  <a:cubicBezTo>
                    <a:pt x="1" y="24"/>
                    <a:pt x="1" y="31"/>
                    <a:pt x="6" y="31"/>
                  </a:cubicBezTo>
                  <a:cubicBezTo>
                    <a:pt x="11" y="31"/>
                    <a:pt x="14" y="25"/>
                    <a:pt x="15" y="23"/>
                  </a:cubicBezTo>
                  <a:cubicBezTo>
                    <a:pt x="18" y="18"/>
                    <a:pt x="19" y="13"/>
                    <a:pt x="18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1" y="9"/>
                    <a:pt x="22" y="6"/>
                    <a:pt x="20" y="5"/>
                  </a:cubicBezTo>
                  <a:cubicBezTo>
                    <a:pt x="15" y="3"/>
                    <a:pt x="10" y="2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1" y="7"/>
                    <a:pt x="0" y="14"/>
                    <a:pt x="1" y="21"/>
                  </a:cubicBezTo>
                  <a:close/>
                  <a:moveTo>
                    <a:pt x="3" y="13"/>
                  </a:moveTo>
                  <a:cubicBezTo>
                    <a:pt x="4" y="10"/>
                    <a:pt x="4" y="6"/>
                    <a:pt x="5" y="3"/>
                  </a:cubicBezTo>
                  <a:cubicBezTo>
                    <a:pt x="9" y="4"/>
                    <a:pt x="13" y="6"/>
                    <a:pt x="18" y="7"/>
                  </a:cubicBezTo>
                  <a:cubicBezTo>
                    <a:pt x="17" y="11"/>
                    <a:pt x="17" y="14"/>
                    <a:pt x="15" y="18"/>
                  </a:cubicBezTo>
                  <a:cubicBezTo>
                    <a:pt x="15" y="19"/>
                    <a:pt x="14" y="22"/>
                    <a:pt x="12" y="23"/>
                  </a:cubicBezTo>
                  <a:cubicBezTo>
                    <a:pt x="12" y="25"/>
                    <a:pt x="10" y="26"/>
                    <a:pt x="8" y="26"/>
                  </a:cubicBezTo>
                  <a:cubicBezTo>
                    <a:pt x="5" y="28"/>
                    <a:pt x="4" y="27"/>
                    <a:pt x="4" y="25"/>
                  </a:cubicBezTo>
                  <a:cubicBezTo>
                    <a:pt x="2" y="22"/>
                    <a:pt x="3" y="16"/>
                    <a:pt x="3" y="1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0" name="Freeform 1628">
              <a:extLst>
                <a:ext uri="{FF2B5EF4-FFF2-40B4-BE49-F238E27FC236}">
                  <a16:creationId xmlns:a16="http://schemas.microsoft.com/office/drawing/2014/main" id="{8B3F3B8B-36A6-43BA-948C-B35A4CF1E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284287"/>
              <a:ext cx="15875" cy="207963"/>
            </a:xfrm>
            <a:custGeom>
              <a:avLst/>
              <a:gdLst>
                <a:gd name="T0" fmla="*/ 4 w 11"/>
                <a:gd name="T1" fmla="*/ 1 h 135"/>
                <a:gd name="T2" fmla="*/ 7 w 11"/>
                <a:gd name="T3" fmla="*/ 1 h 135"/>
                <a:gd name="T4" fmla="*/ 11 w 11"/>
                <a:gd name="T5" fmla="*/ 135 h 135"/>
                <a:gd name="T6" fmla="*/ 10 w 11"/>
                <a:gd name="T7" fmla="*/ 135 h 135"/>
                <a:gd name="T8" fmla="*/ 4 w 11"/>
                <a:gd name="T9" fmla="*/ 1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35">
                  <a:moveTo>
                    <a:pt x="4" y="1"/>
                  </a:moveTo>
                  <a:cubicBezTo>
                    <a:pt x="4" y="0"/>
                    <a:pt x="7" y="0"/>
                    <a:pt x="7" y="1"/>
                  </a:cubicBezTo>
                  <a:cubicBezTo>
                    <a:pt x="3" y="46"/>
                    <a:pt x="6" y="90"/>
                    <a:pt x="11" y="135"/>
                  </a:cubicBezTo>
                  <a:cubicBezTo>
                    <a:pt x="11" y="135"/>
                    <a:pt x="10" y="135"/>
                    <a:pt x="10" y="135"/>
                  </a:cubicBezTo>
                  <a:cubicBezTo>
                    <a:pt x="1" y="91"/>
                    <a:pt x="0" y="45"/>
                    <a:pt x="4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1" name="Freeform 1629">
              <a:extLst>
                <a:ext uri="{FF2B5EF4-FFF2-40B4-BE49-F238E27FC236}">
                  <a16:creationId xmlns:a16="http://schemas.microsoft.com/office/drawing/2014/main" id="{E2DC19D1-B367-4F65-B295-A3B6B1B06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8251" y="1042987"/>
              <a:ext cx="104775" cy="103188"/>
            </a:xfrm>
            <a:custGeom>
              <a:avLst/>
              <a:gdLst>
                <a:gd name="T0" fmla="*/ 65 w 68"/>
                <a:gd name="T1" fmla="*/ 32 h 67"/>
                <a:gd name="T2" fmla="*/ 55 w 68"/>
                <a:gd name="T3" fmla="*/ 16 h 67"/>
                <a:gd name="T4" fmla="*/ 48 w 68"/>
                <a:gd name="T5" fmla="*/ 7 h 67"/>
                <a:gd name="T6" fmla="*/ 45 w 68"/>
                <a:gd name="T7" fmla="*/ 8 h 67"/>
                <a:gd name="T8" fmla="*/ 44 w 68"/>
                <a:gd name="T9" fmla="*/ 10 h 67"/>
                <a:gd name="T10" fmla="*/ 27 w 68"/>
                <a:gd name="T11" fmla="*/ 3 h 67"/>
                <a:gd name="T12" fmla="*/ 25 w 68"/>
                <a:gd name="T13" fmla="*/ 11 h 67"/>
                <a:gd name="T14" fmla="*/ 12 w 68"/>
                <a:gd name="T15" fmla="*/ 10 h 67"/>
                <a:gd name="T16" fmla="*/ 19 w 68"/>
                <a:gd name="T17" fmla="*/ 23 h 67"/>
                <a:gd name="T18" fmla="*/ 6 w 68"/>
                <a:gd name="T19" fmla="*/ 28 h 67"/>
                <a:gd name="T20" fmla="*/ 20 w 68"/>
                <a:gd name="T21" fmla="*/ 41 h 67"/>
                <a:gd name="T22" fmla="*/ 1 w 68"/>
                <a:gd name="T23" fmla="*/ 62 h 67"/>
                <a:gd name="T24" fmla="*/ 2 w 68"/>
                <a:gd name="T25" fmla="*/ 64 h 67"/>
                <a:gd name="T26" fmla="*/ 30 w 68"/>
                <a:gd name="T27" fmla="*/ 60 h 67"/>
                <a:gd name="T28" fmla="*/ 55 w 68"/>
                <a:gd name="T29" fmla="*/ 49 h 67"/>
                <a:gd name="T30" fmla="*/ 58 w 68"/>
                <a:gd name="T31" fmla="*/ 48 h 67"/>
                <a:gd name="T32" fmla="*/ 61 w 68"/>
                <a:gd name="T33" fmla="*/ 45 h 67"/>
                <a:gd name="T34" fmla="*/ 63 w 68"/>
                <a:gd name="T35" fmla="*/ 43 h 67"/>
                <a:gd name="T36" fmla="*/ 64 w 68"/>
                <a:gd name="T37" fmla="*/ 43 h 67"/>
                <a:gd name="T38" fmla="*/ 65 w 68"/>
                <a:gd name="T39" fmla="*/ 32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8" h="67">
                  <a:moveTo>
                    <a:pt x="65" y="32"/>
                  </a:moveTo>
                  <a:cubicBezTo>
                    <a:pt x="63" y="26"/>
                    <a:pt x="58" y="21"/>
                    <a:pt x="55" y="16"/>
                  </a:cubicBezTo>
                  <a:cubicBezTo>
                    <a:pt x="53" y="12"/>
                    <a:pt x="51" y="10"/>
                    <a:pt x="48" y="7"/>
                  </a:cubicBezTo>
                  <a:cubicBezTo>
                    <a:pt x="47" y="6"/>
                    <a:pt x="45" y="7"/>
                    <a:pt x="45" y="8"/>
                  </a:cubicBezTo>
                  <a:cubicBezTo>
                    <a:pt x="44" y="9"/>
                    <a:pt x="44" y="9"/>
                    <a:pt x="44" y="10"/>
                  </a:cubicBezTo>
                  <a:cubicBezTo>
                    <a:pt x="39" y="5"/>
                    <a:pt x="33" y="0"/>
                    <a:pt x="27" y="3"/>
                  </a:cubicBezTo>
                  <a:cubicBezTo>
                    <a:pt x="24" y="5"/>
                    <a:pt x="24" y="8"/>
                    <a:pt x="25" y="11"/>
                  </a:cubicBezTo>
                  <a:cubicBezTo>
                    <a:pt x="20" y="8"/>
                    <a:pt x="15" y="6"/>
                    <a:pt x="12" y="10"/>
                  </a:cubicBezTo>
                  <a:cubicBezTo>
                    <a:pt x="8" y="14"/>
                    <a:pt x="13" y="19"/>
                    <a:pt x="19" y="23"/>
                  </a:cubicBezTo>
                  <a:cubicBezTo>
                    <a:pt x="13" y="22"/>
                    <a:pt x="7" y="23"/>
                    <a:pt x="6" y="28"/>
                  </a:cubicBezTo>
                  <a:cubicBezTo>
                    <a:pt x="4" y="36"/>
                    <a:pt x="13" y="39"/>
                    <a:pt x="20" y="41"/>
                  </a:cubicBezTo>
                  <a:cubicBezTo>
                    <a:pt x="11" y="46"/>
                    <a:pt x="0" y="54"/>
                    <a:pt x="1" y="62"/>
                  </a:cubicBezTo>
                  <a:cubicBezTo>
                    <a:pt x="1" y="63"/>
                    <a:pt x="1" y="64"/>
                    <a:pt x="2" y="64"/>
                  </a:cubicBezTo>
                  <a:cubicBezTo>
                    <a:pt x="11" y="67"/>
                    <a:pt x="22" y="63"/>
                    <a:pt x="30" y="60"/>
                  </a:cubicBezTo>
                  <a:cubicBezTo>
                    <a:pt x="39" y="57"/>
                    <a:pt x="48" y="54"/>
                    <a:pt x="55" y="49"/>
                  </a:cubicBezTo>
                  <a:cubicBezTo>
                    <a:pt x="56" y="49"/>
                    <a:pt x="57" y="49"/>
                    <a:pt x="58" y="48"/>
                  </a:cubicBezTo>
                  <a:cubicBezTo>
                    <a:pt x="59" y="47"/>
                    <a:pt x="60" y="46"/>
                    <a:pt x="61" y="45"/>
                  </a:cubicBezTo>
                  <a:cubicBezTo>
                    <a:pt x="62" y="44"/>
                    <a:pt x="62" y="44"/>
                    <a:pt x="63" y="43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6" y="40"/>
                    <a:pt x="68" y="38"/>
                    <a:pt x="65" y="3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2" name="Freeform 1630">
              <a:extLst>
                <a:ext uri="{FF2B5EF4-FFF2-40B4-BE49-F238E27FC236}">
                  <a16:creationId xmlns:a16="http://schemas.microsoft.com/office/drawing/2014/main" id="{C198F244-4AD1-4411-9028-BAA1856022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626" y="1071562"/>
              <a:ext cx="36513" cy="55563"/>
            </a:xfrm>
            <a:custGeom>
              <a:avLst/>
              <a:gdLst>
                <a:gd name="T0" fmla="*/ 19 w 24"/>
                <a:gd name="T1" fmla="*/ 29 h 36"/>
                <a:gd name="T2" fmla="*/ 15 w 24"/>
                <a:gd name="T3" fmla="*/ 33 h 36"/>
                <a:gd name="T4" fmla="*/ 10 w 24"/>
                <a:gd name="T5" fmla="*/ 35 h 36"/>
                <a:gd name="T6" fmla="*/ 6 w 24"/>
                <a:gd name="T7" fmla="*/ 33 h 36"/>
                <a:gd name="T8" fmla="*/ 5 w 24"/>
                <a:gd name="T9" fmla="*/ 32 h 36"/>
                <a:gd name="T10" fmla="*/ 2 w 24"/>
                <a:gd name="T11" fmla="*/ 23 h 36"/>
                <a:gd name="T12" fmla="*/ 1 w 24"/>
                <a:gd name="T13" fmla="*/ 14 h 36"/>
                <a:gd name="T14" fmla="*/ 6 w 24"/>
                <a:gd name="T15" fmla="*/ 3 h 36"/>
                <a:gd name="T16" fmla="*/ 13 w 24"/>
                <a:gd name="T17" fmla="*/ 0 h 36"/>
                <a:gd name="T18" fmla="*/ 13 w 24"/>
                <a:gd name="T19" fmla="*/ 1 h 36"/>
                <a:gd name="T20" fmla="*/ 21 w 24"/>
                <a:gd name="T21" fmla="*/ 7 h 36"/>
                <a:gd name="T22" fmla="*/ 19 w 24"/>
                <a:gd name="T23" fmla="*/ 29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6">
                  <a:moveTo>
                    <a:pt x="19" y="29"/>
                  </a:moveTo>
                  <a:cubicBezTo>
                    <a:pt x="18" y="31"/>
                    <a:pt x="17" y="32"/>
                    <a:pt x="15" y="33"/>
                  </a:cubicBezTo>
                  <a:cubicBezTo>
                    <a:pt x="14" y="34"/>
                    <a:pt x="12" y="36"/>
                    <a:pt x="10" y="35"/>
                  </a:cubicBezTo>
                  <a:cubicBezTo>
                    <a:pt x="8" y="35"/>
                    <a:pt x="7" y="34"/>
                    <a:pt x="6" y="33"/>
                  </a:cubicBezTo>
                  <a:cubicBezTo>
                    <a:pt x="5" y="32"/>
                    <a:pt x="5" y="32"/>
                    <a:pt x="5" y="32"/>
                  </a:cubicBezTo>
                  <a:cubicBezTo>
                    <a:pt x="2" y="29"/>
                    <a:pt x="1" y="26"/>
                    <a:pt x="2" y="23"/>
                  </a:cubicBezTo>
                  <a:cubicBezTo>
                    <a:pt x="1" y="20"/>
                    <a:pt x="0" y="17"/>
                    <a:pt x="1" y="14"/>
                  </a:cubicBezTo>
                  <a:cubicBezTo>
                    <a:pt x="1" y="10"/>
                    <a:pt x="3" y="5"/>
                    <a:pt x="6" y="3"/>
                  </a:cubicBezTo>
                  <a:cubicBezTo>
                    <a:pt x="8" y="1"/>
                    <a:pt x="10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7" y="1"/>
                    <a:pt x="20" y="4"/>
                    <a:pt x="21" y="7"/>
                  </a:cubicBezTo>
                  <a:cubicBezTo>
                    <a:pt x="24" y="13"/>
                    <a:pt x="23" y="24"/>
                    <a:pt x="19" y="29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3" name="Freeform 1631">
              <a:extLst>
                <a:ext uri="{FF2B5EF4-FFF2-40B4-BE49-F238E27FC236}">
                  <a16:creationId xmlns:a16="http://schemas.microsoft.com/office/drawing/2014/main" id="{9B346A21-94BC-482D-A435-B1DE1C749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251" y="1133475"/>
              <a:ext cx="47625" cy="80963"/>
            </a:xfrm>
            <a:custGeom>
              <a:avLst/>
              <a:gdLst>
                <a:gd name="T0" fmla="*/ 7 w 31"/>
                <a:gd name="T1" fmla="*/ 11 h 53"/>
                <a:gd name="T2" fmla="*/ 29 w 31"/>
                <a:gd name="T3" fmla="*/ 17 h 53"/>
                <a:gd name="T4" fmla="*/ 10 w 31"/>
                <a:gd name="T5" fmla="*/ 43 h 53"/>
                <a:gd name="T6" fmla="*/ 7 w 31"/>
                <a:gd name="T7" fmla="*/ 11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53">
                  <a:moveTo>
                    <a:pt x="7" y="11"/>
                  </a:moveTo>
                  <a:cubicBezTo>
                    <a:pt x="12" y="0"/>
                    <a:pt x="27" y="7"/>
                    <a:pt x="29" y="17"/>
                  </a:cubicBezTo>
                  <a:cubicBezTo>
                    <a:pt x="31" y="26"/>
                    <a:pt x="24" y="53"/>
                    <a:pt x="10" y="43"/>
                  </a:cubicBezTo>
                  <a:cubicBezTo>
                    <a:pt x="1" y="37"/>
                    <a:pt x="0" y="19"/>
                    <a:pt x="7" y="11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4" name="Freeform 1632">
              <a:extLst>
                <a:ext uri="{FF2B5EF4-FFF2-40B4-BE49-F238E27FC236}">
                  <a16:creationId xmlns:a16="http://schemas.microsoft.com/office/drawing/2014/main" id="{39BDA5A8-7E22-4461-B60B-5F39638F56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1276" y="1071562"/>
              <a:ext cx="84138" cy="184150"/>
            </a:xfrm>
            <a:custGeom>
              <a:avLst/>
              <a:gdLst>
                <a:gd name="T0" fmla="*/ 49 w 54"/>
                <a:gd name="T1" fmla="*/ 0 h 120"/>
                <a:gd name="T2" fmla="*/ 49 w 54"/>
                <a:gd name="T3" fmla="*/ 0 h 120"/>
                <a:gd name="T4" fmla="*/ 20 w 54"/>
                <a:gd name="T5" fmla="*/ 22 h 120"/>
                <a:gd name="T6" fmla="*/ 9 w 54"/>
                <a:gd name="T7" fmla="*/ 35 h 120"/>
                <a:gd name="T8" fmla="*/ 6 w 54"/>
                <a:gd name="T9" fmla="*/ 66 h 120"/>
                <a:gd name="T10" fmla="*/ 14 w 54"/>
                <a:gd name="T11" fmla="*/ 84 h 120"/>
                <a:gd name="T12" fmla="*/ 16 w 54"/>
                <a:gd name="T13" fmla="*/ 87 h 120"/>
                <a:gd name="T14" fmla="*/ 18 w 54"/>
                <a:gd name="T15" fmla="*/ 93 h 120"/>
                <a:gd name="T16" fmla="*/ 15 w 54"/>
                <a:gd name="T17" fmla="*/ 104 h 120"/>
                <a:gd name="T18" fmla="*/ 4 w 54"/>
                <a:gd name="T19" fmla="*/ 101 h 120"/>
                <a:gd name="T20" fmla="*/ 0 w 54"/>
                <a:gd name="T21" fmla="*/ 101 h 120"/>
                <a:gd name="T22" fmla="*/ 25 w 54"/>
                <a:gd name="T23" fmla="*/ 110 h 120"/>
                <a:gd name="T24" fmla="*/ 28 w 54"/>
                <a:gd name="T25" fmla="*/ 78 h 120"/>
                <a:gd name="T26" fmla="*/ 34 w 54"/>
                <a:gd name="T27" fmla="*/ 60 h 120"/>
                <a:gd name="T28" fmla="*/ 52 w 54"/>
                <a:gd name="T29" fmla="*/ 35 h 120"/>
                <a:gd name="T30" fmla="*/ 53 w 54"/>
                <a:gd name="T31" fmla="*/ 12 h 120"/>
                <a:gd name="T32" fmla="*/ 49 w 54"/>
                <a:gd name="T33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4" h="120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39" y="4"/>
                    <a:pt x="29" y="15"/>
                    <a:pt x="20" y="22"/>
                  </a:cubicBezTo>
                  <a:cubicBezTo>
                    <a:pt x="16" y="26"/>
                    <a:pt x="12" y="30"/>
                    <a:pt x="9" y="35"/>
                  </a:cubicBezTo>
                  <a:cubicBezTo>
                    <a:pt x="4" y="44"/>
                    <a:pt x="5" y="56"/>
                    <a:pt x="6" y="66"/>
                  </a:cubicBezTo>
                  <a:cubicBezTo>
                    <a:pt x="7" y="72"/>
                    <a:pt x="11" y="78"/>
                    <a:pt x="14" y="84"/>
                  </a:cubicBezTo>
                  <a:cubicBezTo>
                    <a:pt x="15" y="85"/>
                    <a:pt x="15" y="86"/>
                    <a:pt x="16" y="87"/>
                  </a:cubicBezTo>
                  <a:cubicBezTo>
                    <a:pt x="16" y="88"/>
                    <a:pt x="17" y="90"/>
                    <a:pt x="18" y="93"/>
                  </a:cubicBezTo>
                  <a:cubicBezTo>
                    <a:pt x="20" y="97"/>
                    <a:pt x="19" y="101"/>
                    <a:pt x="15" y="104"/>
                  </a:cubicBezTo>
                  <a:cubicBezTo>
                    <a:pt x="12" y="106"/>
                    <a:pt x="7" y="105"/>
                    <a:pt x="4" y="101"/>
                  </a:cubicBezTo>
                  <a:cubicBezTo>
                    <a:pt x="4" y="99"/>
                    <a:pt x="0" y="99"/>
                    <a:pt x="0" y="101"/>
                  </a:cubicBezTo>
                  <a:cubicBezTo>
                    <a:pt x="0" y="116"/>
                    <a:pt x="16" y="120"/>
                    <a:pt x="25" y="110"/>
                  </a:cubicBezTo>
                  <a:cubicBezTo>
                    <a:pt x="34" y="100"/>
                    <a:pt x="29" y="90"/>
                    <a:pt x="28" y="78"/>
                  </a:cubicBezTo>
                  <a:cubicBezTo>
                    <a:pt x="28" y="71"/>
                    <a:pt x="32" y="66"/>
                    <a:pt x="34" y="60"/>
                  </a:cubicBezTo>
                  <a:cubicBezTo>
                    <a:pt x="40" y="51"/>
                    <a:pt x="48" y="46"/>
                    <a:pt x="52" y="35"/>
                  </a:cubicBezTo>
                  <a:cubicBezTo>
                    <a:pt x="54" y="27"/>
                    <a:pt x="54" y="20"/>
                    <a:pt x="53" y="12"/>
                  </a:cubicBezTo>
                  <a:cubicBezTo>
                    <a:pt x="53" y="8"/>
                    <a:pt x="52" y="3"/>
                    <a:pt x="49" y="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5" name="Freeform 1633">
              <a:extLst>
                <a:ext uri="{FF2B5EF4-FFF2-40B4-BE49-F238E27FC236}">
                  <a16:creationId xmlns:a16="http://schemas.microsoft.com/office/drawing/2014/main" id="{D2AD5B2B-20AB-45CF-9D9D-4F5E738809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1023937"/>
              <a:ext cx="312738" cy="258763"/>
            </a:xfrm>
            <a:custGeom>
              <a:avLst/>
              <a:gdLst>
                <a:gd name="T0" fmla="*/ 136 w 204"/>
                <a:gd name="T1" fmla="*/ 157 h 168"/>
                <a:gd name="T2" fmla="*/ 188 w 204"/>
                <a:gd name="T3" fmla="*/ 125 h 168"/>
                <a:gd name="T4" fmla="*/ 200 w 204"/>
                <a:gd name="T5" fmla="*/ 96 h 168"/>
                <a:gd name="T6" fmla="*/ 202 w 204"/>
                <a:gd name="T7" fmla="*/ 64 h 168"/>
                <a:gd name="T8" fmla="*/ 111 w 204"/>
                <a:gd name="T9" fmla="*/ 1 h 168"/>
                <a:gd name="T10" fmla="*/ 42 w 204"/>
                <a:gd name="T11" fmla="*/ 21 h 168"/>
                <a:gd name="T12" fmla="*/ 8 w 204"/>
                <a:gd name="T13" fmla="*/ 103 h 168"/>
                <a:gd name="T14" fmla="*/ 136 w 204"/>
                <a:gd name="T15" fmla="*/ 157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4" h="168">
                  <a:moveTo>
                    <a:pt x="136" y="157"/>
                  </a:moveTo>
                  <a:cubicBezTo>
                    <a:pt x="156" y="152"/>
                    <a:pt x="175" y="142"/>
                    <a:pt x="188" y="125"/>
                  </a:cubicBezTo>
                  <a:cubicBezTo>
                    <a:pt x="194" y="117"/>
                    <a:pt x="199" y="106"/>
                    <a:pt x="200" y="96"/>
                  </a:cubicBezTo>
                  <a:cubicBezTo>
                    <a:pt x="202" y="85"/>
                    <a:pt x="204" y="74"/>
                    <a:pt x="202" y="64"/>
                  </a:cubicBezTo>
                  <a:cubicBezTo>
                    <a:pt x="197" y="24"/>
                    <a:pt x="146" y="1"/>
                    <a:pt x="111" y="1"/>
                  </a:cubicBezTo>
                  <a:cubicBezTo>
                    <a:pt x="87" y="0"/>
                    <a:pt x="62" y="7"/>
                    <a:pt x="42" y="21"/>
                  </a:cubicBezTo>
                  <a:cubicBezTo>
                    <a:pt x="15" y="40"/>
                    <a:pt x="0" y="70"/>
                    <a:pt x="8" y="103"/>
                  </a:cubicBezTo>
                  <a:cubicBezTo>
                    <a:pt x="21" y="159"/>
                    <a:pt x="89" y="168"/>
                    <a:pt x="136" y="157"/>
                  </a:cubicBezTo>
                  <a:close/>
                </a:path>
              </a:pathLst>
            </a:custGeom>
            <a:solidFill>
              <a:srgbClr val="FACF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6" name="Freeform 1634">
              <a:extLst>
                <a:ext uri="{FF2B5EF4-FFF2-40B4-BE49-F238E27FC236}">
                  <a16:creationId xmlns:a16="http://schemas.microsoft.com/office/drawing/2014/main" id="{4ACE82D0-ECA3-453F-ABAD-D9E86E2469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4614" y="1130300"/>
              <a:ext cx="76200" cy="65088"/>
            </a:xfrm>
            <a:custGeom>
              <a:avLst/>
              <a:gdLst>
                <a:gd name="T0" fmla="*/ 18 w 50"/>
                <a:gd name="T1" fmla="*/ 3 h 43"/>
                <a:gd name="T2" fmla="*/ 25 w 50"/>
                <a:gd name="T3" fmla="*/ 1 h 43"/>
                <a:gd name="T4" fmla="*/ 32 w 50"/>
                <a:gd name="T5" fmla="*/ 1 h 43"/>
                <a:gd name="T6" fmla="*/ 48 w 50"/>
                <a:gd name="T7" fmla="*/ 11 h 43"/>
                <a:gd name="T8" fmla="*/ 49 w 50"/>
                <a:gd name="T9" fmla="*/ 14 h 43"/>
                <a:gd name="T10" fmla="*/ 50 w 50"/>
                <a:gd name="T11" fmla="*/ 20 h 43"/>
                <a:gd name="T12" fmla="*/ 49 w 50"/>
                <a:gd name="T13" fmla="*/ 26 h 43"/>
                <a:gd name="T14" fmla="*/ 48 w 50"/>
                <a:gd name="T15" fmla="*/ 30 h 43"/>
                <a:gd name="T16" fmla="*/ 42 w 50"/>
                <a:gd name="T17" fmla="*/ 37 h 43"/>
                <a:gd name="T18" fmla="*/ 42 w 50"/>
                <a:gd name="T19" fmla="*/ 37 h 43"/>
                <a:gd name="T20" fmla="*/ 26 w 50"/>
                <a:gd name="T21" fmla="*/ 42 h 43"/>
                <a:gd name="T22" fmla="*/ 23 w 50"/>
                <a:gd name="T23" fmla="*/ 41 h 43"/>
                <a:gd name="T24" fmla="*/ 18 w 50"/>
                <a:gd name="T25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" h="43">
                  <a:moveTo>
                    <a:pt x="18" y="3"/>
                  </a:moveTo>
                  <a:cubicBezTo>
                    <a:pt x="20" y="2"/>
                    <a:pt x="23" y="1"/>
                    <a:pt x="25" y="1"/>
                  </a:cubicBezTo>
                  <a:cubicBezTo>
                    <a:pt x="27" y="0"/>
                    <a:pt x="29" y="0"/>
                    <a:pt x="32" y="1"/>
                  </a:cubicBezTo>
                  <a:cubicBezTo>
                    <a:pt x="39" y="0"/>
                    <a:pt x="45" y="3"/>
                    <a:pt x="48" y="11"/>
                  </a:cubicBezTo>
                  <a:cubicBezTo>
                    <a:pt x="48" y="12"/>
                    <a:pt x="49" y="13"/>
                    <a:pt x="49" y="14"/>
                  </a:cubicBezTo>
                  <a:cubicBezTo>
                    <a:pt x="49" y="16"/>
                    <a:pt x="50" y="18"/>
                    <a:pt x="50" y="20"/>
                  </a:cubicBezTo>
                  <a:cubicBezTo>
                    <a:pt x="50" y="22"/>
                    <a:pt x="50" y="24"/>
                    <a:pt x="49" y="26"/>
                  </a:cubicBezTo>
                  <a:cubicBezTo>
                    <a:pt x="49" y="28"/>
                    <a:pt x="48" y="29"/>
                    <a:pt x="48" y="30"/>
                  </a:cubicBezTo>
                  <a:cubicBezTo>
                    <a:pt x="46" y="33"/>
                    <a:pt x="44" y="35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38" y="41"/>
                    <a:pt x="32" y="43"/>
                    <a:pt x="26" y="42"/>
                  </a:cubicBezTo>
                  <a:cubicBezTo>
                    <a:pt x="25" y="41"/>
                    <a:pt x="24" y="41"/>
                    <a:pt x="23" y="41"/>
                  </a:cubicBezTo>
                  <a:cubicBezTo>
                    <a:pt x="3" y="38"/>
                    <a:pt x="0" y="11"/>
                    <a:pt x="18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7" name="Freeform 1635">
              <a:extLst>
                <a:ext uri="{FF2B5EF4-FFF2-40B4-BE49-F238E27FC236}">
                  <a16:creationId xmlns:a16="http://schemas.microsoft.com/office/drawing/2014/main" id="{5D7F0C57-E7EC-4A4C-AEEC-F6D5FA2CE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6839" y="1136650"/>
              <a:ext cx="60325" cy="65088"/>
            </a:xfrm>
            <a:custGeom>
              <a:avLst/>
              <a:gdLst>
                <a:gd name="T0" fmla="*/ 0 w 39"/>
                <a:gd name="T1" fmla="*/ 20 h 43"/>
                <a:gd name="T2" fmla="*/ 35 w 39"/>
                <a:gd name="T3" fmla="*/ 13 h 43"/>
                <a:gd name="T4" fmla="*/ 36 w 39"/>
                <a:gd name="T5" fmla="*/ 31 h 43"/>
                <a:gd name="T6" fmla="*/ 9 w 39"/>
                <a:gd name="T7" fmla="*/ 36 h 43"/>
                <a:gd name="T8" fmla="*/ 0 w 39"/>
                <a:gd name="T9" fmla="*/ 24 h 43"/>
                <a:gd name="T10" fmla="*/ 0 w 39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9"/>
                    <a:pt x="39" y="25"/>
                    <a:pt x="36" y="31"/>
                  </a:cubicBezTo>
                  <a:cubicBezTo>
                    <a:pt x="30" y="42"/>
                    <a:pt x="19" y="43"/>
                    <a:pt x="9" y="36"/>
                  </a:cubicBezTo>
                  <a:cubicBezTo>
                    <a:pt x="4" y="34"/>
                    <a:pt x="1" y="29"/>
                    <a:pt x="0" y="24"/>
                  </a:cubicBezTo>
                  <a:cubicBezTo>
                    <a:pt x="0" y="23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8" name="Freeform 1636">
              <a:extLst>
                <a:ext uri="{FF2B5EF4-FFF2-40B4-BE49-F238E27FC236}">
                  <a16:creationId xmlns:a16="http://schemas.microsoft.com/office/drawing/2014/main" id="{0D0B9898-CA8E-4C47-8197-17D0EDB5B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6376" y="1136650"/>
              <a:ext cx="77788" cy="63500"/>
            </a:xfrm>
            <a:custGeom>
              <a:avLst/>
              <a:gdLst>
                <a:gd name="T0" fmla="*/ 18 w 51"/>
                <a:gd name="T1" fmla="*/ 2 h 42"/>
                <a:gd name="T2" fmla="*/ 25 w 51"/>
                <a:gd name="T3" fmla="*/ 0 h 42"/>
                <a:gd name="T4" fmla="*/ 32 w 51"/>
                <a:gd name="T5" fmla="*/ 0 h 42"/>
                <a:gd name="T6" fmla="*/ 48 w 51"/>
                <a:gd name="T7" fmla="*/ 10 h 42"/>
                <a:gd name="T8" fmla="*/ 49 w 51"/>
                <a:gd name="T9" fmla="*/ 14 h 42"/>
                <a:gd name="T10" fmla="*/ 51 w 51"/>
                <a:gd name="T11" fmla="*/ 19 h 42"/>
                <a:gd name="T12" fmla="*/ 50 w 51"/>
                <a:gd name="T13" fmla="*/ 26 h 42"/>
                <a:gd name="T14" fmla="*/ 48 w 51"/>
                <a:gd name="T15" fmla="*/ 30 h 42"/>
                <a:gd name="T16" fmla="*/ 42 w 51"/>
                <a:gd name="T17" fmla="*/ 36 h 42"/>
                <a:gd name="T18" fmla="*/ 42 w 51"/>
                <a:gd name="T19" fmla="*/ 36 h 42"/>
                <a:gd name="T20" fmla="*/ 27 w 51"/>
                <a:gd name="T21" fmla="*/ 41 h 42"/>
                <a:gd name="T22" fmla="*/ 23 w 51"/>
                <a:gd name="T23" fmla="*/ 40 h 42"/>
                <a:gd name="T24" fmla="*/ 18 w 51"/>
                <a:gd name="T25" fmla="*/ 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1" h="42">
                  <a:moveTo>
                    <a:pt x="18" y="2"/>
                  </a:moveTo>
                  <a:cubicBezTo>
                    <a:pt x="21" y="1"/>
                    <a:pt x="23" y="1"/>
                    <a:pt x="25" y="0"/>
                  </a:cubicBezTo>
                  <a:cubicBezTo>
                    <a:pt x="28" y="0"/>
                    <a:pt x="30" y="0"/>
                    <a:pt x="32" y="0"/>
                  </a:cubicBezTo>
                  <a:cubicBezTo>
                    <a:pt x="39" y="0"/>
                    <a:pt x="46" y="3"/>
                    <a:pt x="48" y="10"/>
                  </a:cubicBezTo>
                  <a:cubicBezTo>
                    <a:pt x="49" y="12"/>
                    <a:pt x="49" y="13"/>
                    <a:pt x="49" y="14"/>
                  </a:cubicBezTo>
                  <a:cubicBezTo>
                    <a:pt x="50" y="16"/>
                    <a:pt x="50" y="17"/>
                    <a:pt x="51" y="19"/>
                  </a:cubicBezTo>
                  <a:cubicBezTo>
                    <a:pt x="51" y="21"/>
                    <a:pt x="50" y="24"/>
                    <a:pt x="50" y="26"/>
                  </a:cubicBezTo>
                  <a:cubicBezTo>
                    <a:pt x="49" y="27"/>
                    <a:pt x="49" y="28"/>
                    <a:pt x="48" y="30"/>
                  </a:cubicBezTo>
                  <a:cubicBezTo>
                    <a:pt x="47" y="32"/>
                    <a:pt x="45" y="35"/>
                    <a:pt x="42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38" y="40"/>
                    <a:pt x="32" y="42"/>
                    <a:pt x="27" y="41"/>
                  </a:cubicBezTo>
                  <a:cubicBezTo>
                    <a:pt x="25" y="41"/>
                    <a:pt x="24" y="41"/>
                    <a:pt x="23" y="40"/>
                  </a:cubicBezTo>
                  <a:cubicBezTo>
                    <a:pt x="3" y="38"/>
                    <a:pt x="0" y="10"/>
                    <a:pt x="18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79" name="Freeform 1637">
              <a:extLst>
                <a:ext uri="{FF2B5EF4-FFF2-40B4-BE49-F238E27FC236}">
                  <a16:creationId xmlns:a16="http://schemas.microsoft.com/office/drawing/2014/main" id="{4100E2AD-DBA3-4964-B5DB-585129893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0189" y="1143000"/>
              <a:ext cx="58738" cy="65088"/>
            </a:xfrm>
            <a:custGeom>
              <a:avLst/>
              <a:gdLst>
                <a:gd name="T0" fmla="*/ 0 w 38"/>
                <a:gd name="T1" fmla="*/ 20 h 43"/>
                <a:gd name="T2" fmla="*/ 35 w 38"/>
                <a:gd name="T3" fmla="*/ 13 h 43"/>
                <a:gd name="T4" fmla="*/ 36 w 38"/>
                <a:gd name="T5" fmla="*/ 30 h 43"/>
                <a:gd name="T6" fmla="*/ 8 w 38"/>
                <a:gd name="T7" fmla="*/ 36 h 43"/>
                <a:gd name="T8" fmla="*/ 0 w 38"/>
                <a:gd name="T9" fmla="*/ 23 h 43"/>
                <a:gd name="T10" fmla="*/ 0 w 38"/>
                <a:gd name="T11" fmla="*/ 2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43">
                  <a:moveTo>
                    <a:pt x="0" y="20"/>
                  </a:moveTo>
                  <a:cubicBezTo>
                    <a:pt x="2" y="5"/>
                    <a:pt x="27" y="0"/>
                    <a:pt x="35" y="13"/>
                  </a:cubicBezTo>
                  <a:cubicBezTo>
                    <a:pt x="38" y="18"/>
                    <a:pt x="38" y="25"/>
                    <a:pt x="36" y="30"/>
                  </a:cubicBezTo>
                  <a:cubicBezTo>
                    <a:pt x="30" y="41"/>
                    <a:pt x="18" y="43"/>
                    <a:pt x="8" y="36"/>
                  </a:cubicBezTo>
                  <a:cubicBezTo>
                    <a:pt x="4" y="33"/>
                    <a:pt x="0" y="29"/>
                    <a:pt x="0" y="23"/>
                  </a:cubicBezTo>
                  <a:cubicBezTo>
                    <a:pt x="0" y="22"/>
                    <a:pt x="0" y="21"/>
                    <a:pt x="0" y="20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0" name="Freeform 1638">
              <a:extLst>
                <a:ext uri="{FF2B5EF4-FFF2-40B4-BE49-F238E27FC236}">
                  <a16:creationId xmlns:a16="http://schemas.microsoft.com/office/drawing/2014/main" id="{D4B192DF-6D0C-4947-A9C6-D6F1C2C5B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5114" y="1211262"/>
              <a:ext cx="11113" cy="11113"/>
            </a:xfrm>
            <a:custGeom>
              <a:avLst/>
              <a:gdLst>
                <a:gd name="T0" fmla="*/ 0 w 7"/>
                <a:gd name="T1" fmla="*/ 0 h 7"/>
                <a:gd name="T2" fmla="*/ 6 w 7"/>
                <a:gd name="T3" fmla="*/ 5 h 7"/>
                <a:gd name="T4" fmla="*/ 6 w 7"/>
                <a:gd name="T5" fmla="*/ 5 h 7"/>
                <a:gd name="T6" fmla="*/ 7 w 7"/>
                <a:gd name="T7" fmla="*/ 6 h 7"/>
                <a:gd name="T8" fmla="*/ 5 w 7"/>
                <a:gd name="T9" fmla="*/ 7 h 7"/>
                <a:gd name="T10" fmla="*/ 2 w 7"/>
                <a:gd name="T11" fmla="*/ 4 h 7"/>
                <a:gd name="T12" fmla="*/ 0 w 7"/>
                <a:gd name="T13" fmla="*/ 1 h 7"/>
                <a:gd name="T14" fmla="*/ 0 w 7"/>
                <a:gd name="T1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7">
                  <a:moveTo>
                    <a:pt x="0" y="0"/>
                  </a:moveTo>
                  <a:cubicBezTo>
                    <a:pt x="3" y="1"/>
                    <a:pt x="4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6" y="7"/>
                    <a:pt x="5" y="7"/>
                  </a:cubicBezTo>
                  <a:cubicBezTo>
                    <a:pt x="4" y="6"/>
                    <a:pt x="3" y="5"/>
                    <a:pt x="2" y="4"/>
                  </a:cubicBezTo>
                  <a:cubicBezTo>
                    <a:pt x="1" y="3"/>
                    <a:pt x="0" y="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1" name="Freeform 1639">
              <a:extLst>
                <a:ext uri="{FF2B5EF4-FFF2-40B4-BE49-F238E27FC236}">
                  <a16:creationId xmlns:a16="http://schemas.microsoft.com/office/drawing/2014/main" id="{A9B3B56C-DA57-44B2-BAC0-DC5E75297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1212850"/>
              <a:ext cx="12700" cy="11113"/>
            </a:xfrm>
            <a:custGeom>
              <a:avLst/>
              <a:gdLst>
                <a:gd name="T0" fmla="*/ 1 w 9"/>
                <a:gd name="T1" fmla="*/ 0 h 7"/>
                <a:gd name="T2" fmla="*/ 5 w 9"/>
                <a:gd name="T3" fmla="*/ 2 h 7"/>
                <a:gd name="T4" fmla="*/ 9 w 9"/>
                <a:gd name="T5" fmla="*/ 6 h 7"/>
                <a:gd name="T6" fmla="*/ 8 w 9"/>
                <a:gd name="T7" fmla="*/ 7 h 7"/>
                <a:gd name="T8" fmla="*/ 4 w 9"/>
                <a:gd name="T9" fmla="*/ 4 h 7"/>
                <a:gd name="T10" fmla="*/ 0 w 9"/>
                <a:gd name="T11" fmla="*/ 1 h 7"/>
                <a:gd name="T12" fmla="*/ 1 w 9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7">
                  <a:moveTo>
                    <a:pt x="1" y="0"/>
                  </a:moveTo>
                  <a:cubicBezTo>
                    <a:pt x="3" y="0"/>
                    <a:pt x="4" y="1"/>
                    <a:pt x="5" y="2"/>
                  </a:cubicBezTo>
                  <a:cubicBezTo>
                    <a:pt x="7" y="3"/>
                    <a:pt x="8" y="5"/>
                    <a:pt x="9" y="6"/>
                  </a:cubicBezTo>
                  <a:cubicBezTo>
                    <a:pt x="9" y="7"/>
                    <a:pt x="8" y="7"/>
                    <a:pt x="8" y="7"/>
                  </a:cubicBezTo>
                  <a:cubicBezTo>
                    <a:pt x="6" y="6"/>
                    <a:pt x="5" y="5"/>
                    <a:pt x="4" y="4"/>
                  </a:cubicBezTo>
                  <a:cubicBezTo>
                    <a:pt x="3" y="3"/>
                    <a:pt x="1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2" name="Freeform 1640">
              <a:extLst>
                <a:ext uri="{FF2B5EF4-FFF2-40B4-BE49-F238E27FC236}">
                  <a16:creationId xmlns:a16="http://schemas.microsoft.com/office/drawing/2014/main" id="{43444DC8-755C-4624-BB99-3C4A8E33B3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6064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2 h 7"/>
                <a:gd name="T4" fmla="*/ 7 w 8"/>
                <a:gd name="T5" fmla="*/ 6 h 7"/>
                <a:gd name="T6" fmla="*/ 6 w 8"/>
                <a:gd name="T7" fmla="*/ 7 h 7"/>
                <a:gd name="T8" fmla="*/ 3 w 8"/>
                <a:gd name="T9" fmla="*/ 4 h 7"/>
                <a:gd name="T10" fmla="*/ 0 w 8"/>
                <a:gd name="T11" fmla="*/ 0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0"/>
                    <a:pt x="3" y="1"/>
                    <a:pt x="4" y="2"/>
                  </a:cubicBezTo>
                  <a:cubicBezTo>
                    <a:pt x="5" y="3"/>
                    <a:pt x="6" y="4"/>
                    <a:pt x="7" y="6"/>
                  </a:cubicBezTo>
                  <a:cubicBezTo>
                    <a:pt x="8" y="6"/>
                    <a:pt x="7" y="7"/>
                    <a:pt x="6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3" name="Freeform 1641">
              <a:extLst>
                <a:ext uri="{FF2B5EF4-FFF2-40B4-BE49-F238E27FC236}">
                  <a16:creationId xmlns:a16="http://schemas.microsoft.com/office/drawing/2014/main" id="{E9C15E29-B965-436C-BD1C-2DEF95DBC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951" y="1212850"/>
              <a:ext cx="12700" cy="11113"/>
            </a:xfrm>
            <a:custGeom>
              <a:avLst/>
              <a:gdLst>
                <a:gd name="T0" fmla="*/ 1 w 8"/>
                <a:gd name="T1" fmla="*/ 0 h 7"/>
                <a:gd name="T2" fmla="*/ 4 w 8"/>
                <a:gd name="T3" fmla="*/ 3 h 7"/>
                <a:gd name="T4" fmla="*/ 7 w 8"/>
                <a:gd name="T5" fmla="*/ 6 h 7"/>
                <a:gd name="T6" fmla="*/ 7 w 8"/>
                <a:gd name="T7" fmla="*/ 7 h 7"/>
                <a:gd name="T8" fmla="*/ 3 w 8"/>
                <a:gd name="T9" fmla="*/ 4 h 7"/>
                <a:gd name="T10" fmla="*/ 0 w 8"/>
                <a:gd name="T11" fmla="*/ 1 h 7"/>
                <a:gd name="T12" fmla="*/ 1 w 8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7">
                  <a:moveTo>
                    <a:pt x="1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5" y="4"/>
                    <a:pt x="6" y="5"/>
                    <a:pt x="7" y="6"/>
                  </a:cubicBezTo>
                  <a:cubicBezTo>
                    <a:pt x="8" y="7"/>
                    <a:pt x="7" y="7"/>
                    <a:pt x="7" y="7"/>
                  </a:cubicBezTo>
                  <a:cubicBezTo>
                    <a:pt x="5" y="6"/>
                    <a:pt x="4" y="5"/>
                    <a:pt x="3" y="4"/>
                  </a:cubicBezTo>
                  <a:cubicBezTo>
                    <a:pt x="2" y="3"/>
                    <a:pt x="1" y="2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4" name="Freeform 1642">
              <a:extLst>
                <a:ext uri="{FF2B5EF4-FFF2-40B4-BE49-F238E27FC236}">
                  <a16:creationId xmlns:a16="http://schemas.microsoft.com/office/drawing/2014/main" id="{935A3317-541D-4C87-8428-8A5FE2B1F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204912"/>
              <a:ext cx="11113" cy="15875"/>
            </a:xfrm>
            <a:custGeom>
              <a:avLst/>
              <a:gdLst>
                <a:gd name="T0" fmla="*/ 0 w 7"/>
                <a:gd name="T1" fmla="*/ 1 h 10"/>
                <a:gd name="T2" fmla="*/ 1 w 7"/>
                <a:gd name="T3" fmla="*/ 0 h 10"/>
                <a:gd name="T4" fmla="*/ 3 w 7"/>
                <a:gd name="T5" fmla="*/ 4 h 10"/>
                <a:gd name="T6" fmla="*/ 5 w 7"/>
                <a:gd name="T7" fmla="*/ 6 h 10"/>
                <a:gd name="T8" fmla="*/ 5 w 7"/>
                <a:gd name="T9" fmla="*/ 7 h 10"/>
                <a:gd name="T10" fmla="*/ 6 w 7"/>
                <a:gd name="T11" fmla="*/ 7 h 10"/>
                <a:gd name="T12" fmla="*/ 6 w 7"/>
                <a:gd name="T13" fmla="*/ 8 h 10"/>
                <a:gd name="T14" fmla="*/ 6 w 7"/>
                <a:gd name="T15" fmla="*/ 8 h 10"/>
                <a:gd name="T16" fmla="*/ 6 w 7"/>
                <a:gd name="T17" fmla="*/ 8 h 10"/>
                <a:gd name="T18" fmla="*/ 6 w 7"/>
                <a:gd name="T19" fmla="*/ 9 h 10"/>
                <a:gd name="T20" fmla="*/ 6 w 7"/>
                <a:gd name="T21" fmla="*/ 10 h 10"/>
                <a:gd name="T22" fmla="*/ 3 w 7"/>
                <a:gd name="T23" fmla="*/ 7 h 10"/>
                <a:gd name="T24" fmla="*/ 0 w 7"/>
                <a:gd name="T25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10">
                  <a:moveTo>
                    <a:pt x="0" y="1"/>
                  </a:moveTo>
                  <a:cubicBezTo>
                    <a:pt x="0" y="1"/>
                    <a:pt x="0" y="0"/>
                    <a:pt x="1" y="0"/>
                  </a:cubicBezTo>
                  <a:cubicBezTo>
                    <a:pt x="2" y="1"/>
                    <a:pt x="3" y="2"/>
                    <a:pt x="3" y="4"/>
                  </a:cubicBezTo>
                  <a:cubicBezTo>
                    <a:pt x="4" y="4"/>
                    <a:pt x="4" y="5"/>
                    <a:pt x="5" y="6"/>
                  </a:cubicBezTo>
                  <a:cubicBezTo>
                    <a:pt x="5" y="6"/>
                    <a:pt x="5" y="7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4" y="10"/>
                    <a:pt x="3" y="8"/>
                    <a:pt x="3" y="7"/>
                  </a:cubicBezTo>
                  <a:cubicBezTo>
                    <a:pt x="2" y="5"/>
                    <a:pt x="0" y="3"/>
                    <a:pt x="0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5" name="Freeform 1643">
              <a:extLst>
                <a:ext uri="{FF2B5EF4-FFF2-40B4-BE49-F238E27FC236}">
                  <a16:creationId xmlns:a16="http://schemas.microsoft.com/office/drawing/2014/main" id="{44FBB284-D588-44FE-B551-D3E35C348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9064" y="1206500"/>
              <a:ext cx="7938" cy="14288"/>
            </a:xfrm>
            <a:custGeom>
              <a:avLst/>
              <a:gdLst>
                <a:gd name="T0" fmla="*/ 1 w 5"/>
                <a:gd name="T1" fmla="*/ 0 h 9"/>
                <a:gd name="T2" fmla="*/ 3 w 5"/>
                <a:gd name="T3" fmla="*/ 3 h 9"/>
                <a:gd name="T4" fmla="*/ 5 w 5"/>
                <a:gd name="T5" fmla="*/ 8 h 9"/>
                <a:gd name="T6" fmla="*/ 4 w 5"/>
                <a:gd name="T7" fmla="*/ 8 h 9"/>
                <a:gd name="T8" fmla="*/ 2 w 5"/>
                <a:gd name="T9" fmla="*/ 4 h 9"/>
                <a:gd name="T10" fmla="*/ 0 w 5"/>
                <a:gd name="T11" fmla="*/ 0 h 9"/>
                <a:gd name="T12" fmla="*/ 1 w 5"/>
                <a:gd name="T13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9">
                  <a:moveTo>
                    <a:pt x="1" y="0"/>
                  </a:moveTo>
                  <a:cubicBezTo>
                    <a:pt x="2" y="1"/>
                    <a:pt x="3" y="2"/>
                    <a:pt x="3" y="3"/>
                  </a:cubicBezTo>
                  <a:cubicBezTo>
                    <a:pt x="4" y="5"/>
                    <a:pt x="5" y="6"/>
                    <a:pt x="5" y="8"/>
                  </a:cubicBezTo>
                  <a:cubicBezTo>
                    <a:pt x="5" y="8"/>
                    <a:pt x="4" y="9"/>
                    <a:pt x="4" y="8"/>
                  </a:cubicBezTo>
                  <a:cubicBezTo>
                    <a:pt x="3" y="7"/>
                    <a:pt x="3" y="6"/>
                    <a:pt x="2" y="4"/>
                  </a:cubicBezTo>
                  <a:cubicBezTo>
                    <a:pt x="1" y="3"/>
                    <a:pt x="0" y="2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6" name="Freeform 1644">
              <a:extLst>
                <a:ext uri="{FF2B5EF4-FFF2-40B4-BE49-F238E27FC236}">
                  <a16:creationId xmlns:a16="http://schemas.microsoft.com/office/drawing/2014/main" id="{A71480EB-F8C4-42B8-AABF-52461B2F8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04912"/>
              <a:ext cx="9525" cy="12700"/>
            </a:xfrm>
            <a:custGeom>
              <a:avLst/>
              <a:gdLst>
                <a:gd name="T0" fmla="*/ 1 w 6"/>
                <a:gd name="T1" fmla="*/ 0 h 8"/>
                <a:gd name="T2" fmla="*/ 6 w 6"/>
                <a:gd name="T3" fmla="*/ 7 h 8"/>
                <a:gd name="T4" fmla="*/ 5 w 6"/>
                <a:gd name="T5" fmla="*/ 8 h 8"/>
                <a:gd name="T6" fmla="*/ 0 w 6"/>
                <a:gd name="T7" fmla="*/ 0 h 8"/>
                <a:gd name="T8" fmla="*/ 1 w 6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8">
                  <a:moveTo>
                    <a:pt x="1" y="0"/>
                  </a:moveTo>
                  <a:cubicBezTo>
                    <a:pt x="3" y="2"/>
                    <a:pt x="5" y="5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3" y="6"/>
                    <a:pt x="1" y="3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7" name="Freeform 1645">
              <a:extLst>
                <a:ext uri="{FF2B5EF4-FFF2-40B4-BE49-F238E27FC236}">
                  <a16:creationId xmlns:a16="http://schemas.microsoft.com/office/drawing/2014/main" id="{0D521548-15AA-46AB-BCAB-939E319BE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0014" y="1203325"/>
              <a:ext cx="7938" cy="14288"/>
            </a:xfrm>
            <a:custGeom>
              <a:avLst/>
              <a:gdLst>
                <a:gd name="T0" fmla="*/ 1 w 5"/>
                <a:gd name="T1" fmla="*/ 1 h 9"/>
                <a:gd name="T2" fmla="*/ 5 w 5"/>
                <a:gd name="T3" fmla="*/ 7 h 9"/>
                <a:gd name="T4" fmla="*/ 3 w 5"/>
                <a:gd name="T5" fmla="*/ 8 h 9"/>
                <a:gd name="T6" fmla="*/ 0 w 5"/>
                <a:gd name="T7" fmla="*/ 2 h 9"/>
                <a:gd name="T8" fmla="*/ 1 w 5"/>
                <a:gd name="T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9">
                  <a:moveTo>
                    <a:pt x="1" y="1"/>
                  </a:moveTo>
                  <a:cubicBezTo>
                    <a:pt x="3" y="2"/>
                    <a:pt x="4" y="5"/>
                    <a:pt x="5" y="7"/>
                  </a:cubicBezTo>
                  <a:cubicBezTo>
                    <a:pt x="5" y="8"/>
                    <a:pt x="4" y="9"/>
                    <a:pt x="3" y="8"/>
                  </a:cubicBezTo>
                  <a:cubicBezTo>
                    <a:pt x="2" y="6"/>
                    <a:pt x="0" y="4"/>
                    <a:pt x="0" y="2"/>
                  </a:cubicBezTo>
                  <a:cubicBezTo>
                    <a:pt x="0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8" name="Freeform 1646">
              <a:extLst>
                <a:ext uri="{FF2B5EF4-FFF2-40B4-BE49-F238E27FC236}">
                  <a16:creationId xmlns:a16="http://schemas.microsoft.com/office/drawing/2014/main" id="{B83E30ED-A34A-47E9-B96C-B710E2BD4D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6214" y="1216025"/>
              <a:ext cx="20638" cy="14288"/>
            </a:xfrm>
            <a:custGeom>
              <a:avLst/>
              <a:gdLst>
                <a:gd name="T0" fmla="*/ 1 w 13"/>
                <a:gd name="T1" fmla="*/ 1 h 9"/>
                <a:gd name="T2" fmla="*/ 2 w 13"/>
                <a:gd name="T3" fmla="*/ 1 h 9"/>
                <a:gd name="T4" fmla="*/ 4 w 13"/>
                <a:gd name="T5" fmla="*/ 4 h 9"/>
                <a:gd name="T6" fmla="*/ 7 w 13"/>
                <a:gd name="T7" fmla="*/ 6 h 9"/>
                <a:gd name="T8" fmla="*/ 9 w 13"/>
                <a:gd name="T9" fmla="*/ 0 h 9"/>
                <a:gd name="T10" fmla="*/ 11 w 13"/>
                <a:gd name="T11" fmla="*/ 0 h 9"/>
                <a:gd name="T12" fmla="*/ 7 w 13"/>
                <a:gd name="T13" fmla="*/ 8 h 9"/>
                <a:gd name="T14" fmla="*/ 2 w 13"/>
                <a:gd name="T15" fmla="*/ 6 h 9"/>
                <a:gd name="T16" fmla="*/ 1 w 13"/>
                <a:gd name="T17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" h="9">
                  <a:moveTo>
                    <a:pt x="1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3"/>
                    <a:pt x="4" y="4"/>
                  </a:cubicBezTo>
                  <a:cubicBezTo>
                    <a:pt x="4" y="5"/>
                    <a:pt x="5" y="6"/>
                    <a:pt x="7" y="6"/>
                  </a:cubicBezTo>
                  <a:cubicBezTo>
                    <a:pt x="10" y="6"/>
                    <a:pt x="9" y="2"/>
                    <a:pt x="9" y="0"/>
                  </a:cubicBezTo>
                  <a:cubicBezTo>
                    <a:pt x="10" y="0"/>
                    <a:pt x="10" y="0"/>
                    <a:pt x="11" y="0"/>
                  </a:cubicBezTo>
                  <a:cubicBezTo>
                    <a:pt x="13" y="3"/>
                    <a:pt x="11" y="8"/>
                    <a:pt x="7" y="8"/>
                  </a:cubicBezTo>
                  <a:cubicBezTo>
                    <a:pt x="5" y="9"/>
                    <a:pt x="3" y="8"/>
                    <a:pt x="2" y="6"/>
                  </a:cubicBezTo>
                  <a:cubicBezTo>
                    <a:pt x="1" y="5"/>
                    <a:pt x="0" y="2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89" name="Freeform 1647">
              <a:extLst>
                <a:ext uri="{FF2B5EF4-FFF2-40B4-BE49-F238E27FC236}">
                  <a16:creationId xmlns:a16="http://schemas.microsoft.com/office/drawing/2014/main" id="{51A3B57C-0945-411E-812B-102BC42B12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926" y="1185862"/>
              <a:ext cx="22225" cy="20638"/>
            </a:xfrm>
            <a:custGeom>
              <a:avLst/>
              <a:gdLst>
                <a:gd name="T0" fmla="*/ 5 w 15"/>
                <a:gd name="T1" fmla="*/ 2 h 14"/>
                <a:gd name="T2" fmla="*/ 14 w 15"/>
                <a:gd name="T3" fmla="*/ 9 h 14"/>
                <a:gd name="T4" fmla="*/ 12 w 15"/>
                <a:gd name="T5" fmla="*/ 8 h 14"/>
                <a:gd name="T6" fmla="*/ 9 w 15"/>
                <a:gd name="T7" fmla="*/ 4 h 14"/>
                <a:gd name="T8" fmla="*/ 4 w 15"/>
                <a:gd name="T9" fmla="*/ 5 h 14"/>
                <a:gd name="T10" fmla="*/ 5 w 15"/>
                <a:gd name="T11" fmla="*/ 13 h 14"/>
                <a:gd name="T12" fmla="*/ 5 w 15"/>
                <a:gd name="T13" fmla="*/ 13 h 14"/>
                <a:gd name="T14" fmla="*/ 5 w 15"/>
                <a:gd name="T15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" h="14">
                  <a:moveTo>
                    <a:pt x="5" y="2"/>
                  </a:moveTo>
                  <a:cubicBezTo>
                    <a:pt x="9" y="0"/>
                    <a:pt x="15" y="4"/>
                    <a:pt x="14" y="9"/>
                  </a:cubicBezTo>
                  <a:cubicBezTo>
                    <a:pt x="13" y="9"/>
                    <a:pt x="12" y="9"/>
                    <a:pt x="12" y="8"/>
                  </a:cubicBezTo>
                  <a:cubicBezTo>
                    <a:pt x="13" y="6"/>
                    <a:pt x="11" y="4"/>
                    <a:pt x="9" y="4"/>
                  </a:cubicBezTo>
                  <a:cubicBezTo>
                    <a:pt x="8" y="3"/>
                    <a:pt x="5" y="3"/>
                    <a:pt x="4" y="5"/>
                  </a:cubicBezTo>
                  <a:cubicBezTo>
                    <a:pt x="3" y="7"/>
                    <a:pt x="5" y="11"/>
                    <a:pt x="5" y="13"/>
                  </a:cubicBezTo>
                  <a:cubicBezTo>
                    <a:pt x="5" y="13"/>
                    <a:pt x="5" y="14"/>
                    <a:pt x="5" y="13"/>
                  </a:cubicBezTo>
                  <a:cubicBezTo>
                    <a:pt x="2" y="11"/>
                    <a:pt x="0" y="3"/>
                    <a:pt x="5" y="2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0" name="Freeform 1648">
              <a:extLst>
                <a:ext uri="{FF2B5EF4-FFF2-40B4-BE49-F238E27FC236}">
                  <a16:creationId xmlns:a16="http://schemas.microsoft.com/office/drawing/2014/main" id="{445890A1-0647-4CEB-8872-46D487EA4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152525"/>
              <a:ext cx="23813" cy="41275"/>
            </a:xfrm>
            <a:custGeom>
              <a:avLst/>
              <a:gdLst>
                <a:gd name="T0" fmla="*/ 4 w 15"/>
                <a:gd name="T1" fmla="*/ 5 h 26"/>
                <a:gd name="T2" fmla="*/ 15 w 15"/>
                <a:gd name="T3" fmla="*/ 9 h 26"/>
                <a:gd name="T4" fmla="*/ 14 w 15"/>
                <a:gd name="T5" fmla="*/ 9 h 26"/>
                <a:gd name="T6" fmla="*/ 9 w 15"/>
                <a:gd name="T7" fmla="*/ 5 h 26"/>
                <a:gd name="T8" fmla="*/ 3 w 15"/>
                <a:gd name="T9" fmla="*/ 12 h 26"/>
                <a:gd name="T10" fmla="*/ 5 w 15"/>
                <a:gd name="T11" fmla="*/ 14 h 26"/>
                <a:gd name="T12" fmla="*/ 8 w 15"/>
                <a:gd name="T13" fmla="*/ 17 h 26"/>
                <a:gd name="T14" fmla="*/ 4 w 15"/>
                <a:gd name="T15" fmla="*/ 24 h 26"/>
                <a:gd name="T16" fmla="*/ 4 w 15"/>
                <a:gd name="T17" fmla="*/ 24 h 26"/>
                <a:gd name="T18" fmla="*/ 6 w 15"/>
                <a:gd name="T19" fmla="*/ 18 h 26"/>
                <a:gd name="T20" fmla="*/ 3 w 15"/>
                <a:gd name="T21" fmla="*/ 14 h 26"/>
                <a:gd name="T22" fmla="*/ 1 w 15"/>
                <a:gd name="T23" fmla="*/ 13 h 26"/>
                <a:gd name="T24" fmla="*/ 4 w 15"/>
                <a:gd name="T25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26">
                  <a:moveTo>
                    <a:pt x="4" y="5"/>
                  </a:moveTo>
                  <a:cubicBezTo>
                    <a:pt x="7" y="0"/>
                    <a:pt x="14" y="4"/>
                    <a:pt x="15" y="9"/>
                  </a:cubicBezTo>
                  <a:cubicBezTo>
                    <a:pt x="15" y="9"/>
                    <a:pt x="14" y="10"/>
                    <a:pt x="14" y="9"/>
                  </a:cubicBezTo>
                  <a:cubicBezTo>
                    <a:pt x="13" y="8"/>
                    <a:pt x="11" y="5"/>
                    <a:pt x="9" y="5"/>
                  </a:cubicBezTo>
                  <a:cubicBezTo>
                    <a:pt x="7" y="5"/>
                    <a:pt x="2" y="9"/>
                    <a:pt x="3" y="12"/>
                  </a:cubicBezTo>
                  <a:cubicBezTo>
                    <a:pt x="3" y="13"/>
                    <a:pt x="4" y="13"/>
                    <a:pt x="5" y="14"/>
                  </a:cubicBezTo>
                  <a:cubicBezTo>
                    <a:pt x="6" y="15"/>
                    <a:pt x="7" y="16"/>
                    <a:pt x="8" y="17"/>
                  </a:cubicBezTo>
                  <a:cubicBezTo>
                    <a:pt x="9" y="20"/>
                    <a:pt x="8" y="26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6" y="23"/>
                    <a:pt x="6" y="20"/>
                    <a:pt x="6" y="18"/>
                  </a:cubicBezTo>
                  <a:cubicBezTo>
                    <a:pt x="6" y="16"/>
                    <a:pt x="4" y="15"/>
                    <a:pt x="3" y="14"/>
                  </a:cubicBezTo>
                  <a:cubicBezTo>
                    <a:pt x="2" y="14"/>
                    <a:pt x="1" y="14"/>
                    <a:pt x="1" y="13"/>
                  </a:cubicBezTo>
                  <a:cubicBezTo>
                    <a:pt x="0" y="11"/>
                    <a:pt x="3" y="7"/>
                    <a:pt x="4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1" name="Freeform 1649">
              <a:extLst>
                <a:ext uri="{FF2B5EF4-FFF2-40B4-BE49-F238E27FC236}">
                  <a16:creationId xmlns:a16="http://schemas.microsoft.com/office/drawing/2014/main" id="{45C031CE-8CF3-41AB-9A11-856C0B8481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2389" y="989012"/>
              <a:ext cx="336550" cy="266700"/>
            </a:xfrm>
            <a:custGeom>
              <a:avLst/>
              <a:gdLst>
                <a:gd name="T0" fmla="*/ 14 w 219"/>
                <a:gd name="T1" fmla="*/ 83 h 174"/>
                <a:gd name="T2" fmla="*/ 65 w 219"/>
                <a:gd name="T3" fmla="*/ 77 h 174"/>
                <a:gd name="T4" fmla="*/ 108 w 219"/>
                <a:gd name="T5" fmla="*/ 43 h 174"/>
                <a:gd name="T6" fmla="*/ 147 w 219"/>
                <a:gd name="T7" fmla="*/ 88 h 174"/>
                <a:gd name="T8" fmla="*/ 169 w 219"/>
                <a:gd name="T9" fmla="*/ 90 h 174"/>
                <a:gd name="T10" fmla="*/ 175 w 219"/>
                <a:gd name="T11" fmla="*/ 113 h 174"/>
                <a:gd name="T12" fmla="*/ 174 w 219"/>
                <a:gd name="T13" fmla="*/ 118 h 174"/>
                <a:gd name="T14" fmla="*/ 179 w 219"/>
                <a:gd name="T15" fmla="*/ 130 h 174"/>
                <a:gd name="T16" fmla="*/ 185 w 219"/>
                <a:gd name="T17" fmla="*/ 138 h 174"/>
                <a:gd name="T18" fmla="*/ 187 w 219"/>
                <a:gd name="T19" fmla="*/ 141 h 174"/>
                <a:gd name="T20" fmla="*/ 190 w 219"/>
                <a:gd name="T21" fmla="*/ 147 h 174"/>
                <a:gd name="T22" fmla="*/ 189 w 219"/>
                <a:gd name="T23" fmla="*/ 158 h 174"/>
                <a:gd name="T24" fmla="*/ 177 w 219"/>
                <a:gd name="T25" fmla="*/ 157 h 174"/>
                <a:gd name="T26" fmla="*/ 173 w 219"/>
                <a:gd name="T27" fmla="*/ 157 h 174"/>
                <a:gd name="T28" fmla="*/ 199 w 219"/>
                <a:gd name="T29" fmla="*/ 163 h 174"/>
                <a:gd name="T30" fmla="*/ 199 w 219"/>
                <a:gd name="T31" fmla="*/ 131 h 174"/>
                <a:gd name="T32" fmla="*/ 203 w 219"/>
                <a:gd name="T33" fmla="*/ 112 h 174"/>
                <a:gd name="T34" fmla="*/ 217 w 219"/>
                <a:gd name="T35" fmla="*/ 85 h 174"/>
                <a:gd name="T36" fmla="*/ 216 w 219"/>
                <a:gd name="T37" fmla="*/ 62 h 174"/>
                <a:gd name="T38" fmla="*/ 181 w 219"/>
                <a:gd name="T39" fmla="*/ 24 h 174"/>
                <a:gd name="T40" fmla="*/ 151 w 219"/>
                <a:gd name="T41" fmla="*/ 13 h 174"/>
                <a:gd name="T42" fmla="*/ 140 w 219"/>
                <a:gd name="T43" fmla="*/ 12 h 174"/>
                <a:gd name="T44" fmla="*/ 122 w 219"/>
                <a:gd name="T45" fmla="*/ 7 h 174"/>
                <a:gd name="T46" fmla="*/ 64 w 219"/>
                <a:gd name="T47" fmla="*/ 7 h 174"/>
                <a:gd name="T48" fmla="*/ 19 w 219"/>
                <a:gd name="T49" fmla="*/ 43 h 174"/>
                <a:gd name="T50" fmla="*/ 14 w 219"/>
                <a:gd name="T51" fmla="*/ 83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19" h="174">
                  <a:moveTo>
                    <a:pt x="14" y="83"/>
                  </a:moveTo>
                  <a:cubicBezTo>
                    <a:pt x="28" y="90"/>
                    <a:pt x="51" y="82"/>
                    <a:pt x="65" y="77"/>
                  </a:cubicBezTo>
                  <a:cubicBezTo>
                    <a:pt x="82" y="69"/>
                    <a:pt x="97" y="57"/>
                    <a:pt x="108" y="43"/>
                  </a:cubicBezTo>
                  <a:cubicBezTo>
                    <a:pt x="112" y="64"/>
                    <a:pt x="125" y="83"/>
                    <a:pt x="147" y="88"/>
                  </a:cubicBezTo>
                  <a:cubicBezTo>
                    <a:pt x="153" y="90"/>
                    <a:pt x="164" y="88"/>
                    <a:pt x="169" y="90"/>
                  </a:cubicBezTo>
                  <a:cubicBezTo>
                    <a:pt x="174" y="94"/>
                    <a:pt x="174" y="108"/>
                    <a:pt x="175" y="113"/>
                  </a:cubicBezTo>
                  <a:cubicBezTo>
                    <a:pt x="175" y="114"/>
                    <a:pt x="174" y="116"/>
                    <a:pt x="174" y="118"/>
                  </a:cubicBezTo>
                  <a:cubicBezTo>
                    <a:pt x="175" y="122"/>
                    <a:pt x="177" y="126"/>
                    <a:pt x="179" y="130"/>
                  </a:cubicBezTo>
                  <a:cubicBezTo>
                    <a:pt x="181" y="133"/>
                    <a:pt x="183" y="135"/>
                    <a:pt x="185" y="138"/>
                  </a:cubicBezTo>
                  <a:cubicBezTo>
                    <a:pt x="186" y="139"/>
                    <a:pt x="187" y="140"/>
                    <a:pt x="187" y="141"/>
                  </a:cubicBezTo>
                  <a:cubicBezTo>
                    <a:pt x="188" y="142"/>
                    <a:pt x="189" y="144"/>
                    <a:pt x="190" y="147"/>
                  </a:cubicBezTo>
                  <a:cubicBezTo>
                    <a:pt x="192" y="150"/>
                    <a:pt x="192" y="155"/>
                    <a:pt x="189" y="158"/>
                  </a:cubicBezTo>
                  <a:cubicBezTo>
                    <a:pt x="186" y="160"/>
                    <a:pt x="180" y="160"/>
                    <a:pt x="177" y="157"/>
                  </a:cubicBezTo>
                  <a:cubicBezTo>
                    <a:pt x="176" y="154"/>
                    <a:pt x="173" y="154"/>
                    <a:pt x="173" y="157"/>
                  </a:cubicBezTo>
                  <a:cubicBezTo>
                    <a:pt x="174" y="172"/>
                    <a:pt x="191" y="174"/>
                    <a:pt x="199" y="163"/>
                  </a:cubicBezTo>
                  <a:cubicBezTo>
                    <a:pt x="207" y="152"/>
                    <a:pt x="201" y="142"/>
                    <a:pt x="199" y="131"/>
                  </a:cubicBezTo>
                  <a:cubicBezTo>
                    <a:pt x="198" y="124"/>
                    <a:pt x="201" y="118"/>
                    <a:pt x="203" y="112"/>
                  </a:cubicBezTo>
                  <a:cubicBezTo>
                    <a:pt x="207" y="102"/>
                    <a:pt x="215" y="96"/>
                    <a:pt x="217" y="85"/>
                  </a:cubicBezTo>
                  <a:cubicBezTo>
                    <a:pt x="219" y="77"/>
                    <a:pt x="218" y="70"/>
                    <a:pt x="216" y="62"/>
                  </a:cubicBezTo>
                  <a:cubicBezTo>
                    <a:pt x="211" y="45"/>
                    <a:pt x="197" y="32"/>
                    <a:pt x="181" y="24"/>
                  </a:cubicBezTo>
                  <a:cubicBezTo>
                    <a:pt x="172" y="19"/>
                    <a:pt x="161" y="15"/>
                    <a:pt x="151" y="13"/>
                  </a:cubicBezTo>
                  <a:cubicBezTo>
                    <a:pt x="147" y="12"/>
                    <a:pt x="143" y="12"/>
                    <a:pt x="140" y="12"/>
                  </a:cubicBezTo>
                  <a:cubicBezTo>
                    <a:pt x="132" y="11"/>
                    <a:pt x="129" y="10"/>
                    <a:pt x="122" y="7"/>
                  </a:cubicBezTo>
                  <a:cubicBezTo>
                    <a:pt x="106" y="0"/>
                    <a:pt x="80" y="3"/>
                    <a:pt x="64" y="7"/>
                  </a:cubicBezTo>
                  <a:cubicBezTo>
                    <a:pt x="44" y="13"/>
                    <a:pt x="30" y="26"/>
                    <a:pt x="19" y="43"/>
                  </a:cubicBezTo>
                  <a:cubicBezTo>
                    <a:pt x="13" y="52"/>
                    <a:pt x="0" y="76"/>
                    <a:pt x="14" y="8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2" name="Freeform 1650">
              <a:extLst>
                <a:ext uri="{FF2B5EF4-FFF2-40B4-BE49-F238E27FC236}">
                  <a16:creationId xmlns:a16="http://schemas.microsoft.com/office/drawing/2014/main" id="{16721156-E127-4C8E-BF30-C14FA0BA65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3539" y="1074737"/>
              <a:ext cx="36513" cy="57150"/>
            </a:xfrm>
            <a:custGeom>
              <a:avLst/>
              <a:gdLst>
                <a:gd name="T0" fmla="*/ 6 w 24"/>
                <a:gd name="T1" fmla="*/ 6 h 37"/>
                <a:gd name="T2" fmla="*/ 10 w 24"/>
                <a:gd name="T3" fmla="*/ 3 h 37"/>
                <a:gd name="T4" fmla="*/ 16 w 24"/>
                <a:gd name="T5" fmla="*/ 1 h 37"/>
                <a:gd name="T6" fmla="*/ 20 w 24"/>
                <a:gd name="T7" fmla="*/ 4 h 37"/>
                <a:gd name="T8" fmla="*/ 21 w 24"/>
                <a:gd name="T9" fmla="*/ 5 h 37"/>
                <a:gd name="T10" fmla="*/ 23 w 24"/>
                <a:gd name="T11" fmla="*/ 14 h 37"/>
                <a:gd name="T12" fmla="*/ 24 w 24"/>
                <a:gd name="T13" fmla="*/ 23 h 37"/>
                <a:gd name="T14" fmla="*/ 17 w 24"/>
                <a:gd name="T15" fmla="*/ 34 h 37"/>
                <a:gd name="T16" fmla="*/ 10 w 24"/>
                <a:gd name="T17" fmla="*/ 36 h 37"/>
                <a:gd name="T18" fmla="*/ 10 w 24"/>
                <a:gd name="T19" fmla="*/ 35 h 37"/>
                <a:gd name="T20" fmla="*/ 2 w 24"/>
                <a:gd name="T21" fmla="*/ 28 h 37"/>
                <a:gd name="T22" fmla="*/ 6 w 24"/>
                <a:gd name="T23" fmla="*/ 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" h="37">
                  <a:moveTo>
                    <a:pt x="6" y="6"/>
                  </a:moveTo>
                  <a:cubicBezTo>
                    <a:pt x="7" y="5"/>
                    <a:pt x="9" y="4"/>
                    <a:pt x="10" y="3"/>
                  </a:cubicBezTo>
                  <a:cubicBezTo>
                    <a:pt x="12" y="1"/>
                    <a:pt x="14" y="0"/>
                    <a:pt x="16" y="1"/>
                  </a:cubicBezTo>
                  <a:cubicBezTo>
                    <a:pt x="18" y="1"/>
                    <a:pt x="19" y="2"/>
                    <a:pt x="20" y="4"/>
                  </a:cubicBezTo>
                  <a:cubicBezTo>
                    <a:pt x="20" y="4"/>
                    <a:pt x="21" y="5"/>
                    <a:pt x="21" y="5"/>
                  </a:cubicBezTo>
                  <a:cubicBezTo>
                    <a:pt x="23" y="8"/>
                    <a:pt x="24" y="11"/>
                    <a:pt x="23" y="14"/>
                  </a:cubicBezTo>
                  <a:cubicBezTo>
                    <a:pt x="24" y="17"/>
                    <a:pt x="24" y="20"/>
                    <a:pt x="24" y="23"/>
                  </a:cubicBezTo>
                  <a:cubicBezTo>
                    <a:pt x="23" y="27"/>
                    <a:pt x="20" y="32"/>
                    <a:pt x="17" y="34"/>
                  </a:cubicBezTo>
                  <a:cubicBezTo>
                    <a:pt x="15" y="36"/>
                    <a:pt x="13" y="37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6" y="35"/>
                    <a:pt x="3" y="32"/>
                    <a:pt x="2" y="28"/>
                  </a:cubicBezTo>
                  <a:cubicBezTo>
                    <a:pt x="0" y="22"/>
                    <a:pt x="2" y="11"/>
                    <a:pt x="6" y="6"/>
                  </a:cubicBezTo>
                  <a:close/>
                </a:path>
              </a:pathLst>
            </a:custGeom>
            <a:solidFill>
              <a:srgbClr val="B435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3" name="Freeform 1651">
              <a:extLst>
                <a:ext uri="{FF2B5EF4-FFF2-40B4-BE49-F238E27FC236}">
                  <a16:creationId xmlns:a16="http://schemas.microsoft.com/office/drawing/2014/main" id="{A2858EE4-C310-4656-A22B-959667AF7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1063625"/>
              <a:ext cx="104775" cy="100013"/>
            </a:xfrm>
            <a:custGeom>
              <a:avLst/>
              <a:gdLst>
                <a:gd name="T0" fmla="*/ 2 w 69"/>
                <a:gd name="T1" fmla="*/ 31 h 66"/>
                <a:gd name="T2" fmla="*/ 11 w 69"/>
                <a:gd name="T3" fmla="*/ 48 h 66"/>
                <a:gd name="T4" fmla="*/ 17 w 69"/>
                <a:gd name="T5" fmla="*/ 57 h 66"/>
                <a:gd name="T6" fmla="*/ 20 w 69"/>
                <a:gd name="T7" fmla="*/ 57 h 66"/>
                <a:gd name="T8" fmla="*/ 22 w 69"/>
                <a:gd name="T9" fmla="*/ 54 h 66"/>
                <a:gd name="T10" fmla="*/ 37 w 69"/>
                <a:gd name="T11" fmla="*/ 63 h 66"/>
                <a:gd name="T12" fmla="*/ 40 w 69"/>
                <a:gd name="T13" fmla="*/ 56 h 66"/>
                <a:gd name="T14" fmla="*/ 53 w 69"/>
                <a:gd name="T15" fmla="*/ 58 h 66"/>
                <a:gd name="T16" fmla="*/ 48 w 69"/>
                <a:gd name="T17" fmla="*/ 44 h 66"/>
                <a:gd name="T18" fmla="*/ 60 w 69"/>
                <a:gd name="T19" fmla="*/ 40 h 66"/>
                <a:gd name="T20" fmla="*/ 47 w 69"/>
                <a:gd name="T21" fmla="*/ 25 h 66"/>
                <a:gd name="T22" fmla="*/ 69 w 69"/>
                <a:gd name="T23" fmla="*/ 6 h 66"/>
                <a:gd name="T24" fmla="*/ 68 w 69"/>
                <a:gd name="T25" fmla="*/ 4 h 66"/>
                <a:gd name="T26" fmla="*/ 39 w 69"/>
                <a:gd name="T27" fmla="*/ 6 h 66"/>
                <a:gd name="T28" fmla="*/ 13 w 69"/>
                <a:gd name="T29" fmla="*/ 15 h 66"/>
                <a:gd name="T30" fmla="*/ 10 w 69"/>
                <a:gd name="T31" fmla="*/ 16 h 66"/>
                <a:gd name="T32" fmla="*/ 7 w 69"/>
                <a:gd name="T33" fmla="*/ 18 h 66"/>
                <a:gd name="T34" fmla="*/ 5 w 69"/>
                <a:gd name="T35" fmla="*/ 20 h 66"/>
                <a:gd name="T36" fmla="*/ 4 w 69"/>
                <a:gd name="T37" fmla="*/ 20 h 66"/>
                <a:gd name="T38" fmla="*/ 2 w 69"/>
                <a:gd name="T39" fmla="*/ 31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9" h="66">
                  <a:moveTo>
                    <a:pt x="2" y="31"/>
                  </a:moveTo>
                  <a:cubicBezTo>
                    <a:pt x="4" y="37"/>
                    <a:pt x="8" y="43"/>
                    <a:pt x="11" y="48"/>
                  </a:cubicBezTo>
                  <a:cubicBezTo>
                    <a:pt x="12" y="52"/>
                    <a:pt x="14" y="54"/>
                    <a:pt x="17" y="57"/>
                  </a:cubicBezTo>
                  <a:cubicBezTo>
                    <a:pt x="18" y="58"/>
                    <a:pt x="20" y="58"/>
                    <a:pt x="20" y="57"/>
                  </a:cubicBezTo>
                  <a:cubicBezTo>
                    <a:pt x="21" y="56"/>
                    <a:pt x="21" y="55"/>
                    <a:pt x="22" y="54"/>
                  </a:cubicBezTo>
                  <a:cubicBezTo>
                    <a:pt x="26" y="60"/>
                    <a:pt x="31" y="66"/>
                    <a:pt x="37" y="63"/>
                  </a:cubicBezTo>
                  <a:cubicBezTo>
                    <a:pt x="41" y="62"/>
                    <a:pt x="41" y="59"/>
                    <a:pt x="40" y="56"/>
                  </a:cubicBezTo>
                  <a:cubicBezTo>
                    <a:pt x="45" y="59"/>
                    <a:pt x="50" y="61"/>
                    <a:pt x="53" y="58"/>
                  </a:cubicBezTo>
                  <a:cubicBezTo>
                    <a:pt x="57" y="54"/>
                    <a:pt x="53" y="48"/>
                    <a:pt x="48" y="44"/>
                  </a:cubicBezTo>
                  <a:cubicBezTo>
                    <a:pt x="53" y="45"/>
                    <a:pt x="59" y="45"/>
                    <a:pt x="60" y="40"/>
                  </a:cubicBezTo>
                  <a:cubicBezTo>
                    <a:pt x="63" y="32"/>
                    <a:pt x="55" y="28"/>
                    <a:pt x="47" y="25"/>
                  </a:cubicBezTo>
                  <a:cubicBezTo>
                    <a:pt x="57" y="22"/>
                    <a:pt x="69" y="14"/>
                    <a:pt x="69" y="6"/>
                  </a:cubicBezTo>
                  <a:cubicBezTo>
                    <a:pt x="69" y="6"/>
                    <a:pt x="68" y="5"/>
                    <a:pt x="68" y="4"/>
                  </a:cubicBezTo>
                  <a:cubicBezTo>
                    <a:pt x="59" y="0"/>
                    <a:pt x="48" y="3"/>
                    <a:pt x="39" y="6"/>
                  </a:cubicBezTo>
                  <a:cubicBezTo>
                    <a:pt x="30" y="8"/>
                    <a:pt x="21" y="11"/>
                    <a:pt x="13" y="15"/>
                  </a:cubicBezTo>
                  <a:cubicBezTo>
                    <a:pt x="12" y="15"/>
                    <a:pt x="11" y="15"/>
                    <a:pt x="10" y="16"/>
                  </a:cubicBezTo>
                  <a:cubicBezTo>
                    <a:pt x="9" y="17"/>
                    <a:pt x="8" y="18"/>
                    <a:pt x="7" y="18"/>
                  </a:cubicBezTo>
                  <a:cubicBezTo>
                    <a:pt x="6" y="19"/>
                    <a:pt x="6" y="19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2" y="23"/>
                    <a:pt x="0" y="25"/>
                    <a:pt x="2" y="3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4" name="Freeform 1652">
              <a:extLst>
                <a:ext uri="{FF2B5EF4-FFF2-40B4-BE49-F238E27FC236}">
                  <a16:creationId xmlns:a16="http://schemas.microsoft.com/office/drawing/2014/main" id="{D762D090-95BD-4BC2-8DC2-4954E35386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3364" y="1055687"/>
              <a:ext cx="71438" cy="55563"/>
            </a:xfrm>
            <a:custGeom>
              <a:avLst/>
              <a:gdLst>
                <a:gd name="T0" fmla="*/ 0 w 47"/>
                <a:gd name="T1" fmla="*/ 0 h 37"/>
                <a:gd name="T2" fmla="*/ 47 w 47"/>
                <a:gd name="T3" fmla="*/ 36 h 37"/>
                <a:gd name="T4" fmla="*/ 47 w 47"/>
                <a:gd name="T5" fmla="*/ 37 h 37"/>
                <a:gd name="T6" fmla="*/ 0 w 47"/>
                <a:gd name="T7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37">
                  <a:moveTo>
                    <a:pt x="0" y="0"/>
                  </a:moveTo>
                  <a:cubicBezTo>
                    <a:pt x="7" y="21"/>
                    <a:pt x="25" y="33"/>
                    <a:pt x="47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25" y="37"/>
                    <a:pt x="5" y="20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5" name="Freeform 1653">
              <a:extLst>
                <a:ext uri="{FF2B5EF4-FFF2-40B4-BE49-F238E27FC236}">
                  <a16:creationId xmlns:a16="http://schemas.microsoft.com/office/drawing/2014/main" id="{F05035BA-4261-48C4-A816-59662C556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050925"/>
              <a:ext cx="49213" cy="47625"/>
            </a:xfrm>
            <a:custGeom>
              <a:avLst/>
              <a:gdLst>
                <a:gd name="T0" fmla="*/ 0 w 32"/>
                <a:gd name="T1" fmla="*/ 0 h 31"/>
                <a:gd name="T2" fmla="*/ 32 w 32"/>
                <a:gd name="T3" fmla="*/ 31 h 31"/>
                <a:gd name="T4" fmla="*/ 32 w 32"/>
                <a:gd name="T5" fmla="*/ 31 h 31"/>
                <a:gd name="T6" fmla="*/ 15 w 32"/>
                <a:gd name="T7" fmla="*/ 21 h 31"/>
                <a:gd name="T8" fmla="*/ 0 w 3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1">
                  <a:moveTo>
                    <a:pt x="0" y="0"/>
                  </a:moveTo>
                  <a:cubicBezTo>
                    <a:pt x="7" y="10"/>
                    <a:pt x="18" y="28"/>
                    <a:pt x="32" y="31"/>
                  </a:cubicBezTo>
                  <a:cubicBezTo>
                    <a:pt x="32" y="31"/>
                    <a:pt x="32" y="31"/>
                    <a:pt x="32" y="31"/>
                  </a:cubicBezTo>
                  <a:cubicBezTo>
                    <a:pt x="25" y="31"/>
                    <a:pt x="20" y="25"/>
                    <a:pt x="15" y="21"/>
                  </a:cubicBezTo>
                  <a:cubicBezTo>
                    <a:pt x="9" y="14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6" name="Freeform 1654">
              <a:extLst>
                <a:ext uri="{FF2B5EF4-FFF2-40B4-BE49-F238E27FC236}">
                  <a16:creationId xmlns:a16="http://schemas.microsoft.com/office/drawing/2014/main" id="{89CE6188-8EB8-4710-99E3-623133BCBB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7176" y="1035050"/>
              <a:ext cx="36513" cy="46038"/>
            </a:xfrm>
            <a:custGeom>
              <a:avLst/>
              <a:gdLst>
                <a:gd name="T0" fmla="*/ 0 w 24"/>
                <a:gd name="T1" fmla="*/ 0 h 30"/>
                <a:gd name="T2" fmla="*/ 24 w 24"/>
                <a:gd name="T3" fmla="*/ 30 h 30"/>
                <a:gd name="T4" fmla="*/ 24 w 24"/>
                <a:gd name="T5" fmla="*/ 30 h 30"/>
                <a:gd name="T6" fmla="*/ 0 w 24"/>
                <a:gd name="T7" fmla="*/ 1 h 30"/>
                <a:gd name="T8" fmla="*/ 0 w 24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30">
                  <a:moveTo>
                    <a:pt x="0" y="0"/>
                  </a:moveTo>
                  <a:cubicBezTo>
                    <a:pt x="7" y="12"/>
                    <a:pt x="15" y="2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14" y="23"/>
                    <a:pt x="5" y="12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7" name="Freeform 1655">
              <a:extLst>
                <a:ext uri="{FF2B5EF4-FFF2-40B4-BE49-F238E27FC236}">
                  <a16:creationId xmlns:a16="http://schemas.microsoft.com/office/drawing/2014/main" id="{EC2DE510-8124-4126-8828-7FD1D9001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6864" y="1060450"/>
              <a:ext cx="34925" cy="68263"/>
            </a:xfrm>
            <a:custGeom>
              <a:avLst/>
              <a:gdLst>
                <a:gd name="T0" fmla="*/ 1 w 23"/>
                <a:gd name="T1" fmla="*/ 0 h 45"/>
                <a:gd name="T2" fmla="*/ 23 w 23"/>
                <a:gd name="T3" fmla="*/ 45 h 45"/>
                <a:gd name="T4" fmla="*/ 23 w 23"/>
                <a:gd name="T5" fmla="*/ 45 h 45"/>
                <a:gd name="T6" fmla="*/ 0 w 23"/>
                <a:gd name="T7" fmla="*/ 0 h 45"/>
                <a:gd name="T8" fmla="*/ 1 w 23"/>
                <a:gd name="T9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45">
                  <a:moveTo>
                    <a:pt x="1" y="0"/>
                  </a:moveTo>
                  <a:cubicBezTo>
                    <a:pt x="14" y="11"/>
                    <a:pt x="23" y="28"/>
                    <a:pt x="23" y="45"/>
                  </a:cubicBezTo>
                  <a:cubicBezTo>
                    <a:pt x="23" y="45"/>
                    <a:pt x="23" y="45"/>
                    <a:pt x="23" y="45"/>
                  </a:cubicBezTo>
                  <a:cubicBezTo>
                    <a:pt x="19" y="27"/>
                    <a:pt x="13" y="14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8" name="Freeform 1656">
              <a:extLst>
                <a:ext uri="{FF2B5EF4-FFF2-40B4-BE49-F238E27FC236}">
                  <a16:creationId xmlns:a16="http://schemas.microsoft.com/office/drawing/2014/main" id="{F92D41D3-6D6E-4732-9176-2B9260C0C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7976" y="1055687"/>
              <a:ext cx="34925" cy="47625"/>
            </a:xfrm>
            <a:custGeom>
              <a:avLst/>
              <a:gdLst>
                <a:gd name="T0" fmla="*/ 1 w 22"/>
                <a:gd name="T1" fmla="*/ 0 h 31"/>
                <a:gd name="T2" fmla="*/ 22 w 22"/>
                <a:gd name="T3" fmla="*/ 31 h 31"/>
                <a:gd name="T4" fmla="*/ 22 w 22"/>
                <a:gd name="T5" fmla="*/ 31 h 31"/>
                <a:gd name="T6" fmla="*/ 0 w 22"/>
                <a:gd name="T7" fmla="*/ 0 h 31"/>
                <a:gd name="T8" fmla="*/ 1 w 2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31">
                  <a:moveTo>
                    <a:pt x="1" y="0"/>
                  </a:moveTo>
                  <a:cubicBezTo>
                    <a:pt x="10" y="9"/>
                    <a:pt x="18" y="19"/>
                    <a:pt x="22" y="31"/>
                  </a:cubicBezTo>
                  <a:cubicBezTo>
                    <a:pt x="22" y="31"/>
                    <a:pt x="22" y="31"/>
                    <a:pt x="22" y="31"/>
                  </a:cubicBezTo>
                  <a:cubicBezTo>
                    <a:pt x="17" y="19"/>
                    <a:pt x="10" y="9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9" name="Freeform 1657">
              <a:extLst>
                <a:ext uri="{FF2B5EF4-FFF2-40B4-BE49-F238E27FC236}">
                  <a16:creationId xmlns:a16="http://schemas.microsoft.com/office/drawing/2014/main" id="{679540D5-D03E-49E9-AEE8-967DA8207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0039" y="1031875"/>
              <a:ext cx="49213" cy="39688"/>
            </a:xfrm>
            <a:custGeom>
              <a:avLst/>
              <a:gdLst>
                <a:gd name="T0" fmla="*/ 0 w 33"/>
                <a:gd name="T1" fmla="*/ 1 h 26"/>
                <a:gd name="T2" fmla="*/ 33 w 33"/>
                <a:gd name="T3" fmla="*/ 25 h 26"/>
                <a:gd name="T4" fmla="*/ 33 w 33"/>
                <a:gd name="T5" fmla="*/ 26 h 26"/>
                <a:gd name="T6" fmla="*/ 0 w 33"/>
                <a:gd name="T7" fmla="*/ 1 h 26"/>
                <a:gd name="T8" fmla="*/ 0 w 33"/>
                <a:gd name="T9" fmla="*/ 1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26">
                  <a:moveTo>
                    <a:pt x="0" y="1"/>
                  </a:moveTo>
                  <a:cubicBezTo>
                    <a:pt x="13" y="5"/>
                    <a:pt x="26" y="14"/>
                    <a:pt x="33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24" y="15"/>
                    <a:pt x="13" y="7"/>
                    <a:pt x="0" y="1"/>
                  </a:cubicBezTo>
                  <a:cubicBezTo>
                    <a:pt x="0" y="1"/>
                    <a:pt x="0" y="0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0" name="Freeform 1658">
              <a:extLst>
                <a:ext uri="{FF2B5EF4-FFF2-40B4-BE49-F238E27FC236}">
                  <a16:creationId xmlns:a16="http://schemas.microsoft.com/office/drawing/2014/main" id="{ABEACAA3-9E09-4F61-BA98-AD555D304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6526" y="996950"/>
              <a:ext cx="77788" cy="22225"/>
            </a:xfrm>
            <a:custGeom>
              <a:avLst/>
              <a:gdLst>
                <a:gd name="T0" fmla="*/ 0 w 50"/>
                <a:gd name="T1" fmla="*/ 13 h 14"/>
                <a:gd name="T2" fmla="*/ 50 w 50"/>
                <a:gd name="T3" fmla="*/ 8 h 14"/>
                <a:gd name="T4" fmla="*/ 50 w 50"/>
                <a:gd name="T5" fmla="*/ 8 h 14"/>
                <a:gd name="T6" fmla="*/ 49 w 50"/>
                <a:gd name="T7" fmla="*/ 10 h 14"/>
                <a:gd name="T8" fmla="*/ 49 w 50"/>
                <a:gd name="T9" fmla="*/ 9 h 14"/>
                <a:gd name="T10" fmla="*/ 38 w 50"/>
                <a:gd name="T11" fmla="*/ 6 h 14"/>
                <a:gd name="T12" fmla="*/ 23 w 50"/>
                <a:gd name="T13" fmla="*/ 7 h 14"/>
                <a:gd name="T14" fmla="*/ 0 w 50"/>
                <a:gd name="T15" fmla="*/ 14 h 14"/>
                <a:gd name="T16" fmla="*/ 0 w 50"/>
                <a:gd name="T17" fmla="*/ 1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4">
                  <a:moveTo>
                    <a:pt x="0" y="13"/>
                  </a:moveTo>
                  <a:cubicBezTo>
                    <a:pt x="15" y="6"/>
                    <a:pt x="34" y="0"/>
                    <a:pt x="50" y="8"/>
                  </a:cubicBezTo>
                  <a:cubicBezTo>
                    <a:pt x="50" y="8"/>
                    <a:pt x="50" y="8"/>
                    <a:pt x="50" y="8"/>
                  </a:cubicBezTo>
                  <a:cubicBezTo>
                    <a:pt x="50" y="9"/>
                    <a:pt x="49" y="9"/>
                    <a:pt x="49" y="10"/>
                  </a:cubicBezTo>
                  <a:cubicBezTo>
                    <a:pt x="49" y="9"/>
                    <a:pt x="49" y="9"/>
                    <a:pt x="49" y="9"/>
                  </a:cubicBezTo>
                  <a:cubicBezTo>
                    <a:pt x="50" y="7"/>
                    <a:pt x="38" y="6"/>
                    <a:pt x="38" y="6"/>
                  </a:cubicBezTo>
                  <a:cubicBezTo>
                    <a:pt x="33" y="5"/>
                    <a:pt x="28" y="6"/>
                    <a:pt x="23" y="7"/>
                  </a:cubicBezTo>
                  <a:cubicBezTo>
                    <a:pt x="15" y="8"/>
                    <a:pt x="7" y="11"/>
                    <a:pt x="0" y="14"/>
                  </a:cubicBezTo>
                  <a:lnTo>
                    <a:pt x="0" y="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1" name="Freeform 1659">
              <a:extLst>
                <a:ext uri="{FF2B5EF4-FFF2-40B4-BE49-F238E27FC236}">
                  <a16:creationId xmlns:a16="http://schemas.microsoft.com/office/drawing/2014/main" id="{F0733CF7-B336-40A1-9C9F-95D1C63D6A0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5414" y="1038225"/>
              <a:ext cx="84138" cy="49213"/>
            </a:xfrm>
            <a:custGeom>
              <a:avLst/>
              <a:gdLst>
                <a:gd name="T0" fmla="*/ 1 w 55"/>
                <a:gd name="T1" fmla="*/ 31 h 32"/>
                <a:gd name="T2" fmla="*/ 55 w 55"/>
                <a:gd name="T3" fmla="*/ 0 h 32"/>
                <a:gd name="T4" fmla="*/ 55 w 55"/>
                <a:gd name="T5" fmla="*/ 0 h 32"/>
                <a:gd name="T6" fmla="*/ 1 w 55"/>
                <a:gd name="T7" fmla="*/ 32 h 32"/>
                <a:gd name="T8" fmla="*/ 1 w 55"/>
                <a:gd name="T9" fmla="*/ 3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2">
                  <a:moveTo>
                    <a:pt x="1" y="31"/>
                  </a:moveTo>
                  <a:cubicBezTo>
                    <a:pt x="22" y="25"/>
                    <a:pt x="39" y="16"/>
                    <a:pt x="55" y="0"/>
                  </a:cubicBezTo>
                  <a:cubicBezTo>
                    <a:pt x="55" y="0"/>
                    <a:pt x="55" y="0"/>
                    <a:pt x="55" y="0"/>
                  </a:cubicBezTo>
                  <a:cubicBezTo>
                    <a:pt x="41" y="16"/>
                    <a:pt x="22" y="28"/>
                    <a:pt x="1" y="32"/>
                  </a:cubicBezTo>
                  <a:cubicBezTo>
                    <a:pt x="0" y="32"/>
                    <a:pt x="0" y="31"/>
                    <a:pt x="1" y="3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2" name="Freeform 1660">
              <a:extLst>
                <a:ext uri="{FF2B5EF4-FFF2-40B4-BE49-F238E27FC236}">
                  <a16:creationId xmlns:a16="http://schemas.microsoft.com/office/drawing/2014/main" id="{C446E073-6055-4193-B758-C0C670712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2714" y="1031875"/>
              <a:ext cx="76200" cy="38100"/>
            </a:xfrm>
            <a:custGeom>
              <a:avLst/>
              <a:gdLst>
                <a:gd name="T0" fmla="*/ 1 w 50"/>
                <a:gd name="T1" fmla="*/ 23 h 25"/>
                <a:gd name="T2" fmla="*/ 50 w 50"/>
                <a:gd name="T3" fmla="*/ 0 h 25"/>
                <a:gd name="T4" fmla="*/ 50 w 50"/>
                <a:gd name="T5" fmla="*/ 1 h 25"/>
                <a:gd name="T6" fmla="*/ 1 w 50"/>
                <a:gd name="T7" fmla="*/ 24 h 25"/>
                <a:gd name="T8" fmla="*/ 1 w 50"/>
                <a:gd name="T9" fmla="*/ 23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5">
                  <a:moveTo>
                    <a:pt x="1" y="23"/>
                  </a:moveTo>
                  <a:cubicBezTo>
                    <a:pt x="18" y="18"/>
                    <a:pt x="34" y="10"/>
                    <a:pt x="50" y="0"/>
                  </a:cubicBezTo>
                  <a:cubicBezTo>
                    <a:pt x="50" y="1"/>
                    <a:pt x="50" y="1"/>
                    <a:pt x="50" y="1"/>
                  </a:cubicBezTo>
                  <a:cubicBezTo>
                    <a:pt x="36" y="12"/>
                    <a:pt x="19" y="20"/>
                    <a:pt x="1" y="24"/>
                  </a:cubicBezTo>
                  <a:cubicBezTo>
                    <a:pt x="1" y="25"/>
                    <a:pt x="0" y="24"/>
                    <a:pt x="1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3" name="Freeform 1661">
              <a:extLst>
                <a:ext uri="{FF2B5EF4-FFF2-40B4-BE49-F238E27FC236}">
                  <a16:creationId xmlns:a16="http://schemas.microsoft.com/office/drawing/2014/main" id="{84224006-F388-450D-AD4C-2C5520C29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1111250"/>
              <a:ext cx="15875" cy="39688"/>
            </a:xfrm>
            <a:custGeom>
              <a:avLst/>
              <a:gdLst>
                <a:gd name="T0" fmla="*/ 0 w 10"/>
                <a:gd name="T1" fmla="*/ 0 h 25"/>
                <a:gd name="T2" fmla="*/ 10 w 10"/>
                <a:gd name="T3" fmla="*/ 25 h 25"/>
                <a:gd name="T4" fmla="*/ 9 w 10"/>
                <a:gd name="T5" fmla="*/ 25 h 25"/>
                <a:gd name="T6" fmla="*/ 0 w 10"/>
                <a:gd name="T7" fmla="*/ 1 h 25"/>
                <a:gd name="T8" fmla="*/ 0 w 10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25">
                  <a:moveTo>
                    <a:pt x="0" y="0"/>
                  </a:moveTo>
                  <a:cubicBezTo>
                    <a:pt x="6" y="7"/>
                    <a:pt x="10" y="16"/>
                    <a:pt x="10" y="25"/>
                  </a:cubicBezTo>
                  <a:cubicBezTo>
                    <a:pt x="10" y="25"/>
                    <a:pt x="10" y="25"/>
                    <a:pt x="9" y="25"/>
                  </a:cubicBezTo>
                  <a:cubicBezTo>
                    <a:pt x="8" y="16"/>
                    <a:pt x="5" y="8"/>
                    <a:pt x="0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4" name="Freeform 1662">
              <a:extLst>
                <a:ext uri="{FF2B5EF4-FFF2-40B4-BE49-F238E27FC236}">
                  <a16:creationId xmlns:a16="http://schemas.microsoft.com/office/drawing/2014/main" id="{6B1CAE0B-9638-42B8-89C3-EE80DC085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4339" y="1112837"/>
              <a:ext cx="22225" cy="31750"/>
            </a:xfrm>
            <a:custGeom>
              <a:avLst/>
              <a:gdLst>
                <a:gd name="T0" fmla="*/ 1 w 15"/>
                <a:gd name="T1" fmla="*/ 0 h 20"/>
                <a:gd name="T2" fmla="*/ 9 w 15"/>
                <a:gd name="T3" fmla="*/ 10 h 20"/>
                <a:gd name="T4" fmla="*/ 15 w 15"/>
                <a:gd name="T5" fmla="*/ 20 h 20"/>
                <a:gd name="T6" fmla="*/ 15 w 15"/>
                <a:gd name="T7" fmla="*/ 20 h 20"/>
                <a:gd name="T8" fmla="*/ 8 w 15"/>
                <a:gd name="T9" fmla="*/ 11 h 20"/>
                <a:gd name="T10" fmla="*/ 0 w 15"/>
                <a:gd name="T11" fmla="*/ 0 h 20"/>
                <a:gd name="T12" fmla="*/ 1 w 15"/>
                <a:gd name="T13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20">
                  <a:moveTo>
                    <a:pt x="1" y="0"/>
                  </a:moveTo>
                  <a:cubicBezTo>
                    <a:pt x="4" y="3"/>
                    <a:pt x="6" y="6"/>
                    <a:pt x="9" y="10"/>
                  </a:cubicBezTo>
                  <a:cubicBezTo>
                    <a:pt x="11" y="13"/>
                    <a:pt x="14" y="16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2" y="18"/>
                    <a:pt x="10" y="14"/>
                    <a:pt x="8" y="11"/>
                  </a:cubicBezTo>
                  <a:cubicBezTo>
                    <a:pt x="5" y="7"/>
                    <a:pt x="3" y="4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5" name="Freeform 1663">
              <a:extLst>
                <a:ext uri="{FF2B5EF4-FFF2-40B4-BE49-F238E27FC236}">
                  <a16:creationId xmlns:a16="http://schemas.microsoft.com/office/drawing/2014/main" id="{8A257A07-D6C4-4B16-A4A7-2E881631B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5451" y="1111250"/>
              <a:ext cx="26988" cy="17463"/>
            </a:xfrm>
            <a:custGeom>
              <a:avLst/>
              <a:gdLst>
                <a:gd name="T0" fmla="*/ 0 w 18"/>
                <a:gd name="T1" fmla="*/ 0 h 11"/>
                <a:gd name="T2" fmla="*/ 18 w 18"/>
                <a:gd name="T3" fmla="*/ 10 h 11"/>
                <a:gd name="T4" fmla="*/ 18 w 18"/>
                <a:gd name="T5" fmla="*/ 11 h 11"/>
                <a:gd name="T6" fmla="*/ 0 w 18"/>
                <a:gd name="T7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1">
                  <a:moveTo>
                    <a:pt x="0" y="0"/>
                  </a:moveTo>
                  <a:cubicBezTo>
                    <a:pt x="6" y="3"/>
                    <a:pt x="12" y="7"/>
                    <a:pt x="18" y="10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2" y="7"/>
                    <a:pt x="5" y="4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6" name="Freeform 1664">
              <a:extLst>
                <a:ext uri="{FF2B5EF4-FFF2-40B4-BE49-F238E27FC236}">
                  <a16:creationId xmlns:a16="http://schemas.microsoft.com/office/drawing/2014/main" id="{3A44FF64-892A-4BFE-8FFB-902FD6578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4" y="1093787"/>
              <a:ext cx="46038" cy="1588"/>
            </a:xfrm>
            <a:custGeom>
              <a:avLst/>
              <a:gdLst>
                <a:gd name="T0" fmla="*/ 0 w 30"/>
                <a:gd name="T1" fmla="*/ 1 h 1"/>
                <a:gd name="T2" fmla="*/ 30 w 30"/>
                <a:gd name="T3" fmla="*/ 1 h 1"/>
                <a:gd name="T4" fmla="*/ 30 w 30"/>
                <a:gd name="T5" fmla="*/ 1 h 1"/>
                <a:gd name="T6" fmla="*/ 0 w 3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1">
                  <a:moveTo>
                    <a:pt x="0" y="1"/>
                  </a:moveTo>
                  <a:cubicBezTo>
                    <a:pt x="10" y="0"/>
                    <a:pt x="2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0" y="1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7" name="Freeform 1665">
              <a:extLst>
                <a:ext uri="{FF2B5EF4-FFF2-40B4-BE49-F238E27FC236}">
                  <a16:creationId xmlns:a16="http://schemas.microsoft.com/office/drawing/2014/main" id="{9ECBD610-5B7E-4341-8EF2-BFD9A71A3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101725"/>
              <a:ext cx="39688" cy="6350"/>
            </a:xfrm>
            <a:custGeom>
              <a:avLst/>
              <a:gdLst>
                <a:gd name="T0" fmla="*/ 0 w 26"/>
                <a:gd name="T1" fmla="*/ 5 h 5"/>
                <a:gd name="T2" fmla="*/ 25 w 26"/>
                <a:gd name="T3" fmla="*/ 0 h 5"/>
                <a:gd name="T4" fmla="*/ 25 w 26"/>
                <a:gd name="T5" fmla="*/ 1 h 5"/>
                <a:gd name="T6" fmla="*/ 0 w 26"/>
                <a:gd name="T7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5">
                  <a:moveTo>
                    <a:pt x="0" y="5"/>
                  </a:moveTo>
                  <a:cubicBezTo>
                    <a:pt x="8" y="3"/>
                    <a:pt x="17" y="1"/>
                    <a:pt x="25" y="0"/>
                  </a:cubicBezTo>
                  <a:cubicBezTo>
                    <a:pt x="25" y="0"/>
                    <a:pt x="26" y="1"/>
                    <a:pt x="25" y="1"/>
                  </a:cubicBezTo>
                  <a:cubicBezTo>
                    <a:pt x="17" y="4"/>
                    <a:pt x="8" y="4"/>
                    <a:pt x="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8" name="Freeform 1666">
              <a:extLst>
                <a:ext uri="{FF2B5EF4-FFF2-40B4-BE49-F238E27FC236}">
                  <a16:creationId xmlns:a16="http://schemas.microsoft.com/office/drawing/2014/main" id="{80EB4561-AE25-4E07-BC83-03D74DB29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2064" y="1076325"/>
              <a:ext cx="36513" cy="11113"/>
            </a:xfrm>
            <a:custGeom>
              <a:avLst/>
              <a:gdLst>
                <a:gd name="T0" fmla="*/ 0 w 24"/>
                <a:gd name="T1" fmla="*/ 1 h 7"/>
                <a:gd name="T2" fmla="*/ 23 w 24"/>
                <a:gd name="T3" fmla="*/ 6 h 7"/>
                <a:gd name="T4" fmla="*/ 23 w 24"/>
                <a:gd name="T5" fmla="*/ 7 h 7"/>
                <a:gd name="T6" fmla="*/ 12 w 24"/>
                <a:gd name="T7" fmla="*/ 3 h 7"/>
                <a:gd name="T8" fmla="*/ 0 w 24"/>
                <a:gd name="T9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7">
                  <a:moveTo>
                    <a:pt x="0" y="1"/>
                  </a:moveTo>
                  <a:cubicBezTo>
                    <a:pt x="8" y="0"/>
                    <a:pt x="17" y="2"/>
                    <a:pt x="23" y="6"/>
                  </a:cubicBezTo>
                  <a:cubicBezTo>
                    <a:pt x="24" y="6"/>
                    <a:pt x="24" y="7"/>
                    <a:pt x="23" y="7"/>
                  </a:cubicBezTo>
                  <a:cubicBezTo>
                    <a:pt x="19" y="6"/>
                    <a:pt x="15" y="4"/>
                    <a:pt x="12" y="3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09" name="Freeform 1667">
              <a:extLst>
                <a:ext uri="{FF2B5EF4-FFF2-40B4-BE49-F238E27FC236}">
                  <a16:creationId xmlns:a16="http://schemas.microsoft.com/office/drawing/2014/main" id="{EE314E1D-5555-4346-9479-C5ED5E57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4764" y="1060450"/>
              <a:ext cx="31750" cy="12700"/>
            </a:xfrm>
            <a:custGeom>
              <a:avLst/>
              <a:gdLst>
                <a:gd name="T0" fmla="*/ 0 w 20"/>
                <a:gd name="T1" fmla="*/ 0 h 9"/>
                <a:gd name="T2" fmla="*/ 19 w 20"/>
                <a:gd name="T3" fmla="*/ 8 h 9"/>
                <a:gd name="T4" fmla="*/ 19 w 20"/>
                <a:gd name="T5" fmla="*/ 9 h 9"/>
                <a:gd name="T6" fmla="*/ 0 w 20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9">
                  <a:moveTo>
                    <a:pt x="0" y="0"/>
                  </a:moveTo>
                  <a:cubicBezTo>
                    <a:pt x="7" y="1"/>
                    <a:pt x="14" y="4"/>
                    <a:pt x="19" y="8"/>
                  </a:cubicBezTo>
                  <a:cubicBezTo>
                    <a:pt x="20" y="8"/>
                    <a:pt x="19" y="9"/>
                    <a:pt x="19" y="9"/>
                  </a:cubicBezTo>
                  <a:cubicBezTo>
                    <a:pt x="13" y="6"/>
                    <a:pt x="6" y="3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0" name="Freeform 1668">
              <a:extLst>
                <a:ext uri="{FF2B5EF4-FFF2-40B4-BE49-F238E27FC236}">
                  <a16:creationId xmlns:a16="http://schemas.microsoft.com/office/drawing/2014/main" id="{7F72CF68-6218-4268-973B-333622236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514" y="1290637"/>
              <a:ext cx="12700" cy="106363"/>
            </a:xfrm>
            <a:custGeom>
              <a:avLst/>
              <a:gdLst>
                <a:gd name="T0" fmla="*/ 1 w 8"/>
                <a:gd name="T1" fmla="*/ 1 h 69"/>
                <a:gd name="T2" fmla="*/ 3 w 8"/>
                <a:gd name="T3" fmla="*/ 1 h 69"/>
                <a:gd name="T4" fmla="*/ 7 w 8"/>
                <a:gd name="T5" fmla="*/ 69 h 69"/>
                <a:gd name="T6" fmla="*/ 6 w 8"/>
                <a:gd name="T7" fmla="*/ 69 h 69"/>
                <a:gd name="T8" fmla="*/ 1 w 8"/>
                <a:gd name="T9" fmla="*/ 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69">
                  <a:moveTo>
                    <a:pt x="1" y="1"/>
                  </a:moveTo>
                  <a:cubicBezTo>
                    <a:pt x="1" y="0"/>
                    <a:pt x="3" y="0"/>
                    <a:pt x="3" y="1"/>
                  </a:cubicBezTo>
                  <a:cubicBezTo>
                    <a:pt x="2" y="24"/>
                    <a:pt x="8" y="46"/>
                    <a:pt x="7" y="69"/>
                  </a:cubicBezTo>
                  <a:cubicBezTo>
                    <a:pt x="7" y="69"/>
                    <a:pt x="6" y="69"/>
                    <a:pt x="6" y="69"/>
                  </a:cubicBezTo>
                  <a:cubicBezTo>
                    <a:pt x="2" y="48"/>
                    <a:pt x="0" y="23"/>
                    <a:pt x="1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1" name="Freeform 1669">
              <a:extLst>
                <a:ext uri="{FF2B5EF4-FFF2-40B4-BE49-F238E27FC236}">
                  <a16:creationId xmlns:a16="http://schemas.microsoft.com/office/drawing/2014/main" id="{7BA7349B-8CF4-49D8-A9DC-54BE877AA9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0676" y="1389062"/>
              <a:ext cx="42863" cy="12700"/>
            </a:xfrm>
            <a:custGeom>
              <a:avLst/>
              <a:gdLst>
                <a:gd name="T0" fmla="*/ 1 w 28"/>
                <a:gd name="T1" fmla="*/ 6 h 8"/>
                <a:gd name="T2" fmla="*/ 28 w 28"/>
                <a:gd name="T3" fmla="*/ 1 h 8"/>
                <a:gd name="T4" fmla="*/ 28 w 28"/>
                <a:gd name="T5" fmla="*/ 1 h 8"/>
                <a:gd name="T6" fmla="*/ 2 w 28"/>
                <a:gd name="T7" fmla="*/ 8 h 8"/>
                <a:gd name="T8" fmla="*/ 1 w 28"/>
                <a:gd name="T9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8">
                  <a:moveTo>
                    <a:pt x="1" y="6"/>
                  </a:moveTo>
                  <a:cubicBezTo>
                    <a:pt x="9" y="3"/>
                    <a:pt x="19" y="0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19" y="3"/>
                    <a:pt x="10" y="4"/>
                    <a:pt x="2" y="8"/>
                  </a:cubicBezTo>
                  <a:cubicBezTo>
                    <a:pt x="1" y="8"/>
                    <a:pt x="0" y="7"/>
                    <a:pt x="1" y="6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2" name="Freeform 1670">
              <a:extLst>
                <a:ext uri="{FF2B5EF4-FFF2-40B4-BE49-F238E27FC236}">
                  <a16:creationId xmlns:a16="http://schemas.microsoft.com/office/drawing/2014/main" id="{6565BD93-24FE-4404-8761-33E3E5E8C9C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2426" y="1428750"/>
              <a:ext cx="20638" cy="28575"/>
            </a:xfrm>
            <a:custGeom>
              <a:avLst/>
              <a:gdLst>
                <a:gd name="T0" fmla="*/ 1 w 13"/>
                <a:gd name="T1" fmla="*/ 0 h 19"/>
                <a:gd name="T2" fmla="*/ 12 w 13"/>
                <a:gd name="T3" fmla="*/ 17 h 19"/>
                <a:gd name="T4" fmla="*/ 11 w 13"/>
                <a:gd name="T5" fmla="*/ 18 h 19"/>
                <a:gd name="T6" fmla="*/ 0 w 13"/>
                <a:gd name="T7" fmla="*/ 0 h 19"/>
                <a:gd name="T8" fmla="*/ 1 w 13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9">
                  <a:moveTo>
                    <a:pt x="1" y="0"/>
                  </a:moveTo>
                  <a:cubicBezTo>
                    <a:pt x="4" y="6"/>
                    <a:pt x="6" y="12"/>
                    <a:pt x="12" y="17"/>
                  </a:cubicBezTo>
                  <a:cubicBezTo>
                    <a:pt x="13" y="18"/>
                    <a:pt x="12" y="19"/>
                    <a:pt x="11" y="18"/>
                  </a:cubicBezTo>
                  <a:cubicBezTo>
                    <a:pt x="6" y="13"/>
                    <a:pt x="1" y="7"/>
                    <a:pt x="0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3" name="Freeform 1671">
              <a:extLst>
                <a:ext uri="{FF2B5EF4-FFF2-40B4-BE49-F238E27FC236}">
                  <a16:creationId xmlns:a16="http://schemas.microsoft.com/office/drawing/2014/main" id="{289E522F-45A1-48DE-95E5-01F225E911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41789" y="1416050"/>
              <a:ext cx="7938" cy="23813"/>
            </a:xfrm>
            <a:custGeom>
              <a:avLst/>
              <a:gdLst>
                <a:gd name="T0" fmla="*/ 2 w 5"/>
                <a:gd name="T1" fmla="*/ 1 h 15"/>
                <a:gd name="T2" fmla="*/ 2 w 5"/>
                <a:gd name="T3" fmla="*/ 1 h 15"/>
                <a:gd name="T4" fmla="*/ 5 w 5"/>
                <a:gd name="T5" fmla="*/ 14 h 15"/>
                <a:gd name="T6" fmla="*/ 3 w 5"/>
                <a:gd name="T7" fmla="*/ 14 h 15"/>
                <a:gd name="T8" fmla="*/ 2 w 5"/>
                <a:gd name="T9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5">
                  <a:moveTo>
                    <a:pt x="2" y="1"/>
                  </a:moveTo>
                  <a:cubicBezTo>
                    <a:pt x="2" y="0"/>
                    <a:pt x="2" y="0"/>
                    <a:pt x="2" y="1"/>
                  </a:cubicBezTo>
                  <a:cubicBezTo>
                    <a:pt x="2" y="5"/>
                    <a:pt x="2" y="10"/>
                    <a:pt x="5" y="14"/>
                  </a:cubicBezTo>
                  <a:cubicBezTo>
                    <a:pt x="5" y="14"/>
                    <a:pt x="4" y="15"/>
                    <a:pt x="3" y="14"/>
                  </a:cubicBezTo>
                  <a:cubicBezTo>
                    <a:pt x="1" y="10"/>
                    <a:pt x="0" y="5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4" name="Freeform 1672">
              <a:extLst>
                <a:ext uri="{FF2B5EF4-FFF2-40B4-BE49-F238E27FC236}">
                  <a16:creationId xmlns:a16="http://schemas.microsoft.com/office/drawing/2014/main" id="{9E33AEF4-3DB8-4584-B216-CF6090372D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7951" y="1287462"/>
              <a:ext cx="19050" cy="112713"/>
            </a:xfrm>
            <a:custGeom>
              <a:avLst/>
              <a:gdLst>
                <a:gd name="T0" fmla="*/ 9 w 12"/>
                <a:gd name="T1" fmla="*/ 1 h 73"/>
                <a:gd name="T2" fmla="*/ 11 w 12"/>
                <a:gd name="T3" fmla="*/ 2 h 73"/>
                <a:gd name="T4" fmla="*/ 1 w 12"/>
                <a:gd name="T5" fmla="*/ 73 h 73"/>
                <a:gd name="T6" fmla="*/ 0 w 12"/>
                <a:gd name="T7" fmla="*/ 72 h 73"/>
                <a:gd name="T8" fmla="*/ 9 w 12"/>
                <a:gd name="T9" fmla="*/ 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73">
                  <a:moveTo>
                    <a:pt x="9" y="1"/>
                  </a:moveTo>
                  <a:cubicBezTo>
                    <a:pt x="10" y="0"/>
                    <a:pt x="12" y="0"/>
                    <a:pt x="11" y="2"/>
                  </a:cubicBezTo>
                  <a:cubicBezTo>
                    <a:pt x="7" y="25"/>
                    <a:pt x="4" y="49"/>
                    <a:pt x="1" y="73"/>
                  </a:cubicBezTo>
                  <a:cubicBezTo>
                    <a:pt x="1" y="73"/>
                    <a:pt x="0" y="73"/>
                    <a:pt x="0" y="72"/>
                  </a:cubicBezTo>
                  <a:cubicBezTo>
                    <a:pt x="1" y="49"/>
                    <a:pt x="5" y="25"/>
                    <a:pt x="9" y="1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5" name="Freeform 1673">
              <a:extLst>
                <a:ext uri="{FF2B5EF4-FFF2-40B4-BE49-F238E27FC236}">
                  <a16:creationId xmlns:a16="http://schemas.microsoft.com/office/drawing/2014/main" id="{22E37464-E6A7-4196-81C1-BF6B15FAAF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51301" y="1277937"/>
              <a:ext cx="31750" cy="44450"/>
            </a:xfrm>
            <a:custGeom>
              <a:avLst/>
              <a:gdLst>
                <a:gd name="T0" fmla="*/ 0 w 21"/>
                <a:gd name="T1" fmla="*/ 8 h 29"/>
                <a:gd name="T2" fmla="*/ 11 w 21"/>
                <a:gd name="T3" fmla="*/ 20 h 29"/>
                <a:gd name="T4" fmla="*/ 17 w 21"/>
                <a:gd name="T5" fmla="*/ 21 h 29"/>
                <a:gd name="T6" fmla="*/ 14 w 21"/>
                <a:gd name="T7" fmla="*/ 14 h 29"/>
                <a:gd name="T8" fmla="*/ 6 w 21"/>
                <a:gd name="T9" fmla="*/ 3 h 29"/>
                <a:gd name="T10" fmla="*/ 8 w 21"/>
                <a:gd name="T11" fmla="*/ 1 h 29"/>
                <a:gd name="T12" fmla="*/ 18 w 21"/>
                <a:gd name="T13" fmla="*/ 16 h 29"/>
                <a:gd name="T14" fmla="*/ 18 w 21"/>
                <a:gd name="T15" fmla="*/ 27 h 29"/>
                <a:gd name="T16" fmla="*/ 10 w 21"/>
                <a:gd name="T17" fmla="*/ 23 h 29"/>
                <a:gd name="T18" fmla="*/ 6 w 21"/>
                <a:gd name="T19" fmla="*/ 15 h 29"/>
                <a:gd name="T20" fmla="*/ 0 w 21"/>
                <a:gd name="T21" fmla="*/ 8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" h="29">
                  <a:moveTo>
                    <a:pt x="0" y="8"/>
                  </a:moveTo>
                  <a:cubicBezTo>
                    <a:pt x="6" y="8"/>
                    <a:pt x="9" y="16"/>
                    <a:pt x="11" y="20"/>
                  </a:cubicBezTo>
                  <a:cubicBezTo>
                    <a:pt x="11" y="21"/>
                    <a:pt x="15" y="28"/>
                    <a:pt x="17" y="21"/>
                  </a:cubicBezTo>
                  <a:cubicBezTo>
                    <a:pt x="18" y="19"/>
                    <a:pt x="15" y="16"/>
                    <a:pt x="14" y="14"/>
                  </a:cubicBezTo>
                  <a:cubicBezTo>
                    <a:pt x="12" y="10"/>
                    <a:pt x="9" y="6"/>
                    <a:pt x="6" y="3"/>
                  </a:cubicBezTo>
                  <a:cubicBezTo>
                    <a:pt x="5" y="2"/>
                    <a:pt x="7" y="0"/>
                    <a:pt x="8" y="1"/>
                  </a:cubicBezTo>
                  <a:cubicBezTo>
                    <a:pt x="12" y="6"/>
                    <a:pt x="16" y="10"/>
                    <a:pt x="18" y="16"/>
                  </a:cubicBezTo>
                  <a:cubicBezTo>
                    <a:pt x="19" y="19"/>
                    <a:pt x="21" y="24"/>
                    <a:pt x="18" y="27"/>
                  </a:cubicBezTo>
                  <a:cubicBezTo>
                    <a:pt x="14" y="29"/>
                    <a:pt x="12" y="25"/>
                    <a:pt x="10" y="23"/>
                  </a:cubicBezTo>
                  <a:cubicBezTo>
                    <a:pt x="9" y="20"/>
                    <a:pt x="8" y="18"/>
                    <a:pt x="6" y="15"/>
                  </a:cubicBezTo>
                  <a:cubicBezTo>
                    <a:pt x="4" y="12"/>
                    <a:pt x="2" y="11"/>
                    <a:pt x="0" y="8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6" name="Freeform 1674">
              <a:extLst>
                <a:ext uri="{FF2B5EF4-FFF2-40B4-BE49-F238E27FC236}">
                  <a16:creationId xmlns:a16="http://schemas.microsoft.com/office/drawing/2014/main" id="{27365CC3-B4E0-4251-A658-E0B889532A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2401" y="1308100"/>
              <a:ext cx="12700" cy="14288"/>
            </a:xfrm>
            <a:custGeom>
              <a:avLst/>
              <a:gdLst>
                <a:gd name="T0" fmla="*/ 1 w 8"/>
                <a:gd name="T1" fmla="*/ 3 h 9"/>
                <a:gd name="T2" fmla="*/ 5 w 8"/>
                <a:gd name="T3" fmla="*/ 0 h 9"/>
                <a:gd name="T4" fmla="*/ 5 w 8"/>
                <a:gd name="T5" fmla="*/ 1 h 9"/>
                <a:gd name="T6" fmla="*/ 3 w 8"/>
                <a:gd name="T7" fmla="*/ 4 h 9"/>
                <a:gd name="T8" fmla="*/ 2 w 8"/>
                <a:gd name="T9" fmla="*/ 7 h 9"/>
                <a:gd name="T10" fmla="*/ 5 w 8"/>
                <a:gd name="T11" fmla="*/ 5 h 9"/>
                <a:gd name="T12" fmla="*/ 7 w 8"/>
                <a:gd name="T13" fmla="*/ 3 h 9"/>
                <a:gd name="T14" fmla="*/ 8 w 8"/>
                <a:gd name="T15" fmla="*/ 3 h 9"/>
                <a:gd name="T16" fmla="*/ 1 w 8"/>
                <a:gd name="T17" fmla="*/ 9 h 9"/>
                <a:gd name="T18" fmla="*/ 0 w 8"/>
                <a:gd name="T19" fmla="*/ 8 h 9"/>
                <a:gd name="T20" fmla="*/ 1 w 8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9">
                  <a:moveTo>
                    <a:pt x="1" y="3"/>
                  </a:moveTo>
                  <a:cubicBezTo>
                    <a:pt x="2" y="2"/>
                    <a:pt x="3" y="0"/>
                    <a:pt x="5" y="0"/>
                  </a:cubicBezTo>
                  <a:cubicBezTo>
                    <a:pt x="5" y="0"/>
                    <a:pt x="6" y="0"/>
                    <a:pt x="5" y="1"/>
                  </a:cubicBezTo>
                  <a:cubicBezTo>
                    <a:pt x="5" y="2"/>
                    <a:pt x="4" y="3"/>
                    <a:pt x="3" y="4"/>
                  </a:cubicBezTo>
                  <a:cubicBezTo>
                    <a:pt x="2" y="5"/>
                    <a:pt x="2" y="6"/>
                    <a:pt x="2" y="7"/>
                  </a:cubicBezTo>
                  <a:cubicBezTo>
                    <a:pt x="3" y="6"/>
                    <a:pt x="4" y="6"/>
                    <a:pt x="5" y="5"/>
                  </a:cubicBezTo>
                  <a:cubicBezTo>
                    <a:pt x="6" y="4"/>
                    <a:pt x="6" y="3"/>
                    <a:pt x="7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5"/>
                    <a:pt x="4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7" name="Freeform 1675">
              <a:extLst>
                <a:ext uri="{FF2B5EF4-FFF2-40B4-BE49-F238E27FC236}">
                  <a16:creationId xmlns:a16="http://schemas.microsoft.com/office/drawing/2014/main" id="{848D48E2-CC81-479B-9A1E-55E51F3065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551" y="1312862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0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2"/>
                    <a:pt x="8" y="2"/>
                    <a:pt x="6" y="2"/>
                  </a:cubicBezTo>
                  <a:cubicBezTo>
                    <a:pt x="5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0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3" y="6"/>
                    <a:pt x="11" y="6"/>
                  </a:cubicBezTo>
                  <a:cubicBezTo>
                    <a:pt x="8" y="6"/>
                    <a:pt x="4" y="7"/>
                    <a:pt x="1" y="6"/>
                  </a:cubicBezTo>
                  <a:cubicBezTo>
                    <a:pt x="0" y="5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8" name="Freeform 1676">
              <a:extLst>
                <a:ext uri="{FF2B5EF4-FFF2-40B4-BE49-F238E27FC236}">
                  <a16:creationId xmlns:a16="http://schemas.microsoft.com/office/drawing/2014/main" id="{7382E6BE-FA25-4B6E-B220-CFDA5218FA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08100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5 h 15"/>
                <a:gd name="T4" fmla="*/ 9 w 12"/>
                <a:gd name="T5" fmla="*/ 7 h 15"/>
                <a:gd name="T6" fmla="*/ 11 w 12"/>
                <a:gd name="T7" fmla="*/ 12 h 15"/>
                <a:gd name="T8" fmla="*/ 11 w 12"/>
                <a:gd name="T9" fmla="*/ 13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5" y="0"/>
                    <a:pt x="8" y="4"/>
                    <a:pt x="9" y="5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10" y="8"/>
                    <a:pt x="11" y="10"/>
                    <a:pt x="11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11" y="14"/>
                    <a:pt x="10" y="15"/>
                    <a:pt x="9" y="15"/>
                  </a:cubicBezTo>
                  <a:cubicBezTo>
                    <a:pt x="6" y="13"/>
                    <a:pt x="4" y="10"/>
                    <a:pt x="3" y="8"/>
                  </a:cubicBezTo>
                  <a:cubicBezTo>
                    <a:pt x="2" y="6"/>
                    <a:pt x="0" y="1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19" name="Freeform 1677">
              <a:extLst>
                <a:ext uri="{FF2B5EF4-FFF2-40B4-BE49-F238E27FC236}">
                  <a16:creationId xmlns:a16="http://schemas.microsoft.com/office/drawing/2014/main" id="{B78952A8-6BF3-436E-A4AE-90A00D0ED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6051" y="1352550"/>
              <a:ext cx="12700" cy="12700"/>
            </a:xfrm>
            <a:custGeom>
              <a:avLst/>
              <a:gdLst>
                <a:gd name="T0" fmla="*/ 2 w 8"/>
                <a:gd name="T1" fmla="*/ 3 h 8"/>
                <a:gd name="T2" fmla="*/ 5 w 8"/>
                <a:gd name="T3" fmla="*/ 0 h 8"/>
                <a:gd name="T4" fmla="*/ 6 w 8"/>
                <a:gd name="T5" fmla="*/ 0 h 8"/>
                <a:gd name="T6" fmla="*/ 4 w 8"/>
                <a:gd name="T7" fmla="*/ 3 h 8"/>
                <a:gd name="T8" fmla="*/ 2 w 8"/>
                <a:gd name="T9" fmla="*/ 6 h 8"/>
                <a:gd name="T10" fmla="*/ 5 w 8"/>
                <a:gd name="T11" fmla="*/ 5 h 8"/>
                <a:gd name="T12" fmla="*/ 8 w 8"/>
                <a:gd name="T13" fmla="*/ 2 h 8"/>
                <a:gd name="T14" fmla="*/ 8 w 8"/>
                <a:gd name="T15" fmla="*/ 2 h 8"/>
                <a:gd name="T16" fmla="*/ 1 w 8"/>
                <a:gd name="T17" fmla="*/ 8 h 8"/>
                <a:gd name="T18" fmla="*/ 1 w 8"/>
                <a:gd name="T19" fmla="*/ 7 h 8"/>
                <a:gd name="T20" fmla="*/ 2 w 8"/>
                <a:gd name="T2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" h="8">
                  <a:moveTo>
                    <a:pt x="2" y="3"/>
                  </a:moveTo>
                  <a:cubicBezTo>
                    <a:pt x="2" y="2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4" y="2"/>
                    <a:pt x="4" y="3"/>
                  </a:cubicBezTo>
                  <a:cubicBezTo>
                    <a:pt x="3" y="4"/>
                    <a:pt x="2" y="5"/>
                    <a:pt x="2" y="6"/>
                  </a:cubicBezTo>
                  <a:cubicBezTo>
                    <a:pt x="3" y="6"/>
                    <a:pt x="4" y="5"/>
                    <a:pt x="5" y="5"/>
                  </a:cubicBezTo>
                  <a:cubicBezTo>
                    <a:pt x="6" y="4"/>
                    <a:pt x="7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5"/>
                    <a:pt x="4" y="7"/>
                    <a:pt x="1" y="8"/>
                  </a:cubicBezTo>
                  <a:cubicBezTo>
                    <a:pt x="1" y="8"/>
                    <a:pt x="0" y="8"/>
                    <a:pt x="1" y="7"/>
                  </a:cubicBezTo>
                  <a:cubicBezTo>
                    <a:pt x="1" y="6"/>
                    <a:pt x="1" y="4"/>
                    <a:pt x="2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0" name="Freeform 1678">
              <a:extLst>
                <a:ext uri="{FF2B5EF4-FFF2-40B4-BE49-F238E27FC236}">
                  <a16:creationId xmlns:a16="http://schemas.microsoft.com/office/drawing/2014/main" id="{36E67150-3212-49A5-8998-767BD3B48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7964" y="1354137"/>
              <a:ext cx="22225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10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2 w 15"/>
                <a:gd name="T11" fmla="*/ 1 h 7"/>
                <a:gd name="T12" fmla="*/ 2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7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5"/>
                    <a:pt x="5" y="5"/>
                    <a:pt x="7" y="5"/>
                  </a:cubicBezTo>
                  <a:cubicBezTo>
                    <a:pt x="8" y="5"/>
                    <a:pt x="9" y="5"/>
                    <a:pt x="10" y="5"/>
                  </a:cubicBezTo>
                  <a:cubicBezTo>
                    <a:pt x="11" y="5"/>
                    <a:pt x="13" y="6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5" y="2"/>
                    <a:pt x="3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4" y="3"/>
                    <a:pt x="14" y="4"/>
                  </a:cubicBezTo>
                  <a:cubicBezTo>
                    <a:pt x="15" y="6"/>
                    <a:pt x="13" y="7"/>
                    <a:pt x="11" y="7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1" name="Freeform 1679">
              <a:extLst>
                <a:ext uri="{FF2B5EF4-FFF2-40B4-BE49-F238E27FC236}">
                  <a16:creationId xmlns:a16="http://schemas.microsoft.com/office/drawing/2014/main" id="{5059789B-C5C8-410E-BE2F-EEC05AC02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9701" y="1349375"/>
              <a:ext cx="19050" cy="22225"/>
            </a:xfrm>
            <a:custGeom>
              <a:avLst/>
              <a:gdLst>
                <a:gd name="T0" fmla="*/ 3 w 12"/>
                <a:gd name="T1" fmla="*/ 1 h 15"/>
                <a:gd name="T2" fmla="*/ 9 w 12"/>
                <a:gd name="T3" fmla="*/ 6 h 15"/>
                <a:gd name="T4" fmla="*/ 9 w 12"/>
                <a:gd name="T5" fmla="*/ 7 h 15"/>
                <a:gd name="T6" fmla="*/ 12 w 12"/>
                <a:gd name="T7" fmla="*/ 12 h 15"/>
                <a:gd name="T8" fmla="*/ 11 w 12"/>
                <a:gd name="T9" fmla="*/ 14 h 15"/>
                <a:gd name="T10" fmla="*/ 9 w 12"/>
                <a:gd name="T11" fmla="*/ 15 h 15"/>
                <a:gd name="T12" fmla="*/ 3 w 12"/>
                <a:gd name="T13" fmla="*/ 8 h 15"/>
                <a:gd name="T14" fmla="*/ 3 w 12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15">
                  <a:moveTo>
                    <a:pt x="3" y="1"/>
                  </a:moveTo>
                  <a:cubicBezTo>
                    <a:pt x="6" y="0"/>
                    <a:pt x="8" y="4"/>
                    <a:pt x="9" y="6"/>
                  </a:cubicBezTo>
                  <a:cubicBezTo>
                    <a:pt x="9" y="6"/>
                    <a:pt x="9" y="7"/>
                    <a:pt x="9" y="7"/>
                  </a:cubicBezTo>
                  <a:cubicBezTo>
                    <a:pt x="10" y="9"/>
                    <a:pt x="11" y="10"/>
                    <a:pt x="12" y="12"/>
                  </a:cubicBezTo>
                  <a:cubicBezTo>
                    <a:pt x="12" y="13"/>
                    <a:pt x="11" y="13"/>
                    <a:pt x="11" y="14"/>
                  </a:cubicBezTo>
                  <a:cubicBezTo>
                    <a:pt x="11" y="15"/>
                    <a:pt x="10" y="15"/>
                    <a:pt x="9" y="15"/>
                  </a:cubicBezTo>
                  <a:cubicBezTo>
                    <a:pt x="6" y="14"/>
                    <a:pt x="4" y="11"/>
                    <a:pt x="3" y="8"/>
                  </a:cubicBezTo>
                  <a:cubicBezTo>
                    <a:pt x="3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2" name="Freeform 1680">
              <a:extLst>
                <a:ext uri="{FF2B5EF4-FFF2-40B4-BE49-F238E27FC236}">
                  <a16:creationId xmlns:a16="http://schemas.microsoft.com/office/drawing/2014/main" id="{902183FC-A037-4CD6-BC26-06B25EDEA17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9" y="1395412"/>
              <a:ext cx="11113" cy="14288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1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2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6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1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3" name="Freeform 1681">
              <a:extLst>
                <a:ext uri="{FF2B5EF4-FFF2-40B4-BE49-F238E27FC236}">
                  <a16:creationId xmlns:a16="http://schemas.microsoft.com/office/drawing/2014/main" id="{DBF51CFB-FCF8-4D59-9B08-2CA7F63A1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2726" y="1397000"/>
              <a:ext cx="20638" cy="11113"/>
            </a:xfrm>
            <a:custGeom>
              <a:avLst/>
              <a:gdLst>
                <a:gd name="T0" fmla="*/ 1 w 14"/>
                <a:gd name="T1" fmla="*/ 5 h 7"/>
                <a:gd name="T2" fmla="*/ 7 w 14"/>
                <a:gd name="T3" fmla="*/ 5 h 7"/>
                <a:gd name="T4" fmla="*/ 9 w 14"/>
                <a:gd name="T5" fmla="*/ 5 h 7"/>
                <a:gd name="T6" fmla="*/ 11 w 14"/>
                <a:gd name="T7" fmla="*/ 4 h 7"/>
                <a:gd name="T8" fmla="*/ 6 w 14"/>
                <a:gd name="T9" fmla="*/ 2 h 7"/>
                <a:gd name="T10" fmla="*/ 1 w 14"/>
                <a:gd name="T11" fmla="*/ 2 h 7"/>
                <a:gd name="T12" fmla="*/ 1 w 14"/>
                <a:gd name="T13" fmla="*/ 1 h 7"/>
                <a:gd name="T14" fmla="*/ 8 w 14"/>
                <a:gd name="T15" fmla="*/ 1 h 7"/>
                <a:gd name="T16" fmla="*/ 14 w 14"/>
                <a:gd name="T17" fmla="*/ 4 h 7"/>
                <a:gd name="T18" fmla="*/ 11 w 14"/>
                <a:gd name="T19" fmla="*/ 7 h 7"/>
                <a:gd name="T20" fmla="*/ 0 w 14"/>
                <a:gd name="T21" fmla="*/ 6 h 7"/>
                <a:gd name="T22" fmla="*/ 1 w 14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" h="7">
                  <a:moveTo>
                    <a:pt x="1" y="5"/>
                  </a:moveTo>
                  <a:cubicBezTo>
                    <a:pt x="2" y="5"/>
                    <a:pt x="5" y="5"/>
                    <a:pt x="7" y="5"/>
                  </a:cubicBezTo>
                  <a:cubicBezTo>
                    <a:pt x="7" y="5"/>
                    <a:pt x="8" y="5"/>
                    <a:pt x="9" y="5"/>
                  </a:cubicBezTo>
                  <a:cubicBezTo>
                    <a:pt x="10" y="5"/>
                    <a:pt x="13" y="6"/>
                    <a:pt x="11" y="4"/>
                  </a:cubicBezTo>
                  <a:cubicBezTo>
                    <a:pt x="10" y="3"/>
                    <a:pt x="8" y="2"/>
                    <a:pt x="6" y="2"/>
                  </a:cubicBezTo>
                  <a:cubicBezTo>
                    <a:pt x="4" y="2"/>
                    <a:pt x="2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6" y="0"/>
                    <a:pt x="8" y="1"/>
                  </a:cubicBezTo>
                  <a:cubicBezTo>
                    <a:pt x="10" y="1"/>
                    <a:pt x="13" y="3"/>
                    <a:pt x="14" y="4"/>
                  </a:cubicBezTo>
                  <a:cubicBezTo>
                    <a:pt x="14" y="6"/>
                    <a:pt x="12" y="7"/>
                    <a:pt x="11" y="7"/>
                  </a:cubicBezTo>
                  <a:cubicBezTo>
                    <a:pt x="7" y="7"/>
                    <a:pt x="3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4" name="Freeform 1682">
              <a:extLst>
                <a:ext uri="{FF2B5EF4-FFF2-40B4-BE49-F238E27FC236}">
                  <a16:creationId xmlns:a16="http://schemas.microsoft.com/office/drawing/2014/main" id="{FFA6CC74-68A2-4825-99A5-2CBDDC406A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0176" y="1395412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3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1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1" y="15"/>
                    <a:pt x="9" y="15"/>
                    <a:pt x="8" y="15"/>
                  </a:cubicBezTo>
                  <a:cubicBezTo>
                    <a:pt x="5" y="14"/>
                    <a:pt x="4" y="10"/>
                    <a:pt x="3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5" name="Freeform 1683">
              <a:extLst>
                <a:ext uri="{FF2B5EF4-FFF2-40B4-BE49-F238E27FC236}">
                  <a16:creationId xmlns:a16="http://schemas.microsoft.com/office/drawing/2014/main" id="{2157E2C1-EB07-4552-9012-13EC20586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114" y="1444625"/>
              <a:ext cx="11113" cy="12700"/>
            </a:xfrm>
            <a:custGeom>
              <a:avLst/>
              <a:gdLst>
                <a:gd name="T0" fmla="*/ 1 w 7"/>
                <a:gd name="T1" fmla="*/ 3 h 9"/>
                <a:gd name="T2" fmla="*/ 4 w 7"/>
                <a:gd name="T3" fmla="*/ 0 h 9"/>
                <a:gd name="T4" fmla="*/ 5 w 7"/>
                <a:gd name="T5" fmla="*/ 1 h 9"/>
                <a:gd name="T6" fmla="*/ 3 w 7"/>
                <a:gd name="T7" fmla="*/ 4 h 9"/>
                <a:gd name="T8" fmla="*/ 1 w 7"/>
                <a:gd name="T9" fmla="*/ 7 h 9"/>
                <a:gd name="T10" fmla="*/ 4 w 7"/>
                <a:gd name="T11" fmla="*/ 5 h 9"/>
                <a:gd name="T12" fmla="*/ 7 w 7"/>
                <a:gd name="T13" fmla="*/ 3 h 9"/>
                <a:gd name="T14" fmla="*/ 7 w 7"/>
                <a:gd name="T15" fmla="*/ 3 h 9"/>
                <a:gd name="T16" fmla="*/ 0 w 7"/>
                <a:gd name="T17" fmla="*/ 9 h 9"/>
                <a:gd name="T18" fmla="*/ 0 w 7"/>
                <a:gd name="T19" fmla="*/ 8 h 9"/>
                <a:gd name="T20" fmla="*/ 1 w 7"/>
                <a:gd name="T2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" h="9">
                  <a:moveTo>
                    <a:pt x="1" y="3"/>
                  </a:moveTo>
                  <a:cubicBezTo>
                    <a:pt x="1" y="2"/>
                    <a:pt x="3" y="0"/>
                    <a:pt x="4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5" y="2"/>
                    <a:pt x="3" y="3"/>
                    <a:pt x="3" y="4"/>
                  </a:cubicBezTo>
                  <a:cubicBezTo>
                    <a:pt x="2" y="5"/>
                    <a:pt x="2" y="6"/>
                    <a:pt x="1" y="7"/>
                  </a:cubicBezTo>
                  <a:cubicBezTo>
                    <a:pt x="2" y="7"/>
                    <a:pt x="3" y="6"/>
                    <a:pt x="4" y="5"/>
                  </a:cubicBezTo>
                  <a:cubicBezTo>
                    <a:pt x="5" y="5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6"/>
                    <a:pt x="3" y="8"/>
                    <a:pt x="0" y="9"/>
                  </a:cubicBezTo>
                  <a:cubicBezTo>
                    <a:pt x="0" y="9"/>
                    <a:pt x="0" y="8"/>
                    <a:pt x="0" y="8"/>
                  </a:cubicBezTo>
                  <a:cubicBezTo>
                    <a:pt x="0" y="6"/>
                    <a:pt x="0" y="5"/>
                    <a:pt x="1" y="3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6" name="Freeform 1684">
              <a:extLst>
                <a:ext uri="{FF2B5EF4-FFF2-40B4-BE49-F238E27FC236}">
                  <a16:creationId xmlns:a16="http://schemas.microsoft.com/office/drawing/2014/main" id="{07F1B0A7-9866-4801-BB40-7DBB1B8EC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5901" y="1446212"/>
              <a:ext cx="23813" cy="11113"/>
            </a:xfrm>
            <a:custGeom>
              <a:avLst/>
              <a:gdLst>
                <a:gd name="T0" fmla="*/ 1 w 15"/>
                <a:gd name="T1" fmla="*/ 5 h 7"/>
                <a:gd name="T2" fmla="*/ 7 w 15"/>
                <a:gd name="T3" fmla="*/ 5 h 7"/>
                <a:gd name="T4" fmla="*/ 9 w 15"/>
                <a:gd name="T5" fmla="*/ 5 h 7"/>
                <a:gd name="T6" fmla="*/ 12 w 15"/>
                <a:gd name="T7" fmla="*/ 4 h 7"/>
                <a:gd name="T8" fmla="*/ 6 w 15"/>
                <a:gd name="T9" fmla="*/ 2 h 7"/>
                <a:gd name="T10" fmla="*/ 1 w 15"/>
                <a:gd name="T11" fmla="*/ 1 h 7"/>
                <a:gd name="T12" fmla="*/ 1 w 15"/>
                <a:gd name="T13" fmla="*/ 1 h 7"/>
                <a:gd name="T14" fmla="*/ 9 w 15"/>
                <a:gd name="T15" fmla="*/ 1 h 7"/>
                <a:gd name="T16" fmla="*/ 14 w 15"/>
                <a:gd name="T17" fmla="*/ 4 h 7"/>
                <a:gd name="T18" fmla="*/ 11 w 15"/>
                <a:gd name="T19" fmla="*/ 6 h 7"/>
                <a:gd name="T20" fmla="*/ 1 w 15"/>
                <a:gd name="T21" fmla="*/ 6 h 7"/>
                <a:gd name="T22" fmla="*/ 1 w 15"/>
                <a:gd name="T2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" h="7">
                  <a:moveTo>
                    <a:pt x="1" y="5"/>
                  </a:moveTo>
                  <a:cubicBezTo>
                    <a:pt x="3" y="4"/>
                    <a:pt x="5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10" y="5"/>
                    <a:pt x="13" y="5"/>
                    <a:pt x="12" y="4"/>
                  </a:cubicBezTo>
                  <a:cubicBezTo>
                    <a:pt x="11" y="3"/>
                    <a:pt x="8" y="2"/>
                    <a:pt x="6" y="2"/>
                  </a:cubicBezTo>
                  <a:cubicBezTo>
                    <a:pt x="4" y="1"/>
                    <a:pt x="3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3" y="0"/>
                    <a:pt x="7" y="0"/>
                    <a:pt x="9" y="1"/>
                  </a:cubicBezTo>
                  <a:cubicBezTo>
                    <a:pt x="11" y="1"/>
                    <a:pt x="13" y="2"/>
                    <a:pt x="14" y="4"/>
                  </a:cubicBezTo>
                  <a:cubicBezTo>
                    <a:pt x="15" y="6"/>
                    <a:pt x="12" y="6"/>
                    <a:pt x="11" y="6"/>
                  </a:cubicBezTo>
                  <a:cubicBezTo>
                    <a:pt x="8" y="7"/>
                    <a:pt x="4" y="7"/>
                    <a:pt x="1" y="6"/>
                  </a:cubicBezTo>
                  <a:cubicBezTo>
                    <a:pt x="0" y="6"/>
                    <a:pt x="0" y="5"/>
                    <a:pt x="1" y="5"/>
                  </a:cubicBezTo>
                  <a:close/>
                </a:path>
              </a:pathLst>
            </a:custGeom>
            <a:solidFill>
              <a:srgbClr val="272C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227" name="Freeform 1685">
              <a:extLst>
                <a:ext uri="{FF2B5EF4-FFF2-40B4-BE49-F238E27FC236}">
                  <a16:creationId xmlns:a16="http://schemas.microsoft.com/office/drawing/2014/main" id="{F8AC9137-E8C3-4711-A1F4-B4D540D3D2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7001" y="1444625"/>
              <a:ext cx="17463" cy="22225"/>
            </a:xfrm>
            <a:custGeom>
              <a:avLst/>
              <a:gdLst>
                <a:gd name="T0" fmla="*/ 3 w 11"/>
                <a:gd name="T1" fmla="*/ 1 h 15"/>
                <a:gd name="T2" fmla="*/ 8 w 11"/>
                <a:gd name="T3" fmla="*/ 5 h 15"/>
                <a:gd name="T4" fmla="*/ 9 w 11"/>
                <a:gd name="T5" fmla="*/ 7 h 15"/>
                <a:gd name="T6" fmla="*/ 11 w 11"/>
                <a:gd name="T7" fmla="*/ 12 h 15"/>
                <a:gd name="T8" fmla="*/ 10 w 11"/>
                <a:gd name="T9" fmla="*/ 14 h 15"/>
                <a:gd name="T10" fmla="*/ 8 w 11"/>
                <a:gd name="T11" fmla="*/ 15 h 15"/>
                <a:gd name="T12" fmla="*/ 2 w 11"/>
                <a:gd name="T13" fmla="*/ 8 h 15"/>
                <a:gd name="T14" fmla="*/ 3 w 11"/>
                <a:gd name="T15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" h="15">
                  <a:moveTo>
                    <a:pt x="3" y="1"/>
                  </a:moveTo>
                  <a:cubicBezTo>
                    <a:pt x="5" y="0"/>
                    <a:pt x="7" y="4"/>
                    <a:pt x="8" y="5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9"/>
                    <a:pt x="10" y="10"/>
                    <a:pt x="11" y="12"/>
                  </a:cubicBezTo>
                  <a:cubicBezTo>
                    <a:pt x="11" y="13"/>
                    <a:pt x="11" y="13"/>
                    <a:pt x="10" y="14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5" y="14"/>
                    <a:pt x="4" y="10"/>
                    <a:pt x="2" y="8"/>
                  </a:cubicBezTo>
                  <a:cubicBezTo>
                    <a:pt x="2" y="6"/>
                    <a:pt x="0" y="2"/>
                    <a:pt x="3" y="1"/>
                  </a:cubicBezTo>
                  <a:close/>
                </a:path>
              </a:pathLst>
            </a:custGeom>
            <a:solidFill>
              <a:srgbClr val="EF6A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grpSp>
        <p:nvGrpSpPr>
          <p:cNvPr id="228" name="组合 221">
            <a:extLst>
              <a:ext uri="{FF2B5EF4-FFF2-40B4-BE49-F238E27FC236}">
                <a16:creationId xmlns:a16="http://schemas.microsoft.com/office/drawing/2014/main" id="{E9EE46CE-1C68-4B6E-AFCC-AD0934B94683}"/>
              </a:ext>
            </a:extLst>
          </p:cNvPr>
          <p:cNvGrpSpPr/>
          <p:nvPr/>
        </p:nvGrpSpPr>
        <p:grpSpPr>
          <a:xfrm>
            <a:off x="10292367" y="5658799"/>
            <a:ext cx="786854" cy="873260"/>
            <a:chOff x="-2033679" y="889419"/>
            <a:chExt cx="463503" cy="619473"/>
          </a:xfrm>
        </p:grpSpPr>
        <p:pic>
          <p:nvPicPr>
            <p:cNvPr id="229" name="Picture 10" descr="E:\丫头\png\小人\卡通类素材\ry.png">
              <a:extLst>
                <a:ext uri="{FF2B5EF4-FFF2-40B4-BE49-F238E27FC236}">
                  <a16:creationId xmlns:a16="http://schemas.microsoft.com/office/drawing/2014/main" id="{D9CD60C3-D148-43AA-A0DD-857F299E12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0" name="Picture 10" descr="E:\丫头\png\小人\卡通类素材\ry.png">
              <a:extLst>
                <a:ext uri="{FF2B5EF4-FFF2-40B4-BE49-F238E27FC236}">
                  <a16:creationId xmlns:a16="http://schemas.microsoft.com/office/drawing/2014/main" id="{11957522-107B-45FE-8D3C-23A2BB8906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16">
            <a:extLst>
              <a:ext uri="{FF2B5EF4-FFF2-40B4-BE49-F238E27FC236}">
                <a16:creationId xmlns:a16="http://schemas.microsoft.com/office/drawing/2014/main" id="{11AA59B1-0835-41CA-90E4-DCB405F31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94" y="264886"/>
            <a:ext cx="1534028" cy="1492540"/>
          </a:xfrm>
          <a:prstGeom prst="rect">
            <a:avLst/>
          </a:prstGeom>
        </p:spPr>
      </p:pic>
      <p:sp>
        <p:nvSpPr>
          <p:cNvPr id="116" name="TextBox 115"/>
          <p:cNvSpPr txBox="1"/>
          <p:nvPr/>
        </p:nvSpPr>
        <p:spPr>
          <a:xfrm>
            <a:off x="2873264" y="1203313"/>
            <a:ext cx="714691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indent="-1371600" algn="ctr">
              <a:buAutoNum type="arabicPeriod"/>
            </a:pP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06571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6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11FB108-2748-6F0A-ACB7-FD908254BDD6}"/>
              </a:ext>
            </a:extLst>
          </p:cNvPr>
          <p:cNvGrpSpPr/>
          <p:nvPr/>
        </p:nvGrpSpPr>
        <p:grpSpPr>
          <a:xfrm>
            <a:off x="166514" y="334975"/>
            <a:ext cx="8819909" cy="3850100"/>
            <a:chOff x="-99250" y="-1193634"/>
            <a:chExt cx="8819909" cy="3850100"/>
          </a:xfrm>
        </p:grpSpPr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0838367E-58B3-6A61-B5F8-92D4FE7FCE25}"/>
                </a:ext>
              </a:extLst>
            </p:cNvPr>
            <p:cNvSpPr txBox="1"/>
            <p:nvPr/>
          </p:nvSpPr>
          <p:spPr>
            <a:xfrm>
              <a:off x="-99250" y="-1129186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393700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393700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-99250" y="-1193634"/>
              <a:ext cx="8819909" cy="37856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Trò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chơi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6AA944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: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trại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vui</a:t>
              </a:r>
              <a:r>
                <a:rPr kumimoji="0" lang="en-US" altLang="zh-CN" sz="80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8000" b="1" i="0" u="none" strike="noStrike" kern="1200" cap="none" spc="0" normalizeH="0" baseline="0" noProof="0" dirty="0" err="1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E88064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VF Slim Tony" panose="02000000000000000000" pitchFamily="2" charset="0"/>
                  <a:ea typeface="字魂112号-阿开童漫体" panose="00000500000000000000" pitchFamily="2" charset="-122"/>
                  <a:cs typeface="+mn-cs"/>
                  <a:sym typeface="字魂112号-阿开童漫体" panose="00000500000000000000" pitchFamily="2" charset="-122"/>
                </a:rPr>
                <a:t>vẻ</a:t>
              </a:r>
              <a:endParaRPr kumimoji="0" lang="zh-CN" altLang="en-US" sz="8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E88064">
                    <a:lumMod val="75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VF Slim Tony" panose="02000000000000000000" pitchFamily="2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69183B67-9155-1863-A328-075ACD7AAA0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126" y="-377783"/>
            <a:ext cx="7805195" cy="71547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907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49223FF6-A102-AEB1-286F-08698AD7239B}"/>
              </a:ext>
            </a:extLst>
          </p:cNvPr>
          <p:cNvGrpSpPr/>
          <p:nvPr/>
        </p:nvGrpSpPr>
        <p:grpSpPr>
          <a:xfrm>
            <a:off x="4942389" y="567159"/>
            <a:ext cx="7002683" cy="2858074"/>
            <a:chOff x="6092825" y="1083484"/>
            <a:chExt cx="5400675" cy="2373087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A3562928-BD14-332B-AF33-60639FD832E3}"/>
                </a:ext>
              </a:extLst>
            </p:cNvPr>
            <p:cNvSpPr/>
            <p:nvPr/>
          </p:nvSpPr>
          <p:spPr>
            <a:xfrm>
              <a:off x="6092825" y="1083484"/>
              <a:ext cx="5400675" cy="2373087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11E4C4B6-D2C1-7A69-D15C-EC5A5D482652}"/>
                </a:ext>
              </a:extLst>
            </p:cNvPr>
            <p:cNvSpPr txBox="1"/>
            <p:nvPr/>
          </p:nvSpPr>
          <p:spPr>
            <a:xfrm>
              <a:off x="6234112" y="1239362"/>
              <a:ext cx="5118100" cy="20613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5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Mùa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đến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rồi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,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em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hãy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nông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dân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36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nhé</a:t>
              </a:r>
              <a:r>
                <a:rPr kumimoji="0" lang="en-US" altLang="zh-CN" sz="3600" b="1" i="0" u="none" strike="noStrike" kern="1200" cap="none" spc="300" normalizeH="0" baseline="0" noProof="0" dirty="0">
                  <a:ln>
                    <a:noFill/>
                  </a:ln>
                  <a:solidFill>
                    <a:srgbClr val="E7E6E6">
                      <a:lumMod val="2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85229F94-5B79-5D5C-538E-4D95B786E0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28" y="377655"/>
            <a:ext cx="4572000" cy="53858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72470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E5717028-AC51-AF15-1C09-0FD1559E4A03}"/>
              </a:ext>
            </a:extLst>
          </p:cNvPr>
          <p:cNvGrpSpPr/>
          <p:nvPr/>
        </p:nvGrpSpPr>
        <p:grpSpPr>
          <a:xfrm>
            <a:off x="52302" y="47296"/>
            <a:ext cx="12139698" cy="1446550"/>
            <a:chOff x="52302" y="47296"/>
            <a:chExt cx="12139698" cy="1446550"/>
          </a:xfrm>
        </p:grpSpPr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F15575C9-4A36-9FCC-8CFF-6BB2D16DD18D}"/>
                </a:ext>
              </a:extLst>
            </p:cNvPr>
            <p:cNvSpPr/>
            <p:nvPr/>
          </p:nvSpPr>
          <p:spPr>
            <a:xfrm>
              <a:off x="52302" y="152283"/>
              <a:ext cx="12139698" cy="1236839"/>
            </a:xfrm>
            <a:prstGeom prst="roundRect">
              <a:avLst>
                <a:gd name="adj" fmla="val 7755"/>
              </a:avLst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DBB46963-13BF-DFD8-665C-1C5A27681035}"/>
                </a:ext>
              </a:extLst>
            </p:cNvPr>
            <p:cNvSpPr txBox="1"/>
            <p:nvPr/>
          </p:nvSpPr>
          <p:spPr>
            <a:xfrm>
              <a:off x="444041" y="47296"/>
              <a:ext cx="11695657" cy="14465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algn="ctr">
                <a:lnSpc>
                  <a:spcPct val="100000"/>
                </a:lnSpc>
                <a:defRPr sz="4400" spc="300">
                  <a:solidFill>
                    <a:schemeClr val="tx1">
                      <a:lumMod val="85000"/>
                      <a:lumOff val="15000"/>
                    </a:schemeClr>
                  </a:solidFill>
                  <a:latin typeface="汉仪润圆-65W" panose="00020600040101010101" pitchFamily="18" charset="-122"/>
                  <a:ea typeface="汉仪润圆-65W" panose="00020600040101010101" pitchFamily="18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Cảm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ơn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cháu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đã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giúp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bác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thu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hoạch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nhiều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rau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 </a:t>
              </a:r>
              <a:r>
                <a:rPr kumimoji="0" lang="en-US" altLang="zh-CN" sz="4400" b="1" i="0" u="none" strike="noStrike" kern="1200" cap="none" spc="300" normalizeH="0" baseline="0" noProof="0" dirty="0" err="1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củ</a:t>
              </a:r>
              <a:r>
                <a:rPr kumimoji="0" lang="en-US" altLang="zh-CN" sz="4400" b="1" i="0" u="none" strike="noStrike" kern="1200" cap="none" spc="300" normalizeH="0" baseline="0" noProof="0" dirty="0">
                  <a:ln>
                    <a:noFill/>
                  </a:ln>
                  <a:solidFill>
                    <a:srgbClr val="E8806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  <a:sym typeface="字魂112号-阿开童漫体" panose="00000500000000000000" pitchFamily="2" charset="-122"/>
                </a:rPr>
                <a:t>!</a:t>
              </a:r>
              <a:endParaRPr kumimoji="0" lang="zh-CN" altLang="en-US" sz="4400" b="1" i="0" u="none" strike="noStrike" kern="1200" cap="none" spc="300" normalizeH="0" baseline="0" noProof="0" dirty="0">
                <a:ln>
                  <a:noFill/>
                </a:ln>
                <a:solidFill>
                  <a:srgbClr val="E88064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字魂112号-阿开童漫体" panose="00000500000000000000" pitchFamily="2" charset="-122"/>
                <a:cs typeface="+mn-cs"/>
                <a:sym typeface="字魂112号-阿开童漫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AC7298C-8575-D5EA-FF78-CD2157F8A27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029449" y="1484460"/>
            <a:ext cx="2092702" cy="1930194"/>
          </a:xfrm>
          <a:prstGeom prst="rect">
            <a:avLst/>
          </a:prstGeom>
        </p:spPr>
      </p:pic>
      <p:pic>
        <p:nvPicPr>
          <p:cNvPr id="68" name="图片 67">
            <a:extLst>
              <a:ext uri="{FF2B5EF4-FFF2-40B4-BE49-F238E27FC236}">
                <a16:creationId xmlns:a16="http://schemas.microsoft.com/office/drawing/2014/main" id="{C36C8B73-4136-4AB5-6A6E-575164A17A4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4984751" y="3298392"/>
            <a:ext cx="2294166" cy="3531066"/>
          </a:xfrm>
          <a:prstGeom prst="rect">
            <a:avLst/>
          </a:prstGeom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19D6333F-187A-0E0D-401D-9CB563E15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398939" y="1227794"/>
            <a:ext cx="2092702" cy="2967273"/>
          </a:xfrm>
          <a:prstGeom prst="rect">
            <a:avLst/>
          </a:prstGeom>
        </p:spPr>
      </p:pic>
      <p:pic>
        <p:nvPicPr>
          <p:cNvPr id="70" name="图片 69">
            <a:extLst>
              <a:ext uri="{FF2B5EF4-FFF2-40B4-BE49-F238E27FC236}">
                <a16:creationId xmlns:a16="http://schemas.microsoft.com/office/drawing/2014/main" id="{CCD61074-3342-E991-0BC5-48492E921A0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845135" y="1069590"/>
            <a:ext cx="2275197" cy="3226035"/>
          </a:xfrm>
          <a:prstGeom prst="rect">
            <a:avLst/>
          </a:prstGeom>
        </p:spPr>
      </p:pic>
      <p:pic>
        <p:nvPicPr>
          <p:cNvPr id="71" name="图片 70">
            <a:extLst>
              <a:ext uri="{FF2B5EF4-FFF2-40B4-BE49-F238E27FC236}">
                <a16:creationId xmlns:a16="http://schemas.microsoft.com/office/drawing/2014/main" id="{D1B9E2E9-FB63-4A86-4ECF-B86A5EA7C30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17975" y="4055618"/>
            <a:ext cx="1976412" cy="280238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433BE0E-1FFE-8655-9DF7-3660F3686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17082" y="1021141"/>
            <a:ext cx="6368839" cy="5836859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195776E4-27F9-0C59-7F36-07312D6E8D3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15111" r="63294" b="53015"/>
          <a:stretch/>
        </p:blipFill>
        <p:spPr>
          <a:xfrm>
            <a:off x="4101117" y="1484460"/>
            <a:ext cx="2092702" cy="1930194"/>
          </a:xfrm>
          <a:prstGeom prst="rect">
            <a:avLst/>
          </a:prstGeom>
        </p:spPr>
      </p:pic>
      <p:pic>
        <p:nvPicPr>
          <p:cNvPr id="17" name="图片 67">
            <a:extLst>
              <a:ext uri="{FF2B5EF4-FFF2-40B4-BE49-F238E27FC236}">
                <a16:creationId xmlns:a16="http://schemas.microsoft.com/office/drawing/2014/main" id="{1E093DD8-3BC9-AE36-5B18-5F8BAC366B4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77" t="9234" r="39432" b="54149"/>
          <a:stretch/>
        </p:blipFill>
        <p:spPr>
          <a:xfrm>
            <a:off x="5056419" y="3298392"/>
            <a:ext cx="2294166" cy="3531066"/>
          </a:xfrm>
          <a:prstGeom prst="rect">
            <a:avLst/>
          </a:prstGeom>
        </p:spPr>
      </p:pic>
      <p:pic>
        <p:nvPicPr>
          <p:cNvPr id="18" name="图片 68">
            <a:extLst>
              <a:ext uri="{FF2B5EF4-FFF2-40B4-BE49-F238E27FC236}">
                <a16:creationId xmlns:a16="http://schemas.microsoft.com/office/drawing/2014/main" id="{782D56A7-931E-7933-F91A-E3A40F2BD7C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6" t="9926" r="9883" b="56341"/>
          <a:stretch/>
        </p:blipFill>
        <p:spPr>
          <a:xfrm>
            <a:off x="6470607" y="1227794"/>
            <a:ext cx="2092702" cy="2967273"/>
          </a:xfrm>
          <a:prstGeom prst="rect">
            <a:avLst/>
          </a:prstGeom>
        </p:spPr>
      </p:pic>
      <p:pic>
        <p:nvPicPr>
          <p:cNvPr id="19" name="图片 69">
            <a:extLst>
              <a:ext uri="{FF2B5EF4-FFF2-40B4-BE49-F238E27FC236}">
                <a16:creationId xmlns:a16="http://schemas.microsoft.com/office/drawing/2014/main" id="{3A8F317D-23DD-2402-F0E3-FCA8F9385F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49" t="45193" r="62760" b="21074"/>
          <a:stretch/>
        </p:blipFill>
        <p:spPr>
          <a:xfrm>
            <a:off x="9916803" y="1069590"/>
            <a:ext cx="2275197" cy="3226035"/>
          </a:xfrm>
          <a:prstGeom prst="rect">
            <a:avLst/>
          </a:prstGeom>
        </p:spPr>
      </p:pic>
      <p:pic>
        <p:nvPicPr>
          <p:cNvPr id="21" name="图片 70">
            <a:extLst>
              <a:ext uri="{FF2B5EF4-FFF2-40B4-BE49-F238E27FC236}">
                <a16:creationId xmlns:a16="http://schemas.microsoft.com/office/drawing/2014/main" id="{68D6CBAF-6104-7E72-7A83-A56EBCA5DE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31" t="45366" r="11278" b="20901"/>
          <a:stretch/>
        </p:blipFill>
        <p:spPr>
          <a:xfrm>
            <a:off x="8289643" y="4055618"/>
            <a:ext cx="1976412" cy="28023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0734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">
            <a:extLst>
              <a:ext uri="{FF2B5EF4-FFF2-40B4-BE49-F238E27FC236}">
                <a16:creationId xmlns:a16="http://schemas.microsoft.com/office/drawing/2014/main" id="{4A91F203-DC90-4DB5-813F-C4AA7D6481B4}"/>
              </a:ext>
            </a:extLst>
          </p:cNvPr>
          <p:cNvSpPr/>
          <p:nvPr/>
        </p:nvSpPr>
        <p:spPr>
          <a:xfrm>
            <a:off x="3605349" y="640079"/>
            <a:ext cx="8222857" cy="5069687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  <p:pic>
        <p:nvPicPr>
          <p:cNvPr id="3" name="图片 3">
            <a:extLst>
              <a:ext uri="{FF2B5EF4-FFF2-40B4-BE49-F238E27FC236}">
                <a16:creationId xmlns:a16="http://schemas.microsoft.com/office/drawing/2014/main" id="{5A1F2765-D738-462A-B5D8-19D22C8BB2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616671" cy="1014506"/>
          </a:xfrm>
          <a:prstGeom prst="rect">
            <a:avLst/>
          </a:prstGeom>
        </p:spPr>
      </p:pic>
      <p:pic>
        <p:nvPicPr>
          <p:cNvPr id="4" name="图片 2">
            <a:extLst>
              <a:ext uri="{FF2B5EF4-FFF2-40B4-BE49-F238E27FC236}">
                <a16:creationId xmlns:a16="http://schemas.microsoft.com/office/drawing/2014/main" id="{92132393-9491-49B7-837D-2629EC9FA3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3445" y="4657034"/>
            <a:ext cx="1155423" cy="1148234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53985" y="1531701"/>
            <a:ext cx="5325581" cy="55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FE12BC-BFDA-7DC9-E7E1-6495146D140C}"/>
              </a:ext>
            </a:extLst>
          </p:cNvPr>
          <p:cNvSpPr txBox="1"/>
          <p:nvPr/>
        </p:nvSpPr>
        <p:spPr>
          <a:xfrm>
            <a:off x="3593354" y="1683373"/>
            <a:ext cx="78137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b="1" dirty="0">
                <a:cs typeface="Arial" panose="020B0604020202020204" pitchFamily="34" charset="0"/>
              </a:rPr>
              <a:t>2. Ôn tập về chủ đề Năng lượng.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06978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1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21905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Khi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đẩy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tay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ta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cung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cấp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điều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gì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xe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động</a:t>
              </a:r>
              <a:r>
                <a: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9D4815-F826-4FED-5774-B06DDD213176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任意多边形: 形状 1">
            <a:extLst>
              <a:ext uri="{FF2B5EF4-FFF2-40B4-BE49-F238E27FC236}">
                <a16:creationId xmlns:a16="http://schemas.microsoft.com/office/drawing/2014/main" id="{47947B47-CC73-E190-B6DA-A4EC78A84EE4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Khi đẩy một chiếc xe đồ chơi tay ta đã cung cấp năng lượng làm xe chuyển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4B0FB6-64FE-A775-C6A5-B24357A0E7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671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B8D5A-0817-C740-C22D-07C52D45D62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AB99632-AD25-628C-D66C-8F717B3DC800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F4C6FEC-0FF8-704D-D9D1-C44CF65E8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16E0BD3-16F3-6CBA-275E-F18B13B1EDC5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908C1BB-6F2A-6ADB-03B5-8B052F00E6C6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năng lượng để làm gì?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FB07388-0673-CC52-4E2C-1AB854171750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任意多边形: 形状 1">
            <a:extLst>
              <a:ext uri="{FF2B5EF4-FFF2-40B4-BE49-F238E27FC236}">
                <a16:creationId xmlns:a16="http://schemas.microsoft.com/office/drawing/2014/main" id="{4FB6EE76-FEE8-03B3-A6C4-C498FF5DEAB9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Con người sử dụng năng lượng lấy từ thức ăn, đồ uống để sống, phát triển và vận động.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6B1A374-43D4-1344-EF29-407A364C82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5054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49D9A6-2C52-9AD7-B63C-DB0C0A0C2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F91B679-3E1B-E59B-C8EC-8B9876C5A4D2}"/>
              </a:ext>
            </a:extLst>
          </p:cNvPr>
          <p:cNvGrpSpPr/>
          <p:nvPr/>
        </p:nvGrpSpPr>
        <p:grpSpPr>
          <a:xfrm>
            <a:off x="2240280" y="20609"/>
            <a:ext cx="8298180" cy="2905471"/>
            <a:chOff x="2553917" y="220131"/>
            <a:chExt cx="7084166" cy="351485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B4981DB-E7CF-10E5-506C-0E45F95D7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DB9B5-1E1A-1C39-B1CE-1AD83EC4D8A1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818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3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DD4CBAF-4A44-E763-6543-A8CE5F608439}"/>
                </a:ext>
              </a:extLst>
            </p:cNvPr>
            <p:cNvSpPr txBox="1"/>
            <p:nvPr/>
          </p:nvSpPr>
          <p:spPr>
            <a:xfrm>
              <a:off x="2715405" y="1292269"/>
              <a:ext cx="6643511" cy="19870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tabLst>
                  <a:tab pos="695325" algn="l"/>
                </a:tabLst>
              </a:pPr>
              <a:r>
                <a:rPr lang="vi-VN" sz="44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Con người sử dụng nguồn năng lượng được lấy từ đâu?</a:t>
              </a:r>
              <a:endParaRPr lang="en-US" sz="44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2AA0DD1-C435-31E7-9560-A9493A40FB81}"/>
              </a:ext>
            </a:extLst>
          </p:cNvPr>
          <p:cNvSpPr/>
          <p:nvPr/>
        </p:nvSpPr>
        <p:spPr>
          <a:xfrm>
            <a:off x="10595610" y="-80010"/>
            <a:ext cx="1596390" cy="445770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任意多边形: 形状 1">
            <a:extLst>
              <a:ext uri="{FF2B5EF4-FFF2-40B4-BE49-F238E27FC236}">
                <a16:creationId xmlns:a16="http://schemas.microsoft.com/office/drawing/2014/main" id="{1350FF4D-3506-9AB9-4259-9056837EE045}"/>
              </a:ext>
            </a:extLst>
          </p:cNvPr>
          <p:cNvSpPr/>
          <p:nvPr/>
        </p:nvSpPr>
        <p:spPr>
          <a:xfrm>
            <a:off x="885009" y="3566160"/>
            <a:ext cx="8222857" cy="2651760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altLang="zh-C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sym typeface="inpin heiti" panose="00000500000000000000" pitchFamily="2" charset="-122"/>
              </a:rPr>
              <a:t>Năng lượng mà con người sử dụng được lấy từ tự nhiên hoặc do con người tạo ra.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inpin heiti" panose="000005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1C14FCA-C68B-CBF5-0298-97FFAFF4CD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0165" y="3874437"/>
            <a:ext cx="2530059" cy="56270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53999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4th edition)"/>
  <p:tag name="ISPRING_ULTRA_SCORM_COURSE_ID" val="BFB9FC76-D0BA-4FDB-BFA3-7CF1408DF88B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_SCORM_RATE_SLIDES" val="1"/>
  <p:tag name="ISPRINGCLOUDFOLDERID" val="1"/>
  <p:tag name="ISPRINGONLINEFOLDERID" val="1"/>
  <p:tag name="ISPRING_OUTPUT_FOLDER" val="[[&quot;\uFFFDh\uFFFD&lt;{892D384F-369D-4FCD-9D73-982E3F1A7382}&quot;,&quot;C:\\Users\\STD\\Desktop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free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QUIZZES" val="0"/>
  <p:tag name="ISPRING_SCORM_PASSING_SCORE" val="100.000000"/>
  <p:tag name="ISPRING_PRESENTATION_TITLE" val="Ôn tập cuối hk1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494B871-3143-4F01-99B8-86C258179855}:39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5F99607-1CAE-48F9-A1FD-63E4B0231AB9}:39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3DE99C5-C54E-431F-8E07-762E6AEF1B27}:288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AD1407E-A8D5-4462-8AE2-736318B9F5AB}:288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CDE3E16-8EC6-457D-AE2A-BF0730CF63C4}:288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4FD100F-5293-4418-8ACA-739153FAFF5A}:288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435A925-9073-49DB-BAFF-FEC6FB1E2AB6}:288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3DCCF81-AD3C-4EB4-B57A-0242FD448C18}:288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015F9C0-2EB6-452F-8387-2FA30A2EBB45}:288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6ED3F19-D4C3-4264-A635-293FEDE329C9}:26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5802A13-AB01-4F36-BA57-7DA1BC43A6E1}:25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49884134-A051-4A00-98BE-B8FD27AE44AA}:25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3A783DC-FB3C-44CD-A32D-FF27529BB1B7}:29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5A8CCD1-A9EE-4546-B0DA-E8CBF81FB4F1}:26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AF3EFB4-2D0E-4D69-82E9-9CCEA19F5917}:26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E3D47C3-827D-432F-AB30-7D14EA44D81D}:2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1AD02092-75A6-48D6-B099-BE1EFA7CC1BE}:39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D6B89C6-D06D-445B-97C2-AA6BF0C0D84D}:39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自定义 112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AA944"/>
      </a:accent1>
      <a:accent2>
        <a:srgbClr val="E88064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252</TotalTime>
  <Words>420</Words>
  <Application>Microsoft Office PowerPoint</Application>
  <PresentationFormat>Widescreen</PresentationFormat>
  <Paragraphs>51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4" baseType="lpstr">
      <vt:lpstr>微软雅黑</vt:lpstr>
      <vt:lpstr>Arial</vt:lpstr>
      <vt:lpstr>Calibri</vt:lpstr>
      <vt:lpstr>Calibri Light</vt:lpstr>
      <vt:lpstr>Cambria</vt:lpstr>
      <vt:lpstr>等线</vt:lpstr>
      <vt:lpstr>等线 Light</vt:lpstr>
      <vt:lpstr>inpin heiti</vt:lpstr>
      <vt:lpstr>Noto Sans S Chinese DemiLight</vt:lpstr>
      <vt:lpstr>UVF Slim Tony</vt:lpstr>
      <vt:lpstr>字魂112号-阿开童漫体</vt:lpstr>
      <vt:lpstr>站酷快乐体2016修订版</vt:lpstr>
      <vt:lpstr>Office 主题​​</vt:lpstr>
      <vt:lpstr>3_Office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Ôn tập cuối hk1</dc:title>
  <dc:creator>Lan Hương 0354473852</dc:creator>
  <cp:lastModifiedBy>STD</cp:lastModifiedBy>
  <cp:revision>19</cp:revision>
  <dcterms:created xsi:type="dcterms:W3CDTF">2022-08-30T15:02:56Z</dcterms:created>
  <dcterms:modified xsi:type="dcterms:W3CDTF">2025-01-10T01:45:57Z</dcterms:modified>
</cp:coreProperties>
</file>