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7" r:id="rId3"/>
  </p:sldMasterIdLst>
  <p:notesMasterIdLst>
    <p:notesMasterId r:id="rId28"/>
  </p:notesMasterIdLst>
  <p:sldIdLst>
    <p:sldId id="287" r:id="rId4"/>
    <p:sldId id="289" r:id="rId5"/>
    <p:sldId id="315" r:id="rId6"/>
    <p:sldId id="297" r:id="rId7"/>
    <p:sldId id="288" r:id="rId8"/>
    <p:sldId id="321" r:id="rId9"/>
    <p:sldId id="290" r:id="rId10"/>
    <p:sldId id="291" r:id="rId11"/>
    <p:sldId id="292" r:id="rId12"/>
    <p:sldId id="293" r:id="rId13"/>
    <p:sldId id="294" r:id="rId14"/>
    <p:sldId id="295" r:id="rId15"/>
    <p:sldId id="323" r:id="rId16"/>
    <p:sldId id="324" r:id="rId17"/>
    <p:sldId id="322" r:id="rId18"/>
    <p:sldId id="256" r:id="rId19"/>
    <p:sldId id="258" r:id="rId20"/>
    <p:sldId id="260" r:id="rId21"/>
    <p:sldId id="261" r:id="rId22"/>
    <p:sldId id="259" r:id="rId23"/>
    <p:sldId id="262" r:id="rId24"/>
    <p:sldId id="325" r:id="rId25"/>
    <p:sldId id="296" r:id="rId26"/>
    <p:sldId id="29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1A022-A05A-484F-ADE1-C81F99F357C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07D16-BBC4-48D0-9C3F-7BDD6DF2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4966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77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45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91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31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37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60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65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08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55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24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64846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33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53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95817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96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332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33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3338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95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19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96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42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7D16-BBC4-48D0-9C3F-7BDD6DF2D4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8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9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631B5-61E6-4C62-93DF-C7FDBA2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9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497A43-D2A0-48C2-A1B8-3EE38F5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984A11-359E-4328-9679-B9230F2D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4D187A-5B5B-42FA-9230-BCBCA6A8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6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339C0-3F2A-4261-A05C-8C8115D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ACA19F-4182-473C-9BF6-2FCA74C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0570A1-5C3E-459F-854A-9B74312C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E723A6-A945-42A7-A8B9-A78A79DB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E7153F-7B42-4DC2-B01C-1DB90F8A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689D19-BD5D-42C7-A9D1-13509096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74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B84EF-70C0-4713-B64E-1EC2FF20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94292-3E3E-4BF4-AB05-C63D357E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2C757F-3DF8-4873-983A-B7B839AE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07619-C085-4E96-987C-D57192F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E3D8C-C0FD-4710-A5E0-560D2BD4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E10772-9624-469F-8855-CD37F39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94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89719-9A5A-40CF-AC26-002EEF30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88574C-540D-4496-8C0A-5F732766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CF500B-2F34-4903-BBBE-C5AF841D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79A9F5-C8EB-4AC5-A1D1-542622AA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07D2F-9B9E-4909-ADA5-DECBD49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A4ED616-7C46-4855-B5B0-5DC39CBB7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2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E05B69-6035-45E6-BC61-8464B4549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97995-9FDB-4962-A33B-91C367EB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9446E-5452-4E44-909A-A17D17F0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24801-F4A7-47A3-985D-C5869988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BC1F8D-32F3-4776-B0E8-7EAF557F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09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83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6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0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278296"/>
            <a:ext cx="12192001" cy="6241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752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2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8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6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4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0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2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6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7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90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85475-3380-4872-B979-DB9C288B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8761B8-BA59-44A9-9F13-C6F744D0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35DE68-44DE-44ED-8D70-24CAF32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0DDB4-5249-4440-8DB2-7019B238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98370E-82D5-44DB-8CEF-6C2BB190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84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B36EC-C0AA-4058-B718-22C80517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C7C3-1CF1-4635-97BD-B11600AF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34100B-72BB-4186-B292-33636A99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9F744-C7B1-483E-9889-A1A77D2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8B97-6660-4AE4-85A6-2C14652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1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128621-1E96-4E63-855F-CBFDFAA7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B60B8-16E0-4293-BDAA-EA62AC68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229481-5C24-44E3-A980-EB387285E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41D3D7-3229-484B-85BE-4B9D589C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90C302-4A9A-4EBF-9E5D-F4CCA253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6FBEE-911C-48C6-9BE8-C0380F4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917AB-DCAB-46DF-A441-895685EC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7995B1-58D1-40F2-97A2-1D159D51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008F7C-255A-4A59-9B5B-9A73CD6EE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FFBF5D-D3B3-497E-A5C7-20DFF2B4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CD1A90-C63C-4BF0-A6C8-CECD3E821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E4F6DF-4F6A-4FD7-BD6F-4392C74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595458-E820-41CC-95E6-E0B8FF7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496B55-5A97-48D0-A602-241CCF60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77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14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C861F2-1488-408E-A4E7-08BA70BB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5A6A6F-46B3-4F10-BD33-3F4E992A4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AB1A8-AC9F-4B19-8C0C-1FD403E50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097F0-B053-4EC5-AF1C-AE7BEB4C501E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11E374-A0EB-43A6-A319-6C40AF8EC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9455-3191-4CC3-9FB6-96036A8C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0C0DD77-6C56-47CE-A196-C6FFE587C9C6}"/>
              </a:ext>
            </a:extLst>
          </p:cNvPr>
          <p:cNvSpPr/>
          <p:nvPr userDrawn="1"/>
        </p:nvSpPr>
        <p:spPr>
          <a:xfrm>
            <a:off x="-529" y="-297"/>
            <a:ext cx="12193058" cy="6858594"/>
          </a:xfrm>
          <a:prstGeom prst="rect">
            <a:avLst/>
          </a:prstGeom>
          <a:solidFill>
            <a:srgbClr val="FFF67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3D5F77-ED88-F43F-11D7-CE002D4F58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6" y="183343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83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0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0.xml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4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0.xml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39.png"/><Relationship Id="rId3" Type="http://schemas.openxmlformats.org/officeDocument/2006/relationships/notesSlide" Target="../notesSlides/notesSlide16.xml"/><Relationship Id="rId21" Type="http://schemas.openxmlformats.org/officeDocument/2006/relationships/slide" Target="slide17.xml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slide" Target="slide2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2.gif"/><Relationship Id="rId1" Type="http://schemas.openxmlformats.org/officeDocument/2006/relationships/tags" Target="../tags/tag17.x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24" Type="http://schemas.openxmlformats.org/officeDocument/2006/relationships/slide" Target="slide20.xml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slide" Target="slide19.xml"/><Relationship Id="rId28" Type="http://schemas.openxmlformats.org/officeDocument/2006/relationships/image" Target="../media/image41.gif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31" Type="http://schemas.openxmlformats.org/officeDocument/2006/relationships/image" Target="../media/image44.gif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slide" Target="slide18.xml"/><Relationship Id="rId27" Type="http://schemas.openxmlformats.org/officeDocument/2006/relationships/image" Target="../media/image40.png"/><Relationship Id="rId30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7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6" Type="http://schemas.openxmlformats.org/officeDocument/2006/relationships/image" Target="../media/image26.jpeg"/><Relationship Id="rId5" Type="http://schemas.openxmlformats.org/officeDocument/2006/relationships/audio" Target="../media/audio4.wav"/><Relationship Id="rId10" Type="http://schemas.openxmlformats.org/officeDocument/2006/relationships/image" Target="../media/image47.jpe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8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6" Type="http://schemas.openxmlformats.org/officeDocument/2006/relationships/image" Target="../media/image26.jpeg"/><Relationship Id="rId5" Type="http://schemas.openxmlformats.org/officeDocument/2006/relationships/audio" Target="../media/audio4.wav"/><Relationship Id="rId10" Type="http://schemas.openxmlformats.org/officeDocument/2006/relationships/image" Target="../media/image47.jpe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9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0.xml"/><Relationship Id="rId6" Type="http://schemas.openxmlformats.org/officeDocument/2006/relationships/image" Target="../media/image26.jpeg"/><Relationship Id="rId5" Type="http://schemas.openxmlformats.org/officeDocument/2006/relationships/audio" Target="../media/audio4.wav"/><Relationship Id="rId10" Type="http://schemas.openxmlformats.org/officeDocument/2006/relationships/image" Target="../media/image47.jpe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0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26.jpeg"/><Relationship Id="rId5" Type="http://schemas.openxmlformats.org/officeDocument/2006/relationships/audio" Target="../media/audio4.wav"/><Relationship Id="rId10" Type="http://schemas.openxmlformats.org/officeDocument/2006/relationships/image" Target="../media/image47.jpe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1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6" Type="http://schemas.openxmlformats.org/officeDocument/2006/relationships/image" Target="../media/image26.jpeg"/><Relationship Id="rId11" Type="http://schemas.openxmlformats.org/officeDocument/2006/relationships/image" Target="../media/image42.gif"/><Relationship Id="rId5" Type="http://schemas.openxmlformats.org/officeDocument/2006/relationships/audio" Target="../media/audio4.wav"/><Relationship Id="rId10" Type="http://schemas.openxmlformats.org/officeDocument/2006/relationships/image" Target="../media/image47.jpe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audio" Target="../media/media1.mp3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11" Type="http://schemas.openxmlformats.org/officeDocument/2006/relationships/image" Target="../media/image24.sv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0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8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0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355176" y="220910"/>
            <a:ext cx="2256639" cy="2256639"/>
          </a:xfrm>
          <a:prstGeom prst="rect">
            <a:avLst/>
          </a:prstGeom>
        </p:spPr>
      </p:pic>
      <p:pic>
        <p:nvPicPr>
          <p:cNvPr id="13" name="Picture 12" descr="A green and white logo&#10;&#10;Description automatically generated">
            <a:extLst>
              <a:ext uri="{FF2B5EF4-FFF2-40B4-BE49-F238E27FC236}">
                <a16:creationId xmlns:a16="http://schemas.microsoft.com/office/drawing/2014/main" id="{A835DE1F-3616-FEFA-C706-4903BCA4BE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8" y="786354"/>
            <a:ext cx="1355961" cy="1355961"/>
          </a:xfrm>
          <a:prstGeom prst="rect">
            <a:avLst/>
          </a:prstGeom>
        </p:spPr>
      </p:pic>
      <p:pic>
        <p:nvPicPr>
          <p:cNvPr id="17" name="Picture 16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74DE206E-7646-4630-4F84-586C32A7D3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19" name="Picture 18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07E8C792-5F3E-9F5E-58EC-4BE69BBD84F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95" y="3129541"/>
            <a:ext cx="6060054" cy="4041080"/>
          </a:xfrm>
          <a:prstGeom prst="rect">
            <a:avLst/>
          </a:prstGeom>
        </p:spPr>
      </p:pic>
      <p:pic>
        <p:nvPicPr>
          <p:cNvPr id="20" name="图片 60">
            <a:extLst>
              <a:ext uri="{FF2B5EF4-FFF2-40B4-BE49-F238E27FC236}">
                <a16:creationId xmlns:a16="http://schemas.microsoft.com/office/drawing/2014/main" id="{1DC14169-D8B0-F386-FB6D-F8232BCB39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76" y="5909045"/>
            <a:ext cx="1261576" cy="1261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95C64-AD14-6E29-3A56-1DC2BA524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9863" y="1306482"/>
            <a:ext cx="3523793" cy="2152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0506" y="2967335"/>
            <a:ext cx="78509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ÔN TẬP CUỐI HỌC KÌ I</a:t>
            </a:r>
            <a:endParaRPr lang="en-US" sz="6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4035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B44C692-64B0-D54E-18BF-43384EC96B8D}"/>
              </a:ext>
            </a:extLst>
          </p:cNvPr>
          <p:cNvSpPr/>
          <p:nvPr/>
        </p:nvSpPr>
        <p:spPr>
          <a:xfrm>
            <a:off x="214685" y="238539"/>
            <a:ext cx="11672515" cy="19357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3: Hãy kể tên các công việc chính trong thiết kế?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83AE35C9-9B5F-F9B7-AE49-48D15050B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58FA8166-0DE2-3F88-9C61-10DF3C93E83F}"/>
              </a:ext>
            </a:extLst>
          </p:cNvPr>
          <p:cNvSpPr/>
          <p:nvPr/>
        </p:nvSpPr>
        <p:spPr>
          <a:xfrm>
            <a:off x="660400" y="2955378"/>
            <a:ext cx="9206100" cy="239894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Hình thành ý tưởng về sản phẩm.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Vẽ phác thảo  sản phẩm và lựa chọn vật liệu, dụng cụ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 Làm sản phẩm mẫu.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Đánh giá và hoàn thiện sản phẩm.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39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7" end="14207.08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86250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31" y="27853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4: Hãy kể tên các bước của cách làm đồng hồ đeo tay?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213360" y="2780793"/>
            <a:ext cx="9672131" cy="2302475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có 4 bước: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1: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mặt số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2: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quai  đeo và núm vặn.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3: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bộ kim đồng hồ.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4: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 các bộ phận để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528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37" y="286618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7" end="14207.08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0660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51" y="363878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black"/>
                </a:solidFill>
              </a:rPr>
              <a:t>Câu 5: Cần lưu ý điều gì khi gọi điện thoại di động?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81280" y="3024633"/>
            <a:ext cx="9540051" cy="2553207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sử dụng khi đang sạc pin và khi pin yếu.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sử dụng khi cần thiết. sử dụng với thời gian vừa phải.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 bảo an toàn, bảo mật thông tin.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98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11" y="370990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E6D7D820-5A4E-1E24-4081-BC10EFF50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7" end="14207.08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2469" y="1140971"/>
            <a:ext cx="881298" cy="8812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C75FB1-F936-26E8-32B3-CCD5833D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54" y="465483"/>
            <a:ext cx="6392517" cy="63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18929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 p14:bounceEnd="51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5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21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2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3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4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5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8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9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0" y="-25701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Vai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465978" y="529668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B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945578" y="4262916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Lười nhác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945578" y="532723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465978" y="426185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734" y="39612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0879" y="50922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0628" y="39216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92572" y="49878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bao nhiêu bước trong thiết kế một sản phẩm công nghệ?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54552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93" y="5831549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C65D1-5A54-B08F-9DF8-CCC20DE50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374" y="1035374"/>
            <a:ext cx="10222766" cy="3377385"/>
          </a:xfrm>
          <a:prstGeom prst="rect">
            <a:avLst/>
          </a:prstGeom>
        </p:spPr>
      </p:pic>
      <p:pic>
        <p:nvPicPr>
          <p:cNvPr id="3" name="Picture 2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0488CA44-42E8-3CF6-593E-7143B5F9C8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4" name="Picture 3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D09B02EE-61A4-10EB-0981-4F1D8D73B7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585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8" name="Rectangle: Rounded Corners 47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thiết kế một sản phẩm bước đầu tiên chúng ta phải làm gì?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6671600" y="4108095"/>
            <a:ext cx="4683803" cy="87756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sản phẩm.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854551" y="5188998"/>
            <a:ext cx="4683803" cy="5786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1350" y="326922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8CDACD84-28A9-E67C-509D-851F5AD1A3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4" y="1274904"/>
            <a:ext cx="8643257" cy="2869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8709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026968-D63D-1DBD-67E7-11ECC596189C}"/>
              </a:ext>
            </a:extLst>
          </p:cNvPr>
          <p:cNvGrpSpPr/>
          <p:nvPr/>
        </p:nvGrpSpPr>
        <p:grpSpPr>
          <a:xfrm>
            <a:off x="4072128" y="-382528"/>
            <a:ext cx="8704072" cy="7799327"/>
            <a:chOff x="4437888" y="-289560"/>
            <a:chExt cx="8119872" cy="762305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6CD591-CE0B-7DB4-276B-3E9B62CBE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888" y="-289560"/>
              <a:ext cx="8119872" cy="762305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1A183DB-3572-7F9F-17A9-3C2C92ECFB17}"/>
                </a:ext>
              </a:extLst>
            </p:cNvPr>
            <p:cNvSpPr txBox="1"/>
            <p:nvPr/>
          </p:nvSpPr>
          <p:spPr>
            <a:xfrm>
              <a:off x="5514421" y="1990948"/>
              <a:ext cx="5763798" cy="324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00" dirty="0">
                  <a:solidFill>
                    <a:prstClr val="black"/>
                  </a:solidFill>
                  <a:latin typeface="Cambria" panose="02040503050406030204" pitchFamily="18" charset="0"/>
                  <a:sym typeface="+mn-ea"/>
                </a:rPr>
                <a:t>C</a:t>
              </a:r>
              <a:r>
                <a:rPr kumimoji="0" lang="vi-VN" altLang="zh-CN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hia sẻ về một số sản phẩm công nghệ của gia đình em ở nhà, giải thích lợi ích của những sản phẩm công nghệ đó.</a:t>
              </a:r>
              <a:endPara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宋体 CN SemiBold" panose="02020600000000000000" pitchFamily="18" charset="-122"/>
                <a:cs typeface="+mn-cs"/>
                <a:sym typeface="+mn-ea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7B650D2-9A0A-B97F-2AF9-B5C407624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78" y="1950714"/>
            <a:ext cx="4907286" cy="4907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4464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B4C7A0E4-C2F4-406C-270E-94B10C9D85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5447863"/>
            <a:ext cx="1261576" cy="126157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910348" y="-67085"/>
            <a:ext cx="2256639" cy="2256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62E9D3-A253-A2E9-0907-6F6B43850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4231" y="1061234"/>
            <a:ext cx="8255188" cy="4153760"/>
          </a:xfrm>
          <a:prstGeom prst="rect">
            <a:avLst/>
          </a:prstGeom>
        </p:spPr>
      </p:pic>
      <p:pic>
        <p:nvPicPr>
          <p:cNvPr id="3" name="Picture 2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9962EC34-1C45-0F22-F7E4-1B4B66A0BB7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85" y="3000827"/>
            <a:ext cx="6060054" cy="4041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9366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85A5E-6174-E2E6-54C0-04C481DBF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33" y="4019162"/>
            <a:ext cx="3743268" cy="2499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BA92F4-74BF-38FB-818A-BDBB38C42434}"/>
              </a:ext>
            </a:extLst>
          </p:cNvPr>
          <p:cNvSpPr txBox="1"/>
          <p:nvPr/>
        </p:nvSpPr>
        <p:spPr>
          <a:xfrm>
            <a:off x="3796850" y="1722782"/>
            <a:ext cx="7074350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Video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xem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nói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điều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gì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5346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7DF1D-E41F-298C-59BE-166767C4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197" y="879505"/>
            <a:ext cx="10089220" cy="3333264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9715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558887" y="327424"/>
            <a:ext cx="6870007" cy="3646066"/>
            <a:chOff x="3107711" y="181863"/>
            <a:chExt cx="6216202" cy="3554064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07711" y="211051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03148" y="181863"/>
              <a:ext cx="1325672" cy="1592713"/>
            </a:xfrm>
            <a:prstGeom prst="rect">
              <a:avLst/>
            </a:prstGeom>
          </p:spPr>
        </p:pic>
      </p:grpSp>
      <p:sp>
        <p:nvSpPr>
          <p:cNvPr id="8" name="TextBox 22">
            <a:extLst>
              <a:ext uri="{FF2B5EF4-FFF2-40B4-BE49-F238E27FC236}">
                <a16:creationId xmlns:a16="http://schemas.microsoft.com/office/drawing/2014/main" id="{8768EB87-93A4-4314-964C-FC3CFAF445BC}"/>
              </a:ext>
            </a:extLst>
          </p:cNvPr>
          <p:cNvSpPr txBox="1"/>
          <p:nvPr/>
        </p:nvSpPr>
        <p:spPr>
          <a:xfrm>
            <a:off x="1057835" y="2150457"/>
            <a:ext cx="9780494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 w="130175">
                  <a:solidFill>
                    <a:srgbClr val="E1F2FC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 w="130175">
                <a:solidFill>
                  <a:srgbClr val="E1F2FC"/>
                </a:solidFill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69D921FB-3F82-40AB-99B2-20960B930E1B}"/>
              </a:ext>
            </a:extLst>
          </p:cNvPr>
          <p:cNvSpPr txBox="1"/>
          <p:nvPr/>
        </p:nvSpPr>
        <p:spPr>
          <a:xfrm>
            <a:off x="1465729" y="2177180"/>
            <a:ext cx="8964706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1" y="2618364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6a050d0dac320ead3d647c26735e4a3">
            <a:hlinkClick r:id="" action="ppaction://media"/>
            <a:extLst>
              <a:ext uri="{FF2B5EF4-FFF2-40B4-BE49-F238E27FC236}">
                <a16:creationId xmlns:a16="http://schemas.microsoft.com/office/drawing/2014/main" id="{4A7C589C-5794-2327-BBE2-C3FFE0909A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55550" y="5207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56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37597" y="-265612"/>
            <a:ext cx="11710242" cy="3762902"/>
            <a:chOff x="3242357" y="2270660"/>
            <a:chExt cx="6226642" cy="3751273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2797" y="2497057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14694" y="3522665"/>
              <a:ext cx="891624" cy="1071231"/>
            </a:xfrm>
            <a:prstGeom prst="rect">
              <a:avLst/>
            </a:prstGeom>
          </p:spPr>
        </p:pic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4" y="3246517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DD70F12-96A6-D680-9E5D-3F22C06AED84}"/>
              </a:ext>
            </a:extLst>
          </p:cNvPr>
          <p:cNvSpPr/>
          <p:nvPr/>
        </p:nvSpPr>
        <p:spPr>
          <a:xfrm>
            <a:off x="1362006" y="904352"/>
            <a:ext cx="86897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1: Kể tên một số sản phẩm công nghệ và nêu vai trò của sản phẩm công nghệ đó trong đời sống của con người</a:t>
            </a:r>
          </a:p>
        </p:txBody>
      </p:sp>
      <p:pic>
        <p:nvPicPr>
          <p:cNvPr id="9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A53F1E1-C837-D8E1-64B5-57B331B074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ECF62302-355E-7930-A2A4-781942C81A49}"/>
              </a:ext>
            </a:extLst>
          </p:cNvPr>
          <p:cNvSpPr/>
          <p:nvPr/>
        </p:nvSpPr>
        <p:spPr>
          <a:xfrm>
            <a:off x="558800" y="3139436"/>
            <a:ext cx="9326691" cy="194383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xe đạp: giúp con người di chuyển nhanh hơn;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tủ lạnh: giúp bảo quản thức ăn;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máy cày: giúp con người tăng năng suất lao động.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94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8" y="1831185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A6035D5E-E573-4F0B-1D1D-8B0AECC8E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7" end="14207.08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1938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 p14:bounceEnd="54667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5F0D0790-B267-4906-01C3-223B5004133C}"/>
              </a:ext>
            </a:extLst>
          </p:cNvPr>
          <p:cNvSpPr/>
          <p:nvPr/>
        </p:nvSpPr>
        <p:spPr>
          <a:xfrm>
            <a:off x="214685" y="238539"/>
            <a:ext cx="11672515" cy="24728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2: Nêu một số đức tính của nhà sáng chế mà em muốn học tập?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6CCCF98-3115-D679-BAF7-E954FE0E95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328A0744-5EDE-33A0-4C72-FBE5CBD6B5AB}"/>
              </a:ext>
            </a:extLst>
          </p:cNvPr>
          <p:cNvSpPr/>
          <p:nvPr/>
        </p:nvSpPr>
        <p:spPr>
          <a:xfrm>
            <a:off x="345440" y="2991394"/>
            <a:ext cx="9450404" cy="1654268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</a:rPr>
              <a:t>Kiên trì, tò mò khoa học, chịu khó quan sát, chăm chỉ, đâm mê, không ngại thất bại,….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28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B08D714E-7015-2380-6CF0-2E8DE1B2F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7" end="14207.08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6608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 p14:bounceEnd="54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BE04BFE-DC2A-4A39-BB28-CBD4F6848D4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h\uFFFD&lt;{892D384F-369D-4FCD-9D73-982E3F1A7382}&quot;,&quot;C:\\Users\\STD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FIRST_PUBLISH" val="1"/>
  <p:tag name="ISPRING_ULTRA_SCORM_COURCE_TITLE" val="ÔN TẬP CUỐI HỌC KÌ 1"/>
  <p:tag name="ISPRING_SCORM_RATE_QUIZZES" val="0"/>
  <p:tag name="ISPRING_PRESENTATION_TITLE" val="ÔN TẬP CUỐI HỌC KÌ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E871C-5389-4D3B-BA46-5AB6450EE6A2}:29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C0CDE3-F5BE-4232-9626-9C423F16DE03}:2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78AF9D-A951-46F5-9F06-B6A90738BB7B}: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8665B6-A6B3-4970-B1F0-445B0137134F}:2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AF6808-E1BC-4B12-BF17-605338926B82}:3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D96990-0C90-405B-8795-24297247AF97}:3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6C4E2F-FE0D-46BC-B9C6-4460F9083AC5}:32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98B2EC-1913-439E-B000-C0FB3F53556D}:2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D64575-CE6C-4C5F-A338-C23DEF53FDD6}:2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9C1414-4900-4CCB-BDF3-EABDF3BDD9D2}:2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543B38-0E55-4FC6-98F1-829D43A1914B}:28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7D3BB1-1D44-4A92-BC5A-D35CC06FF793}:26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1E71FD-5356-4FE6-A6A2-7B1A9F81176A}:25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65CC3A-780F-4845-859B-941A691BEEB3}:2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6E2D58-9772-4153-BA51-AD9F093494A3}:3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5715F6-F604-467F-948D-55FF3BCCC6B1}:29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ACCDBC-FF3C-4496-AD12-19E859D9F87F}:2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444C53-4A65-4E6D-9D98-F229382839A9}: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0D1920-AA23-43C0-AD63-6D0973913278}: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BC60AB-A51D-46AB-8869-34C63B80063B}:29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ABD161-D692-408A-A669-D10BE49D60FA}:2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073003-7470-4BA5-A8F5-B3FC8590D52A}:3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E6D0D8-78BD-4622-800E-25FCE64F38EA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978143-8BE5-40F6-85F7-486465EEAB7D}:29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506</Words>
  <Application>Microsoft Office PowerPoint</Application>
  <PresentationFormat>Widescreen</PresentationFormat>
  <Paragraphs>80</Paragraphs>
  <Slides>24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微软雅黑</vt:lpstr>
      <vt:lpstr>宋体</vt:lpstr>
      <vt:lpstr>.VnBlack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Duepuntozero</vt:lpstr>
      <vt:lpstr>思源宋体 CN SemiBold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CUỐI HỌC KÌ 1</dc:title>
  <dc:creator>Thao Tran</dc:creator>
  <cp:lastModifiedBy>STD</cp:lastModifiedBy>
  <cp:revision>26</cp:revision>
  <dcterms:created xsi:type="dcterms:W3CDTF">2024-10-08T01:15:43Z</dcterms:created>
  <dcterms:modified xsi:type="dcterms:W3CDTF">2025-01-10T01:29:19Z</dcterms:modified>
</cp:coreProperties>
</file>