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0" r:id="rId3"/>
    <p:sldId id="271" r:id="rId4"/>
    <p:sldId id="873" r:id="rId5"/>
    <p:sldId id="275" r:id="rId6"/>
    <p:sldId id="273" r:id="rId7"/>
    <p:sldId id="874" r:id="rId8"/>
    <p:sldId id="875" r:id="rId9"/>
    <p:sldId id="876" r:id="rId10"/>
    <p:sldId id="869" r:id="rId11"/>
    <p:sldId id="877" r:id="rId12"/>
    <p:sldId id="8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69079-FF43-43A6-8853-D445A3751AA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849F9-4826-465F-AC28-A73E638A7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4EFB7D8-F8FE-4A6B-807E-96B9AB6410CB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D2700CA-F649-4EEE-969D-4A4133F1A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917700" cy="1981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62E54EE-AD81-4C0F-A791-1C8D905E6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619" y="850900"/>
            <a:ext cx="2608164" cy="197087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FE7E2C0-858F-46F1-A9A5-86C28BC097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60" y="2917792"/>
            <a:ext cx="3500120" cy="350012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B953025-45E5-417A-A32A-E3DE0A633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592" b="79630"/>
          <a:stretch/>
        </p:blipFill>
        <p:spPr>
          <a:xfrm>
            <a:off x="1026391" y="2672884"/>
            <a:ext cx="1212844" cy="8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05FF91C-443D-4959-B3F6-4D3A6ABD3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E34E09-8FAE-4D8A-8A7E-9A6E64BBB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46481" r="43412" b="7037"/>
          <a:stretch/>
        </p:blipFill>
        <p:spPr>
          <a:xfrm>
            <a:off x="570230" y="2533286"/>
            <a:ext cx="2705100" cy="4324714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3FC618AA-6C1F-408C-B788-D6D2B5219871}"/>
              </a:ext>
            </a:extLst>
          </p:cNvPr>
          <p:cNvSpPr/>
          <p:nvPr userDrawn="1"/>
        </p:nvSpPr>
        <p:spPr>
          <a:xfrm>
            <a:off x="3275330" y="929275"/>
            <a:ext cx="6325870" cy="4090399"/>
          </a:xfrm>
          <a:prstGeom prst="ellipse">
            <a:avLst/>
          </a:prstGeom>
          <a:solidFill>
            <a:schemeClr val="bg1"/>
          </a:solidFill>
          <a:ln>
            <a:solidFill>
              <a:srgbClr val="FDA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3DCBCEE-5818-42F5-AF4A-BCFF85B3F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2"/>
          <a:stretch/>
        </p:blipFill>
        <p:spPr>
          <a:xfrm>
            <a:off x="8458200" y="4456042"/>
            <a:ext cx="3022600" cy="240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5366578-62B3-43F0-BF15-42AAAE82056F}"/>
              </a:ext>
            </a:extLst>
          </p:cNvPr>
          <p:cNvSpPr/>
          <p:nvPr userDrawn="1"/>
        </p:nvSpPr>
        <p:spPr>
          <a:xfrm>
            <a:off x="412282" y="440088"/>
            <a:ext cx="11495238" cy="6222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A074D3B-6AF1-4152-8150-BFFC54279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4"/>
          <a:stretch/>
        </p:blipFill>
        <p:spPr>
          <a:xfrm>
            <a:off x="548226" y="440088"/>
            <a:ext cx="90728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072758B-CE18-4BCA-9722-6B279218B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1BA9C6C-57FD-49B0-B3FD-C4927E506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3" b="219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7EA2DAA-D5FA-4F17-9198-A2921ECC4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6" t="2592" b="79630"/>
          <a:stretch/>
        </p:blipFill>
        <p:spPr>
          <a:xfrm>
            <a:off x="5970276" y="520700"/>
            <a:ext cx="1648448" cy="12192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F0BDC4-FE12-49CC-ADF9-46899A1E07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112" y="365125"/>
            <a:ext cx="132556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7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BA10E6-B1F4-46F4-BDAB-DBEF3F2A6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600" y="2445373"/>
            <a:ext cx="1993900" cy="15067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26DC53-5D3F-4EB0-BA37-4FE78A967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21499" y="1828800"/>
            <a:ext cx="2336802" cy="4270260"/>
          </a:xfrm>
          <a:prstGeom prst="rect">
            <a:avLst/>
          </a:prstGeom>
        </p:spPr>
      </p:pic>
      <p:sp>
        <p:nvSpPr>
          <p:cNvPr id="8" name="矩形 6">
            <a:extLst>
              <a:ext uri="{FF2B5EF4-FFF2-40B4-BE49-F238E27FC236}">
                <a16:creationId xmlns:a16="http://schemas.microsoft.com/office/drawing/2014/main" id="{070F193C-74FD-47A0-ADB6-ACFC9C945A1B}"/>
              </a:ext>
            </a:extLst>
          </p:cNvPr>
          <p:cNvSpPr/>
          <p:nvPr/>
        </p:nvSpPr>
        <p:spPr>
          <a:xfrm>
            <a:off x="1720805" y="1958549"/>
            <a:ext cx="8496300" cy="44017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: 圆角 14">
            <a:extLst>
              <a:ext uri="{FF2B5EF4-FFF2-40B4-BE49-F238E27FC236}">
                <a16:creationId xmlns:a16="http://schemas.microsoft.com/office/drawing/2014/main" id="{5B068216-1269-42CC-BE28-63B73C1BDF81}"/>
              </a:ext>
            </a:extLst>
          </p:cNvPr>
          <p:cNvSpPr/>
          <p:nvPr/>
        </p:nvSpPr>
        <p:spPr>
          <a:xfrm>
            <a:off x="4826014" y="1617355"/>
            <a:ext cx="2539971" cy="682388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Tiếng</a:t>
            </a:r>
            <a:r>
              <a:rPr kumimoji="0" lang="en-US" altLang="zh-CN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Việt</a:t>
            </a:r>
            <a:endParaRPr kumimoji="0" lang="zh-CN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C68A2-32D5-4904-A782-7ADAA51D680C}"/>
              </a:ext>
            </a:extLst>
          </p:cNvPr>
          <p:cNvSpPr txBox="1"/>
          <p:nvPr/>
        </p:nvSpPr>
        <p:spPr>
          <a:xfrm>
            <a:off x="2547936" y="2967226"/>
            <a:ext cx="7096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ED7D31">
                    <a:lumMod val="75000"/>
                  </a:srgbClr>
                </a:solidFill>
                <a:latin typeface="Coiny" panose="02000903060500060000" pitchFamily="2" charset="0"/>
              </a:rPr>
              <a:t>Luyện tập:</a:t>
            </a:r>
            <a:endParaRPr lang="en-US" sz="4000" dirty="0">
              <a:solidFill>
                <a:srgbClr val="ED7D31">
                  <a:lumMod val="75000"/>
                </a:srgbClr>
              </a:solidFill>
              <a:latin typeface="Coiny" panose="02000903060500060000" pitchFamily="2" charset="0"/>
            </a:endParaRPr>
          </a:p>
          <a:p>
            <a:pPr lvl="0" algn="ctr">
              <a:defRPr/>
            </a:pPr>
            <a:r>
              <a:rPr lang="vi-VN" sz="4000" dirty="0">
                <a:solidFill>
                  <a:srgbClr val="ED7D31">
                    <a:lumMod val="75000"/>
                  </a:srgbClr>
                </a:solidFill>
                <a:latin typeface="Coiny" panose="02000903060500060000" pitchFamily="2" charset="0"/>
              </a:rPr>
              <a:t>Mở rộng vốn từ về thư viện. Câu cảm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91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6A496B-2317-4702-B786-0C9C610C60BA}"/>
              </a:ext>
            </a:extLst>
          </p:cNvPr>
          <p:cNvGrpSpPr/>
          <p:nvPr/>
        </p:nvGrpSpPr>
        <p:grpSpPr>
          <a:xfrm>
            <a:off x="394675" y="356523"/>
            <a:ext cx="11130575" cy="1466858"/>
            <a:chOff x="6816947" y="2923790"/>
            <a:chExt cx="9979307" cy="17971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11075C-2AE7-4760-84CF-CF2937F5A858}"/>
                </a:ext>
              </a:extLst>
            </p:cNvPr>
            <p:cNvGrpSpPr/>
            <p:nvPr/>
          </p:nvGrpSpPr>
          <p:grpSpPr>
            <a:xfrm>
              <a:off x="7448993" y="3258754"/>
              <a:ext cx="9347261" cy="1462158"/>
              <a:chOff x="1024380" y="3258754"/>
              <a:chExt cx="9347261" cy="146215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98463A-49EB-4BB3-9FDA-2897F4F34B08}"/>
                  </a:ext>
                </a:extLst>
              </p:cNvPr>
              <p:cNvSpPr/>
              <p:nvPr/>
            </p:nvSpPr>
            <p:spPr>
              <a:xfrm>
                <a:off x="1024380" y="3258754"/>
                <a:ext cx="9347261" cy="146215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A99AB9-7E7F-49FB-9B86-C2D10E7A96EE}"/>
                  </a:ext>
                </a:extLst>
              </p:cNvPr>
              <p:cNvSpPr txBox="1"/>
              <p:nvPr/>
            </p:nvSpPr>
            <p:spPr>
              <a:xfrm>
                <a:off x="1240566" y="3401158"/>
                <a:ext cx="9131074" cy="79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3.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Từ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in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đậm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ở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tập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2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bổ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sung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điều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gì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cho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câu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  <a:endPara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C2A6763F-E8BE-49C6-8D2B-02EE66BAC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97177">
              <a:off x="6816947" y="2923790"/>
              <a:ext cx="964725" cy="1358900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745B044-42C1-4851-92CD-35D5A24AC077}"/>
              </a:ext>
            </a:extLst>
          </p:cNvPr>
          <p:cNvSpPr/>
          <p:nvPr/>
        </p:nvSpPr>
        <p:spPr>
          <a:xfrm>
            <a:off x="883807" y="2562225"/>
            <a:ext cx="3011918" cy="1019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320214-E8AE-4518-B838-9CCE1CBD4A81}"/>
              </a:ext>
            </a:extLst>
          </p:cNvPr>
          <p:cNvSpPr/>
          <p:nvPr/>
        </p:nvSpPr>
        <p:spPr>
          <a:xfrm>
            <a:off x="4476750" y="2562224"/>
            <a:ext cx="2910516" cy="1019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5022CB-03A6-4655-A7AE-C40D7E9694FF}"/>
              </a:ext>
            </a:extLst>
          </p:cNvPr>
          <p:cNvSpPr/>
          <p:nvPr/>
        </p:nvSpPr>
        <p:spPr>
          <a:xfrm>
            <a:off x="7889693" y="2562225"/>
            <a:ext cx="3409436" cy="10191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E0B480-5E14-4D62-827D-9BE86D788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41" y="4219575"/>
            <a:ext cx="5597498" cy="241460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171027B-D0A6-4D7D-9B6F-201C96563CB3}"/>
              </a:ext>
            </a:extLst>
          </p:cNvPr>
          <p:cNvSpPr/>
          <p:nvPr/>
        </p:nvSpPr>
        <p:spPr>
          <a:xfrm>
            <a:off x="638175" y="2238375"/>
            <a:ext cx="3664133" cy="198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6EB1D1-AB8F-4108-BC0F-EAD6B072B5D4}"/>
              </a:ext>
            </a:extLst>
          </p:cNvPr>
          <p:cNvCxnSpPr>
            <a:cxnSpLocks/>
          </p:cNvCxnSpPr>
          <p:nvPr/>
        </p:nvCxnSpPr>
        <p:spPr>
          <a:xfrm>
            <a:off x="2238375" y="1274281"/>
            <a:ext cx="1857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C83F41-A7DC-49D2-9F06-0AEC0F7D8507}"/>
              </a:ext>
            </a:extLst>
          </p:cNvPr>
          <p:cNvCxnSpPr>
            <a:cxnSpLocks/>
          </p:cNvCxnSpPr>
          <p:nvPr/>
        </p:nvCxnSpPr>
        <p:spPr>
          <a:xfrm>
            <a:off x="6391275" y="1283806"/>
            <a:ext cx="4524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126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E6A496B-2317-4702-B786-0C9C610C60BA}"/>
              </a:ext>
            </a:extLst>
          </p:cNvPr>
          <p:cNvGrpSpPr/>
          <p:nvPr/>
        </p:nvGrpSpPr>
        <p:grpSpPr>
          <a:xfrm>
            <a:off x="394675" y="356524"/>
            <a:ext cx="11130575" cy="1512429"/>
            <a:chOff x="6816947" y="2923790"/>
            <a:chExt cx="9979307" cy="18529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11075C-2AE7-4760-84CF-CF2937F5A858}"/>
                </a:ext>
              </a:extLst>
            </p:cNvPr>
            <p:cNvGrpSpPr/>
            <p:nvPr/>
          </p:nvGrpSpPr>
          <p:grpSpPr>
            <a:xfrm>
              <a:off x="7448993" y="3258754"/>
              <a:ext cx="9347261" cy="1517989"/>
              <a:chOff x="1024380" y="3258754"/>
              <a:chExt cx="9347261" cy="151798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98463A-49EB-4BB3-9FDA-2897F4F34B08}"/>
                  </a:ext>
                </a:extLst>
              </p:cNvPr>
              <p:cNvSpPr/>
              <p:nvPr/>
            </p:nvSpPr>
            <p:spPr>
              <a:xfrm>
                <a:off x="1024380" y="3258754"/>
                <a:ext cx="9347261" cy="146215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A99AB9-7E7F-49FB-9B86-C2D10E7A96EE}"/>
                  </a:ext>
                </a:extLst>
              </p:cNvPr>
              <p:cNvSpPr txBox="1"/>
              <p:nvPr/>
            </p:nvSpPr>
            <p:spPr>
              <a:xfrm>
                <a:off x="1351250" y="3306160"/>
                <a:ext cx="8693519" cy="1470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4. 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Chuyển các câu dưới đây thành câu cảm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(theo mẫu).</a:t>
                </a: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C2A6763F-E8BE-49C6-8D2B-02EE66BAC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97177">
              <a:off x="6816947" y="2923790"/>
              <a:ext cx="964725" cy="13589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47129C-053E-4393-9D8E-017E71C52AEC}"/>
              </a:ext>
            </a:extLst>
          </p:cNvPr>
          <p:cNvSpPr txBox="1"/>
          <p:nvPr/>
        </p:nvSpPr>
        <p:spPr>
          <a:xfrm>
            <a:off x="594813" y="1967460"/>
            <a:ext cx="7749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 từ điển này hữu ích =&gt; Quyển từ điển này hữu ích quá!</a:t>
            </a:r>
          </a:p>
          <a:p>
            <a:pPr algn="just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Bạn ấy đọc nhiều sách.</a:t>
            </a:r>
          </a:p>
          <a:p>
            <a:pPr algn="just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Thư viện trường mình rộng.</a:t>
            </a:r>
          </a:p>
          <a:p>
            <a:pPr algn="just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Thư viện đón cửa muộn.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79ACF1-6A08-41D4-8082-185E0981774C}"/>
              </a:ext>
            </a:extLst>
          </p:cNvPr>
          <p:cNvGrpSpPr/>
          <p:nvPr/>
        </p:nvGrpSpPr>
        <p:grpSpPr>
          <a:xfrm>
            <a:off x="5843042" y="2261919"/>
            <a:ext cx="6226924" cy="4673367"/>
            <a:chOff x="5843042" y="2261919"/>
            <a:chExt cx="6226924" cy="46733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8633C1-3BA2-42B2-AE6A-38B06CF22DDB}"/>
                </a:ext>
              </a:extLst>
            </p:cNvPr>
            <p:cNvSpPr txBox="1"/>
            <p:nvPr/>
          </p:nvSpPr>
          <p:spPr>
            <a:xfrm>
              <a:off x="6977274" y="2261919"/>
              <a:ext cx="50926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F4C3060D-3816-471C-B6A9-0E8DFB9E1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5448" y="3427010"/>
              <a:ext cx="2649743" cy="2848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F91081FA-366B-4D11-8491-70DC79D93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042" y="3277686"/>
              <a:ext cx="3472406" cy="36576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D34814-B81C-49D3-98A6-DD86D2122D06}"/>
              </a:ext>
            </a:extLst>
          </p:cNvPr>
          <p:cNvCxnSpPr/>
          <p:nvPr/>
        </p:nvCxnSpPr>
        <p:spPr>
          <a:xfrm>
            <a:off x="8772525" y="1226656"/>
            <a:ext cx="1590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945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EB2ACFA-32C9-4C41-BA44-B4154AA0BE40}"/>
              </a:ext>
            </a:extLst>
          </p:cNvPr>
          <p:cNvSpPr txBox="1"/>
          <p:nvPr/>
        </p:nvSpPr>
        <p:spPr>
          <a:xfrm>
            <a:off x="3100143" y="797198"/>
            <a:ext cx="671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No Virus" pitchFamily="2" charset="0"/>
                <a:ea typeface="微软雅黑"/>
                <a:cs typeface="+mn-cs"/>
              </a:rPr>
              <a:t>CHIA SẺ TRƯỚC LỚP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84EF23-ECB7-40A6-BBC6-9474AB5B0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4B2422B-3B6D-41D3-BE66-84E7FFB783C2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16" name="Picture 15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E52B01F6-133E-4617-9297-FB13224DF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D9DA93-EEE0-4D09-8A44-4C5C6CD28083}"/>
                </a:ext>
              </a:extLst>
            </p:cNvPr>
            <p:cNvSpPr txBox="1"/>
            <p:nvPr/>
          </p:nvSpPr>
          <p:spPr>
            <a:xfrm>
              <a:off x="2176704" y="2006685"/>
              <a:ext cx="244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B757C9-7299-4391-A5F6-8110F1861D3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19" name="Picture 18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5E5C84B7-1A75-4B78-B6C6-3E5A2CC57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EE3561-6BE7-4822-9D90-64B6792A9B06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B778F402-5348-45DC-9203-674B6256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222" y="42305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A37832C1-639F-4104-9395-1B6DA298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6908" y="42305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E0407B-D36D-4D42-922B-28E73DD0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789" y="575862"/>
            <a:ext cx="3066200" cy="64698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Làm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việc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nhóm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E01A8-5C32-42CA-8DD7-1F1ACB3E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41" y="1502420"/>
            <a:ext cx="10446524" cy="57490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Xếp các từ ngữ vào nhóm thích hợp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64DA9-67F6-4490-A394-3945CDD9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6" y="3429000"/>
            <a:ext cx="5188766" cy="26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DBB582-4E0F-40EF-BE3D-A7BAF9594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17" y="2294954"/>
            <a:ext cx="10446524" cy="57490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bảng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phụ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BE3C68-A701-4A20-9921-06B22B81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28999"/>
            <a:ext cx="5624513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8F5A533-E8B9-4BB1-93A2-49A7BE89A4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268" y="5504638"/>
            <a:ext cx="1231407" cy="110034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44C7841-19C9-4FFE-9BF0-D5172178AE37}"/>
              </a:ext>
            </a:extLst>
          </p:cNvPr>
          <p:cNvGrpSpPr/>
          <p:nvPr/>
        </p:nvGrpSpPr>
        <p:grpSpPr>
          <a:xfrm flipH="1">
            <a:off x="4659687" y="3928215"/>
            <a:ext cx="1875627" cy="2433908"/>
            <a:chOff x="10081587" y="2304414"/>
            <a:chExt cx="2014077" cy="339065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13E0413-C852-46C2-B75B-CFEB6C528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042C5AD3-9552-476D-AEB7-2E9229EF1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id="{32096F5B-4031-4CFD-B235-FA82E6AC2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83" y="3977652"/>
            <a:ext cx="1246611" cy="2406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DA051-7AD8-416B-8C4B-AD506AE95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77" y="1069098"/>
            <a:ext cx="7014212" cy="28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832AC-3238-4FBF-A941-73705774E9EC}"/>
              </a:ext>
            </a:extLst>
          </p:cNvPr>
          <p:cNvSpPr txBox="1"/>
          <p:nvPr/>
        </p:nvSpPr>
        <p:spPr>
          <a:xfrm>
            <a:off x="1513374" y="349139"/>
            <a:ext cx="8238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  <a:sym typeface="Arial"/>
              </a:rPr>
              <a:t>Xếp các từ ngữ dưới đây vào nhóm thích hợp.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BF47F4-296C-45E6-BED4-55E5DE0BFFAF}"/>
              </a:ext>
            </a:extLst>
          </p:cNvPr>
          <p:cNvGrpSpPr/>
          <p:nvPr/>
        </p:nvGrpSpPr>
        <p:grpSpPr>
          <a:xfrm>
            <a:off x="541668" y="4148503"/>
            <a:ext cx="3152512" cy="2541489"/>
            <a:chOff x="975360" y="2895482"/>
            <a:chExt cx="2794914" cy="21005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599FF4-A2B8-460C-8393-4A8E57950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9F0568-62AA-43A2-9F00-0792D628DEAB}"/>
                </a:ext>
              </a:extLst>
            </p:cNvPr>
            <p:cNvSpPr txBox="1"/>
            <p:nvPr/>
          </p:nvSpPr>
          <p:spPr>
            <a:xfrm>
              <a:off x="1524812" y="3877634"/>
              <a:ext cx="1849917" cy="71227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Người</a:t>
              </a:r>
              <a:endParaRPr kumimoji="0" lang="en-VN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009BD4-CE0F-4D01-AA34-9FD7A67E86BB}"/>
              </a:ext>
            </a:extLst>
          </p:cNvPr>
          <p:cNvGrpSpPr/>
          <p:nvPr/>
        </p:nvGrpSpPr>
        <p:grpSpPr>
          <a:xfrm>
            <a:off x="4313932" y="3907786"/>
            <a:ext cx="3081845" cy="2660660"/>
            <a:chOff x="3428999" y="2897792"/>
            <a:chExt cx="2311384" cy="19954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26F042-F6CD-48AF-87AE-E2248C940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1C291D-2139-44B9-A153-1068C302F59E}"/>
                </a:ext>
              </a:extLst>
            </p:cNvPr>
            <p:cNvSpPr txBox="1"/>
            <p:nvPr/>
          </p:nvSpPr>
          <p:spPr>
            <a:xfrm>
              <a:off x="3780358" y="3926219"/>
              <a:ext cx="160866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Đồ</a:t>
              </a:r>
              <a:r>
                <a:rPr kumimoji="0" lang="en-US" sz="5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vật</a:t>
              </a:r>
              <a:endParaRPr kumimoji="0" lang="en-VN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026750-B471-4659-8433-95261BD37FDC}"/>
              </a:ext>
            </a:extLst>
          </p:cNvPr>
          <p:cNvGrpSpPr/>
          <p:nvPr/>
        </p:nvGrpSpPr>
        <p:grpSpPr>
          <a:xfrm>
            <a:off x="8423223" y="4008277"/>
            <a:ext cx="3152512" cy="2541489"/>
            <a:chOff x="975360" y="2895482"/>
            <a:chExt cx="2794914" cy="21005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0A9B1D-54AB-4FE0-B899-042F6D476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046691-A8B0-41BD-AA5E-FF7446D83E9D}"/>
                </a:ext>
              </a:extLst>
            </p:cNvPr>
            <p:cNvSpPr txBox="1"/>
            <p:nvPr/>
          </p:nvSpPr>
          <p:spPr>
            <a:xfrm>
              <a:off x="1541028" y="3802746"/>
              <a:ext cx="1916913" cy="109384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Hoạt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động</a:t>
              </a:r>
              <a:endParaRPr kumimoji="0" lang="en-VN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6D4030-2EFF-4138-A649-D9D92E92354B}"/>
              </a:ext>
            </a:extLst>
          </p:cNvPr>
          <p:cNvSpPr/>
          <p:nvPr/>
        </p:nvSpPr>
        <p:spPr>
          <a:xfrm>
            <a:off x="541668" y="1447800"/>
            <a:ext cx="191578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4ADF3C3-41A5-4A91-8DC0-D58F9BAD995D}"/>
              </a:ext>
            </a:extLst>
          </p:cNvPr>
          <p:cNvSpPr/>
          <p:nvPr/>
        </p:nvSpPr>
        <p:spPr>
          <a:xfrm>
            <a:off x="3694180" y="1457325"/>
            <a:ext cx="2582532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4B43C8-419A-4D67-A04D-586C3647F634}"/>
              </a:ext>
            </a:extLst>
          </p:cNvPr>
          <p:cNvSpPr/>
          <p:nvPr/>
        </p:nvSpPr>
        <p:spPr>
          <a:xfrm>
            <a:off x="7331724" y="1447800"/>
            <a:ext cx="3409436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A603565-FAB0-4573-83F5-9C72AA9FD64B}"/>
              </a:ext>
            </a:extLst>
          </p:cNvPr>
          <p:cNvSpPr/>
          <p:nvPr/>
        </p:nvSpPr>
        <p:spPr>
          <a:xfrm>
            <a:off x="541668" y="2306884"/>
            <a:ext cx="171575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FE4FFD-27F8-40D2-A92D-0696BF7E01C9}"/>
              </a:ext>
            </a:extLst>
          </p:cNvPr>
          <p:cNvSpPr/>
          <p:nvPr/>
        </p:nvSpPr>
        <p:spPr>
          <a:xfrm>
            <a:off x="2970280" y="2306884"/>
            <a:ext cx="171575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56FE4C-8024-4225-B8B9-416D93CE4381}"/>
              </a:ext>
            </a:extLst>
          </p:cNvPr>
          <p:cNvSpPr/>
          <p:nvPr/>
        </p:nvSpPr>
        <p:spPr>
          <a:xfrm>
            <a:off x="5790208" y="2348520"/>
            <a:ext cx="235366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D6EDFCB-0F27-4FC7-A2EF-E980C84D1450}"/>
              </a:ext>
            </a:extLst>
          </p:cNvPr>
          <p:cNvSpPr/>
          <p:nvPr/>
        </p:nvSpPr>
        <p:spPr>
          <a:xfrm>
            <a:off x="8822645" y="2329470"/>
            <a:ext cx="259783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14DF056-01A9-4FF9-A48C-10074E77EF70}"/>
              </a:ext>
            </a:extLst>
          </p:cNvPr>
          <p:cNvSpPr/>
          <p:nvPr/>
        </p:nvSpPr>
        <p:spPr>
          <a:xfrm>
            <a:off x="1096350" y="3188554"/>
            <a:ext cx="259783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AEAD824-2504-4F4E-9350-D7A84ED00749}"/>
              </a:ext>
            </a:extLst>
          </p:cNvPr>
          <p:cNvSpPr/>
          <p:nvPr/>
        </p:nvSpPr>
        <p:spPr>
          <a:xfrm>
            <a:off x="4238608" y="3175426"/>
            <a:ext cx="1551600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1215C-9ED6-4251-8665-09F87CFF183E}"/>
              </a:ext>
            </a:extLst>
          </p:cNvPr>
          <p:cNvSpPr/>
          <p:nvPr/>
        </p:nvSpPr>
        <p:spPr>
          <a:xfrm>
            <a:off x="6401794" y="3188554"/>
            <a:ext cx="1742081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42D7B40-824B-49A4-9040-4EDFF8C797E8}"/>
              </a:ext>
            </a:extLst>
          </p:cNvPr>
          <p:cNvSpPr/>
          <p:nvPr/>
        </p:nvSpPr>
        <p:spPr>
          <a:xfrm>
            <a:off x="8423223" y="3236179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970544-1D2C-40A2-8557-91C21253B6A1}"/>
              </a:ext>
            </a:extLst>
          </p:cNvPr>
          <p:cNvSpPr/>
          <p:nvPr/>
        </p:nvSpPr>
        <p:spPr>
          <a:xfrm>
            <a:off x="10242498" y="3224333"/>
            <a:ext cx="1463727" cy="552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956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5052 0.4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26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2019 0.465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8464 0.479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38125 0.294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9701 0.265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1484 0.277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59583 0.328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1484 0.125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8476 0.2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45976 0.2134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3008 0.157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6003 0.2166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D1EBEF-3220-43DB-AC57-95F7808FFD93}"/>
              </a:ext>
            </a:extLst>
          </p:cNvPr>
          <p:cNvGrpSpPr/>
          <p:nvPr/>
        </p:nvGrpSpPr>
        <p:grpSpPr>
          <a:xfrm>
            <a:off x="1415236" y="2307522"/>
            <a:ext cx="9729958" cy="1515759"/>
            <a:chOff x="1191498" y="1487055"/>
            <a:chExt cx="4988496" cy="14225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40360D8-FB9F-449E-832B-09AD4F4B1AAA}"/>
                </a:ext>
              </a:extLst>
            </p:cNvPr>
            <p:cNvSpPr/>
            <p:nvPr/>
          </p:nvSpPr>
          <p:spPr>
            <a:xfrm>
              <a:off x="1191498" y="1487055"/>
              <a:ext cx="4988496" cy="1422528"/>
            </a:xfrm>
            <a:prstGeom prst="roundRect">
              <a:avLst/>
            </a:prstGeom>
            <a:noFill/>
            <a:ln w="57150" cap="flat" cmpd="sng" algn="ctr">
              <a:solidFill>
                <a:srgbClr val="865B3E"/>
              </a:soli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文本框 18">
              <a:extLst>
                <a:ext uri="{FF2B5EF4-FFF2-40B4-BE49-F238E27FC236}">
                  <a16:creationId xmlns:a16="http://schemas.microsoft.com/office/drawing/2014/main" id="{17D95211-C8CF-417F-A30B-6632D9F280A8}"/>
                </a:ext>
              </a:extLst>
            </p:cNvPr>
            <p:cNvSpPr txBox="1"/>
            <p:nvPr/>
          </p:nvSpPr>
          <p:spPr>
            <a:xfrm>
              <a:off x="1302533" y="1635068"/>
              <a:ext cx="4877461" cy="112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thêm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ở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9863102-DD81-43B8-8CB4-A2BCA2900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137">
            <a:off x="679558" y="2249901"/>
            <a:ext cx="1038216" cy="11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55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C8302EE-D246-4AF3-A17B-AA20DF60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85" y="522694"/>
            <a:ext cx="10571380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ADFA21-59C9-4D1F-9EDF-C23C3337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40" y="1533463"/>
            <a:ext cx="10199947" cy="439997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F98D46-46A4-4833-884B-5050299A3064}"/>
              </a:ext>
            </a:extLst>
          </p:cNvPr>
          <p:cNvCxnSpPr>
            <a:cxnSpLocks/>
          </p:cNvCxnSpPr>
          <p:nvPr/>
        </p:nvCxnSpPr>
        <p:spPr>
          <a:xfrm>
            <a:off x="1885950" y="1036155"/>
            <a:ext cx="1314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0AAFCE-9DC9-43B7-94FB-E7E62D8601F7}"/>
              </a:ext>
            </a:extLst>
          </p:cNvPr>
          <p:cNvCxnSpPr>
            <a:cxnSpLocks/>
          </p:cNvCxnSpPr>
          <p:nvPr/>
        </p:nvCxnSpPr>
        <p:spPr>
          <a:xfrm>
            <a:off x="5572125" y="1064730"/>
            <a:ext cx="3000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33AC45-43C8-4D99-A4AD-E3CBD416B337}"/>
              </a:ext>
            </a:extLst>
          </p:cNvPr>
          <p:cNvCxnSpPr>
            <a:cxnSpLocks/>
          </p:cNvCxnSpPr>
          <p:nvPr/>
        </p:nvCxnSpPr>
        <p:spPr>
          <a:xfrm>
            <a:off x="8715375" y="1036155"/>
            <a:ext cx="2533650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27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E0407B-D36D-4D42-922B-28E73DD0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789" y="575862"/>
            <a:ext cx="3066200" cy="64698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Làm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việc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nhóm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E01A8-5C32-42CA-8DD7-1F1ACB3E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41" y="1502420"/>
            <a:ext cx="5546169" cy="64389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Quan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sát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tranh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64DA9-67F6-4490-A394-3945CDD9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6" y="3429000"/>
            <a:ext cx="5188766" cy="26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DBB582-4E0F-40EF-BE3D-A7BAF9594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17" y="2294954"/>
            <a:ext cx="7691163" cy="64389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S</a:t>
            </a:r>
            <a:r>
              <a:rPr lang="vi-VN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o sánh câu nói được viết trong 2 tranh.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4503F-92E6-4FE7-B44E-FA286E656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53" y="3619500"/>
            <a:ext cx="5364134" cy="23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EB2ACFA-32C9-4C41-BA44-B4154AA0BE40}"/>
              </a:ext>
            </a:extLst>
          </p:cNvPr>
          <p:cNvSpPr txBox="1"/>
          <p:nvPr/>
        </p:nvSpPr>
        <p:spPr>
          <a:xfrm>
            <a:off x="3100143" y="797198"/>
            <a:ext cx="671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No Virus" pitchFamily="2" charset="0"/>
                <a:ea typeface="微软雅黑"/>
                <a:cs typeface="+mn-cs"/>
              </a:rPr>
              <a:t>CHIA SẺ TRƯỚC LỚP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84EF23-ECB7-40A6-BBC6-9474AB5B0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4B2422B-3B6D-41D3-BE66-84E7FFB783C2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16" name="Picture 15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E52B01F6-133E-4617-9297-FB13224DF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D9DA93-EEE0-4D09-8A44-4C5C6CD28083}"/>
                </a:ext>
              </a:extLst>
            </p:cNvPr>
            <p:cNvSpPr txBox="1"/>
            <p:nvPr/>
          </p:nvSpPr>
          <p:spPr>
            <a:xfrm>
              <a:off x="2176704" y="2006685"/>
              <a:ext cx="244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B757C9-7299-4391-A5F6-8110F1861D34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19" name="Picture 18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5E5C84B7-1A75-4B78-B6C6-3E5A2CC57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EE3561-6BE7-4822-9D90-64B6792A9B06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B778F402-5348-45DC-9203-674B6256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222" y="42305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A37832C1-639F-4104-9395-1B6DA298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6908" y="4230521"/>
            <a:ext cx="3553365" cy="2743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22BB97-1024-47CC-92C5-057E73AD4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75" y="-1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E8A963-DE9F-4B3E-81A0-D3E865D02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39505"/>
              </p:ext>
            </p:extLst>
          </p:nvPr>
        </p:nvGraphicFramePr>
        <p:xfrm>
          <a:off x="676274" y="1762124"/>
          <a:ext cx="11020425" cy="33508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66281">
                  <a:extLst>
                    <a:ext uri="{9D8B030D-6E8A-4147-A177-3AD203B41FA5}">
                      <a16:colId xmlns:a16="http://schemas.microsoft.com/office/drawing/2014/main" val="30125377"/>
                    </a:ext>
                  </a:extLst>
                </a:gridCol>
                <a:gridCol w="4425045">
                  <a:extLst>
                    <a:ext uri="{9D8B030D-6E8A-4147-A177-3AD203B41FA5}">
                      <a16:colId xmlns:a16="http://schemas.microsoft.com/office/drawing/2014/main" val="3701245167"/>
                    </a:ext>
                  </a:extLst>
                </a:gridCol>
                <a:gridCol w="4229099">
                  <a:extLst>
                    <a:ext uri="{9D8B030D-6E8A-4147-A177-3AD203B41FA5}">
                      <a16:colId xmlns:a16="http://schemas.microsoft.com/office/drawing/2014/main" val="4280212298"/>
                    </a:ext>
                  </a:extLst>
                </a:gridCol>
              </a:tblGrid>
              <a:tr h="55245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Các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Các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159928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“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thế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lắm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“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thế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lắm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1892878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chấm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chấm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660233"/>
                  </a:ext>
                </a:extLst>
              </a:tr>
              <a:tr h="411691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Mục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đích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Kể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than/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Nêu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2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246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347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259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Arial-Rounded</vt:lpstr>
      <vt:lpstr>Coiny</vt:lpstr>
      <vt:lpstr>等线</vt:lpstr>
      <vt:lpstr>LNTH-No Virus</vt:lpstr>
      <vt:lpstr>Microsoft YaHei</vt:lpstr>
      <vt:lpstr>Microsoft YaHei</vt:lpstr>
      <vt:lpstr>Pattaya</vt:lpstr>
      <vt:lpstr>迷你简细行楷</vt:lpstr>
      <vt:lpstr>Arial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19</cp:revision>
  <dcterms:created xsi:type="dcterms:W3CDTF">2022-06-28T11:55:46Z</dcterms:created>
  <dcterms:modified xsi:type="dcterms:W3CDTF">2025-01-12T03:44:07Z</dcterms:modified>
</cp:coreProperties>
</file>