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28"/>
  </p:notesMasterIdLst>
  <p:sldIdLst>
    <p:sldId id="263" r:id="rId8"/>
    <p:sldId id="280" r:id="rId9"/>
    <p:sldId id="297" r:id="rId10"/>
    <p:sldId id="298" r:id="rId11"/>
    <p:sldId id="299" r:id="rId12"/>
    <p:sldId id="319" r:id="rId13"/>
    <p:sldId id="866" r:id="rId14"/>
    <p:sldId id="837" r:id="rId15"/>
    <p:sldId id="838" r:id="rId16"/>
    <p:sldId id="869" r:id="rId17"/>
    <p:sldId id="860" r:id="rId18"/>
    <p:sldId id="876" r:id="rId19"/>
    <p:sldId id="273" r:id="rId20"/>
    <p:sldId id="759" r:id="rId21"/>
    <p:sldId id="753" r:id="rId22"/>
    <p:sldId id="756" r:id="rId23"/>
    <p:sldId id="755" r:id="rId24"/>
    <p:sldId id="372" r:id="rId25"/>
    <p:sldId id="877" r:id="rId26"/>
    <p:sldId id="8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69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350</Words>
  <Application>Microsoft Office PowerPoint</Application>
  <PresentationFormat>Widescreen</PresentationFormat>
  <Paragraphs>77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印品黑体</vt:lpstr>
      <vt:lpstr>杨任东竹石体-Medium</vt:lpstr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2023-10-25T07:33:23Z</dcterms:created>
  <dcterms:modified xsi:type="dcterms:W3CDTF">2023-12-03T12:16:31Z</dcterms:modified>
</cp:coreProperties>
</file>