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4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5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1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DFPOP1-W9" panose="02010609010101010101" charset="-128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SimSun" panose="02010600030101010101" pitchFamily="2" charset="-122"/>
      <p:regular r:id="rId34"/>
    </p:embeddedFont>
    <p:embeddedFont>
      <p:font typeface="Arial-Rounded" panose="020B0500000000000000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1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4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66" y="86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2024/12/18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2024/12/18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4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GIF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9.xml"/><Relationship Id="rId6" Type="http://schemas.openxmlformats.org/officeDocument/2006/relationships/image" Target="../media/image38.GIF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tags" Target="../tags/tag3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171155" y="2861134"/>
            <a:ext cx="2289840" cy="2289840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061841" y="-1609355"/>
            <a:ext cx="812800" cy="812800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1021715" y="1998980"/>
            <a:ext cx="7101205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các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em tham</a:t>
            </a:r>
          </a:p>
          <a:p>
            <a:pPr algn="ctr"/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gia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tiết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học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</a:t>
            </a:r>
            <a:r>
              <a:rPr lang="en-US" sz="5400" b="1" kern="1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hôm</a:t>
            </a:r>
            <a:r>
              <a:rPr lang="en-US" sz="5400" b="1" kern="10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 nay</a:t>
            </a:r>
            <a:endParaRPr lang="en-US" altLang="zh-CN" sz="5400" b="1" kern="10" dirty="0" smtClean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/>
              <a:cs typeface="Times New Roman" panose="02020603050405020304"/>
              <a:sym typeface="+mn-ea"/>
            </a:endParaRPr>
          </a:p>
        </p:txBody>
      </p:sp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3102610" y="2560955"/>
            <a:ext cx="2650490" cy="5632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826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MÔN: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Tiếng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Việt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LỚP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1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  <p:custDataLst>
      <p:tags r:id="rId2"/>
    </p:custData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48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6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  <p:custDataLst>
      <p:tags r:id="rId1"/>
    </p:custData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5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  <p:custDataLst>
      <p:tags r:id="rId2"/>
    </p:custData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  <p:tag name="ISPRING_LMS_API_VERSION" val="SCORM 2004 (4th edition)"/>
  <p:tag name="ISPRING_ULTRA_SCORM_COURCE_TITLE" val="CĐ 1 bài 3 kì 2"/>
  <p:tag name="ISPRING_ULTRA_SCORM_COURSE_ID" val="DD74DB45-E394-4B31-9169-0734C53BC6C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V\uFFFD\u001C{79E34085-9CC5-4145-9CE7-A6B31BCE51CC}&quot;,&quot;D:\\GADT LỚP 1\\tv kì 2\\PP-TIENGVIET-HK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CĐ 1 bài 3 kì 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214E43-24EB-47DD-8A5B-CEFC1F2E26E1}:28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D33C1E-26F5-4A90-AF33-13B0D13EC72B}:3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0A92424-900E-4705-8D3A-97D79C2D9250}:2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D024487-128A-436A-9D2F-7C89F63204FD}:2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89559A0-7582-42E7-8D37-559D7A21B1D7}:29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6CBC98E-840B-49E8-B382-9B4CF9B3C9CF}:29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707C2B-A640-47EB-A5DC-4A92932CBAC8}:28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D07399-A2E9-492F-A0A4-17E665A48684}:27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68EAEB-DCA6-4CAF-9B3A-98A5C73FF202}:29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2DBF3F-6D07-4D40-810B-0AF2C3F27CCD}:2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1F5D484-809D-4D53-8DDF-2E739FDC3CEE}:30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8FBD89-22B7-4C07-9D78-98A8BCBEFB17}:30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2927FD-C531-4E0B-AADB-7CB89908C056}:2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8B37B3-E580-49DE-BCE4-02E62923C154}:2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542090F-C385-4FED-A88A-8236A873275D}:26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18F9F1-EDF0-48A5-B9B0-F559496026E6}:2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B930C7-81CD-4E55-B8F3-22DF5BB88C43}:27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F33428-0E67-450C-A315-66B92DDA137C}:29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265</Words>
  <Application>Microsoft Office PowerPoint</Application>
  <PresentationFormat>On-screen Show (16:9)</PresentationFormat>
  <Paragraphs>82</Paragraphs>
  <Slides>18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DFPOP1-W9</vt:lpstr>
      <vt:lpstr>Verdana</vt:lpstr>
      <vt:lpstr>Calibri</vt:lpstr>
      <vt:lpstr>Wingdings</vt:lpstr>
      <vt:lpstr>Arial</vt:lpstr>
      <vt:lpstr>Times New Roman</vt:lpstr>
      <vt:lpstr>SimSun</vt:lpstr>
      <vt:lpstr>VNI-Brush</vt:lpstr>
      <vt:lpstr>inpin heiti</vt:lpstr>
      <vt:lpstr>华康少女文字W5</vt:lpstr>
      <vt:lpstr>Arial-Rounded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CĐ 1 bài 3 kì 2</dc:title>
  <dc:creator>Pham Thi Minh Phuong</dc:creator>
  <cp:lastModifiedBy>Admin</cp:lastModifiedBy>
  <cp:revision>71</cp:revision>
  <dcterms:created xsi:type="dcterms:W3CDTF">2020-08-13T09:19:00Z</dcterms:created>
  <dcterms:modified xsi:type="dcterms:W3CDTF">2024-12-18T14:12:30Z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